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3" r:id="rId2"/>
    <p:sldMasterId id="2147483839" r:id="rId3"/>
    <p:sldMasterId id="2147483826" r:id="rId4"/>
    <p:sldMasterId id="2147483852" r:id="rId5"/>
  </p:sldMasterIdLst>
  <p:notesMasterIdLst>
    <p:notesMasterId r:id="rId39"/>
  </p:notesMasterIdLst>
  <p:handoutMasterIdLst>
    <p:handoutMasterId r:id="rId40"/>
  </p:handoutMasterIdLst>
  <p:sldIdLst>
    <p:sldId id="259" r:id="rId6"/>
    <p:sldId id="636" r:id="rId7"/>
    <p:sldId id="692" r:id="rId8"/>
    <p:sldId id="659" r:id="rId9"/>
    <p:sldId id="642" r:id="rId10"/>
    <p:sldId id="704" r:id="rId11"/>
    <p:sldId id="690" r:id="rId12"/>
    <p:sldId id="694" r:id="rId13"/>
    <p:sldId id="710" r:id="rId14"/>
    <p:sldId id="709" r:id="rId15"/>
    <p:sldId id="703" r:id="rId16"/>
    <p:sldId id="691" r:id="rId17"/>
    <p:sldId id="699" r:id="rId18"/>
    <p:sldId id="695" r:id="rId19"/>
    <p:sldId id="696" r:id="rId20"/>
    <p:sldId id="697" r:id="rId21"/>
    <p:sldId id="700" r:id="rId22"/>
    <p:sldId id="698" r:id="rId23"/>
    <p:sldId id="701" r:id="rId24"/>
    <p:sldId id="708" r:id="rId25"/>
    <p:sldId id="712" r:id="rId26"/>
    <p:sldId id="477" r:id="rId27"/>
    <p:sldId id="488" r:id="rId28"/>
    <p:sldId id="277" r:id="rId29"/>
    <p:sldId id="624" r:id="rId30"/>
    <p:sldId id="705" r:id="rId31"/>
    <p:sldId id="714" r:id="rId32"/>
    <p:sldId id="707" r:id="rId33"/>
    <p:sldId id="706" r:id="rId34"/>
    <p:sldId id="711" r:id="rId35"/>
    <p:sldId id="661" r:id="rId36"/>
    <p:sldId id="713" r:id="rId37"/>
    <p:sldId id="645" r:id="rId38"/>
  </p:sldIdLst>
  <p:sldSz cx="12192000" cy="6858000"/>
  <p:notesSz cx="6858000" cy="9926638"/>
  <p:defaultTextStyle>
    <a:defPPr>
      <a:defRPr lang="nb-NO"/>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C0D1"/>
    <a:srgbClr val="6FC8D7"/>
    <a:srgbClr val="E21B00"/>
    <a:srgbClr val="00339A"/>
    <a:srgbClr val="FFFFDD"/>
    <a:srgbClr val="FFFF99"/>
    <a:srgbClr val="339933"/>
    <a:srgbClr val="E2B700"/>
    <a:srgbClr val="00B0F0"/>
    <a:srgbClr val="78B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99" autoAdjust="0"/>
  </p:normalViewPr>
  <p:slideViewPr>
    <p:cSldViewPr>
      <p:cViewPr varScale="1">
        <p:scale>
          <a:sx n="42" d="100"/>
          <a:sy n="42" d="100"/>
        </p:scale>
        <p:origin x="1508" y="20"/>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121" d="100"/>
          <a:sy n="121" d="100"/>
        </p:scale>
        <p:origin x="-4064" y="-128"/>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5C725E0-589D-4B25-AB3E-A0831E5BC2EA}"/>
              </a:ext>
            </a:extLst>
          </p:cNvPr>
          <p:cNvSpPr>
            <a:spLocks noGrp="1" noChangeArrowheads="1"/>
          </p:cNvSpPr>
          <p:nvPr>
            <p:ph type="hdr" sz="quarter"/>
          </p:nvPr>
        </p:nvSpPr>
        <p:spPr bwMode="auto">
          <a:xfrm>
            <a:off x="1" y="0"/>
            <a:ext cx="2972547" cy="496888"/>
          </a:xfrm>
          <a:prstGeom prst="rect">
            <a:avLst/>
          </a:prstGeom>
          <a:noFill/>
          <a:ln>
            <a:noFill/>
          </a:ln>
          <a:effectLst/>
        </p:spPr>
        <p:txBody>
          <a:bodyPr vert="horz" wrap="square" lIns="91735" tIns="45868" rIns="91735" bIns="45868" numCol="1" anchor="t"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15715" name="Rectangle 3">
            <a:extLst>
              <a:ext uri="{FF2B5EF4-FFF2-40B4-BE49-F238E27FC236}">
                <a16:creationId xmlns:a16="http://schemas.microsoft.com/office/drawing/2014/main" id="{A956FECF-9EAA-40F7-88ED-C68654D63EA5}"/>
              </a:ext>
            </a:extLst>
          </p:cNvPr>
          <p:cNvSpPr>
            <a:spLocks noGrp="1" noChangeArrowheads="1"/>
          </p:cNvSpPr>
          <p:nvPr>
            <p:ph type="dt" sz="quarter" idx="1"/>
          </p:nvPr>
        </p:nvSpPr>
        <p:spPr bwMode="auto">
          <a:xfrm>
            <a:off x="3883853" y="0"/>
            <a:ext cx="2972547" cy="496888"/>
          </a:xfrm>
          <a:prstGeom prst="rect">
            <a:avLst/>
          </a:prstGeom>
          <a:noFill/>
          <a:ln>
            <a:noFill/>
          </a:ln>
          <a:effectLst/>
        </p:spPr>
        <p:txBody>
          <a:bodyPr vert="horz" wrap="square" lIns="91735" tIns="45868" rIns="91735" bIns="45868" numCol="1" anchor="t" anchorCtr="0" compatLnSpc="1">
            <a:prstTxWarp prst="textNoShape">
              <a:avLst/>
            </a:prstTxWarp>
          </a:bodyPr>
          <a:lstStyle>
            <a:lvl1pPr algn="r">
              <a:defRPr sz="1200">
                <a:latin typeface="Arial" charset="0"/>
                <a:ea typeface="+mn-ea"/>
                <a:cs typeface="+mn-cs"/>
              </a:defRPr>
            </a:lvl1pPr>
          </a:lstStyle>
          <a:p>
            <a:pPr>
              <a:defRPr/>
            </a:pPr>
            <a:endParaRPr lang="nb-NO" altLang="nb-NO"/>
          </a:p>
        </p:txBody>
      </p:sp>
      <p:sp>
        <p:nvSpPr>
          <p:cNvPr id="115716" name="Rectangle 4">
            <a:extLst>
              <a:ext uri="{FF2B5EF4-FFF2-40B4-BE49-F238E27FC236}">
                <a16:creationId xmlns:a16="http://schemas.microsoft.com/office/drawing/2014/main" id="{1D46EBA5-7F2A-4CA6-AFF0-70A80EB6A392}"/>
              </a:ext>
            </a:extLst>
          </p:cNvPr>
          <p:cNvSpPr>
            <a:spLocks noGrp="1" noChangeArrowheads="1"/>
          </p:cNvSpPr>
          <p:nvPr>
            <p:ph type="ftr" sz="quarter" idx="2"/>
          </p:nvPr>
        </p:nvSpPr>
        <p:spPr bwMode="auto">
          <a:xfrm>
            <a:off x="1" y="9428165"/>
            <a:ext cx="2972547" cy="496887"/>
          </a:xfrm>
          <a:prstGeom prst="rect">
            <a:avLst/>
          </a:prstGeom>
          <a:noFill/>
          <a:ln>
            <a:noFill/>
          </a:ln>
          <a:effectLst/>
        </p:spPr>
        <p:txBody>
          <a:bodyPr vert="horz" wrap="square" lIns="91735" tIns="45868" rIns="91735" bIns="45868" numCol="1" anchor="b"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15717" name="Rectangle 5">
            <a:extLst>
              <a:ext uri="{FF2B5EF4-FFF2-40B4-BE49-F238E27FC236}">
                <a16:creationId xmlns:a16="http://schemas.microsoft.com/office/drawing/2014/main" id="{56DDB7EE-61DA-4081-96E5-09925FD8BD04}"/>
              </a:ext>
            </a:extLst>
          </p:cNvPr>
          <p:cNvSpPr>
            <a:spLocks noGrp="1" noChangeArrowheads="1"/>
          </p:cNvSpPr>
          <p:nvPr>
            <p:ph type="sldNum" sz="quarter" idx="3"/>
          </p:nvPr>
        </p:nvSpPr>
        <p:spPr bwMode="auto">
          <a:xfrm>
            <a:off x="3883853" y="9428165"/>
            <a:ext cx="2972547" cy="496887"/>
          </a:xfrm>
          <a:prstGeom prst="rect">
            <a:avLst/>
          </a:prstGeom>
          <a:noFill/>
          <a:ln>
            <a:noFill/>
          </a:ln>
          <a:effectLst/>
        </p:spPr>
        <p:txBody>
          <a:bodyPr vert="horz" wrap="square" lIns="91735" tIns="45868" rIns="91735" bIns="45868" numCol="1" anchor="b" anchorCtr="0" compatLnSpc="1">
            <a:prstTxWarp prst="textNoShape">
              <a:avLst/>
            </a:prstTxWarp>
          </a:bodyPr>
          <a:lstStyle>
            <a:lvl1pPr algn="r">
              <a:defRPr sz="1200"/>
            </a:lvl1pPr>
          </a:lstStyle>
          <a:p>
            <a:fld id="{3176ECDE-3240-4659-B338-4275A2326BF0}" type="slidenum">
              <a:rPr lang="nb-NO" altLang="nb-NO"/>
              <a:pPr/>
              <a:t>‹#›</a:t>
            </a:fld>
            <a:endParaRPr lang="nb-NO" altLang="nb-N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B426D2-DA4C-4E60-AA5D-BDD39F425B21}"/>
              </a:ext>
            </a:extLst>
          </p:cNvPr>
          <p:cNvSpPr>
            <a:spLocks noGrp="1" noChangeArrowheads="1"/>
          </p:cNvSpPr>
          <p:nvPr>
            <p:ph type="hdr" sz="quarter"/>
          </p:nvPr>
        </p:nvSpPr>
        <p:spPr bwMode="auto">
          <a:xfrm>
            <a:off x="1" y="0"/>
            <a:ext cx="2972547" cy="496888"/>
          </a:xfrm>
          <a:prstGeom prst="rect">
            <a:avLst/>
          </a:prstGeom>
          <a:noFill/>
          <a:ln>
            <a:noFill/>
          </a:ln>
          <a:effectLst/>
        </p:spPr>
        <p:txBody>
          <a:bodyPr vert="horz" wrap="square" lIns="91735" tIns="45868" rIns="91735" bIns="45868" numCol="1" anchor="t"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8435" name="Rectangle 3">
            <a:extLst>
              <a:ext uri="{FF2B5EF4-FFF2-40B4-BE49-F238E27FC236}">
                <a16:creationId xmlns:a16="http://schemas.microsoft.com/office/drawing/2014/main" id="{63184101-93C5-44E7-AE39-E6021750B734}"/>
              </a:ext>
            </a:extLst>
          </p:cNvPr>
          <p:cNvSpPr>
            <a:spLocks noGrp="1" noChangeArrowheads="1"/>
          </p:cNvSpPr>
          <p:nvPr>
            <p:ph type="dt" idx="1"/>
          </p:nvPr>
        </p:nvSpPr>
        <p:spPr bwMode="auto">
          <a:xfrm>
            <a:off x="3883853" y="0"/>
            <a:ext cx="2972547" cy="496888"/>
          </a:xfrm>
          <a:prstGeom prst="rect">
            <a:avLst/>
          </a:prstGeom>
          <a:noFill/>
          <a:ln>
            <a:noFill/>
          </a:ln>
          <a:effectLst/>
        </p:spPr>
        <p:txBody>
          <a:bodyPr vert="horz" wrap="square" lIns="91735" tIns="45868" rIns="91735" bIns="45868" numCol="1" anchor="t" anchorCtr="0" compatLnSpc="1">
            <a:prstTxWarp prst="textNoShape">
              <a:avLst/>
            </a:prstTxWarp>
          </a:bodyPr>
          <a:lstStyle>
            <a:lvl1pPr algn="r">
              <a:defRPr sz="1200">
                <a:latin typeface="Arial" charset="0"/>
                <a:ea typeface="+mn-ea"/>
                <a:cs typeface="+mn-cs"/>
              </a:defRPr>
            </a:lvl1pPr>
          </a:lstStyle>
          <a:p>
            <a:pPr>
              <a:defRPr/>
            </a:pPr>
            <a:endParaRPr lang="nb-NO" altLang="nb-NO"/>
          </a:p>
        </p:txBody>
      </p:sp>
      <p:sp>
        <p:nvSpPr>
          <p:cNvPr id="14340" name="Rectangle 4">
            <a:extLst>
              <a:ext uri="{FF2B5EF4-FFF2-40B4-BE49-F238E27FC236}">
                <a16:creationId xmlns:a16="http://schemas.microsoft.com/office/drawing/2014/main" id="{25878C33-FBFE-43C4-A735-10F80D96117B}"/>
              </a:ext>
            </a:extLst>
          </p:cNvPr>
          <p:cNvSpPr>
            <a:spLocks noGrp="1" noRot="1" noChangeAspect="1" noChangeArrowheads="1" noTextEdit="1"/>
          </p:cNvSpPr>
          <p:nvPr>
            <p:ph type="sldImg" idx="2"/>
          </p:nvPr>
        </p:nvSpPr>
        <p:spPr bwMode="auto">
          <a:xfrm>
            <a:off x="120650"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E21DB686-0FBF-451A-BE88-403B299C4FA0}"/>
              </a:ext>
            </a:extLst>
          </p:cNvPr>
          <p:cNvSpPr>
            <a:spLocks noGrp="1" noChangeArrowheads="1"/>
          </p:cNvSpPr>
          <p:nvPr>
            <p:ph type="body" sz="quarter" idx="3"/>
          </p:nvPr>
        </p:nvSpPr>
        <p:spPr bwMode="auto">
          <a:xfrm>
            <a:off x="685481" y="4714876"/>
            <a:ext cx="5487041" cy="4467225"/>
          </a:xfrm>
          <a:prstGeom prst="rect">
            <a:avLst/>
          </a:prstGeom>
          <a:noFill/>
          <a:ln>
            <a:noFill/>
          </a:ln>
          <a:effectLst/>
        </p:spPr>
        <p:txBody>
          <a:bodyPr vert="horz" wrap="square" lIns="91735" tIns="45868" rIns="91735" bIns="45868"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18438" name="Rectangle 6">
            <a:extLst>
              <a:ext uri="{FF2B5EF4-FFF2-40B4-BE49-F238E27FC236}">
                <a16:creationId xmlns:a16="http://schemas.microsoft.com/office/drawing/2014/main" id="{81ECE9C4-C145-4176-909B-1872FD222F7B}"/>
              </a:ext>
            </a:extLst>
          </p:cNvPr>
          <p:cNvSpPr>
            <a:spLocks noGrp="1" noChangeArrowheads="1"/>
          </p:cNvSpPr>
          <p:nvPr>
            <p:ph type="ftr" sz="quarter" idx="4"/>
          </p:nvPr>
        </p:nvSpPr>
        <p:spPr bwMode="auto">
          <a:xfrm>
            <a:off x="1" y="9428165"/>
            <a:ext cx="2972547" cy="496887"/>
          </a:xfrm>
          <a:prstGeom prst="rect">
            <a:avLst/>
          </a:prstGeom>
          <a:noFill/>
          <a:ln>
            <a:noFill/>
          </a:ln>
          <a:effectLst/>
        </p:spPr>
        <p:txBody>
          <a:bodyPr vert="horz" wrap="square" lIns="91735" tIns="45868" rIns="91735" bIns="45868" numCol="1" anchor="b"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8439" name="Rectangle 7">
            <a:extLst>
              <a:ext uri="{FF2B5EF4-FFF2-40B4-BE49-F238E27FC236}">
                <a16:creationId xmlns:a16="http://schemas.microsoft.com/office/drawing/2014/main" id="{9ED81884-B883-4E00-A0CE-5447DC04CA96}"/>
              </a:ext>
            </a:extLst>
          </p:cNvPr>
          <p:cNvSpPr>
            <a:spLocks noGrp="1" noChangeArrowheads="1"/>
          </p:cNvSpPr>
          <p:nvPr>
            <p:ph type="sldNum" sz="quarter" idx="5"/>
          </p:nvPr>
        </p:nvSpPr>
        <p:spPr bwMode="auto">
          <a:xfrm>
            <a:off x="3883853" y="9428165"/>
            <a:ext cx="2972547" cy="496887"/>
          </a:xfrm>
          <a:prstGeom prst="rect">
            <a:avLst/>
          </a:prstGeom>
          <a:noFill/>
          <a:ln>
            <a:noFill/>
          </a:ln>
          <a:effectLst/>
        </p:spPr>
        <p:txBody>
          <a:bodyPr vert="horz" wrap="square" lIns="91735" tIns="45868" rIns="91735" bIns="45868" numCol="1" anchor="b" anchorCtr="0" compatLnSpc="1">
            <a:prstTxWarp prst="textNoShape">
              <a:avLst/>
            </a:prstTxWarp>
          </a:bodyPr>
          <a:lstStyle>
            <a:lvl1pPr algn="r">
              <a:defRPr sz="1200"/>
            </a:lvl1pPr>
          </a:lstStyle>
          <a:p>
            <a:fld id="{5212ACC3-5D93-4BAE-A9B1-22530951545F}" type="slidenum">
              <a:rPr lang="nb-NO" altLang="nb-NO"/>
              <a:pPr/>
              <a:t>‹#›</a:t>
            </a:fld>
            <a:endParaRPr lang="nb-NO"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a:t>
            </a:fld>
            <a:endParaRPr lang="nb-NO" altLang="nb-NO"/>
          </a:p>
        </p:txBody>
      </p:sp>
    </p:spTree>
    <p:extLst>
      <p:ext uri="{BB962C8B-B14F-4D97-AF65-F5344CB8AC3E}">
        <p14:creationId xmlns:p14="http://schemas.microsoft.com/office/powerpoint/2010/main" val="223218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3853E-4E43-AD30-473E-79A61D90ABFE}"/>
            </a:ext>
          </a:extLst>
        </p:cNvPr>
        <p:cNvGrpSpPr/>
        <p:nvPr/>
      </p:nvGrpSpPr>
      <p:grpSpPr>
        <a:xfrm>
          <a:off x="0" y="0"/>
          <a:ext cx="0" cy="0"/>
          <a:chOff x="0" y="0"/>
          <a:chExt cx="0" cy="0"/>
        </a:xfrm>
      </p:grpSpPr>
      <p:sp>
        <p:nvSpPr>
          <p:cNvPr id="22530" name="Rectangle 7">
            <a:extLst>
              <a:ext uri="{FF2B5EF4-FFF2-40B4-BE49-F238E27FC236}">
                <a16:creationId xmlns:a16="http://schemas.microsoft.com/office/drawing/2014/main" id="{91382C42-1B35-325B-AC00-B108E3D86F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9772840" indent="-39293448"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79391" eaLnBrk="0" fontAlgn="base" hangingPunct="0">
              <a:spcBef>
                <a:spcPct val="0"/>
              </a:spcBef>
              <a:spcAft>
                <a:spcPct val="0"/>
              </a:spcAft>
              <a:defRPr sz="2500">
                <a:solidFill>
                  <a:schemeClr val="tx1"/>
                </a:solidFill>
                <a:latin typeface="Arial" charset="0"/>
                <a:ea typeface="ＭＳ Ｐゴシック" pitchFamily="-108" charset="-128"/>
              </a:defRPr>
            </a:lvl6pPr>
            <a:lvl7pPr marL="958783" eaLnBrk="0" fontAlgn="base" hangingPunct="0">
              <a:spcBef>
                <a:spcPct val="0"/>
              </a:spcBef>
              <a:spcAft>
                <a:spcPct val="0"/>
              </a:spcAft>
              <a:defRPr sz="2500">
                <a:solidFill>
                  <a:schemeClr val="tx1"/>
                </a:solidFill>
                <a:latin typeface="Arial" charset="0"/>
                <a:ea typeface="ＭＳ Ｐゴシック" pitchFamily="-108" charset="-128"/>
              </a:defRPr>
            </a:lvl7pPr>
            <a:lvl8pPr marL="1438174" eaLnBrk="0" fontAlgn="base" hangingPunct="0">
              <a:spcBef>
                <a:spcPct val="0"/>
              </a:spcBef>
              <a:spcAft>
                <a:spcPct val="0"/>
              </a:spcAft>
              <a:defRPr sz="2500">
                <a:solidFill>
                  <a:schemeClr val="tx1"/>
                </a:solidFill>
                <a:latin typeface="Arial" charset="0"/>
                <a:ea typeface="ＭＳ Ｐゴシック" pitchFamily="-108" charset="-128"/>
              </a:defRPr>
            </a:lvl8pPr>
            <a:lvl9pPr marL="1917565"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fld id="{2CBEC9E0-53C1-4DEB-A21B-C930FD2364B9}" type="slidenum">
              <a:rPr lang="nb-NO" altLang="nb-NO" sz="1300" i="1">
                <a:cs typeface="Times New Roman" pitchFamily="-108" charset="0"/>
              </a:rPr>
              <a:pPr eaLnBrk="1" hangingPunct="1"/>
              <a:t>10</a:t>
            </a:fld>
            <a:endParaRPr lang="nb-NO" altLang="nb-NO" sz="1300" i="1">
              <a:cs typeface="Times New Roman" pitchFamily="-108" charset="0"/>
            </a:endParaRPr>
          </a:p>
        </p:txBody>
      </p:sp>
      <p:sp>
        <p:nvSpPr>
          <p:cNvPr id="22531" name="Rectangle 2">
            <a:extLst>
              <a:ext uri="{FF2B5EF4-FFF2-40B4-BE49-F238E27FC236}">
                <a16:creationId xmlns:a16="http://schemas.microsoft.com/office/drawing/2014/main" id="{CA59E73F-96CD-36B6-8181-87548E2E744D}"/>
              </a:ext>
            </a:extLst>
          </p:cNvPr>
          <p:cNvSpPr>
            <a:spLocks noGrp="1" noRot="1" noChangeAspect="1" noChangeArrowheads="1" noTextEdit="1"/>
          </p:cNvSpPr>
          <p:nvPr>
            <p:ph type="sldImg"/>
          </p:nvPr>
        </p:nvSpPr>
        <p:spPr>
          <a:xfrm>
            <a:off x="120650" y="744538"/>
            <a:ext cx="6616700" cy="3722687"/>
          </a:xfrm>
          <a:ln/>
        </p:spPr>
      </p:sp>
      <p:sp>
        <p:nvSpPr>
          <p:cNvPr id="22532" name="Rectangle 3">
            <a:extLst>
              <a:ext uri="{FF2B5EF4-FFF2-40B4-BE49-F238E27FC236}">
                <a16:creationId xmlns:a16="http://schemas.microsoft.com/office/drawing/2014/main" id="{6E7585DA-AA4F-EC96-E51D-9B6DF44407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774"/>
              </a:spcAft>
            </a:pPr>
            <a:r>
              <a:rPr lang="nb-NO" sz="1700" dirty="0" err="1">
                <a:latin typeface="Calibri" panose="020F0502020204030204" pitchFamily="34" charset="0"/>
                <a:ea typeface="Calibri" panose="020F0502020204030204" pitchFamily="34" charset="0"/>
                <a:cs typeface="Times New Roman" panose="02020603050405020304" pitchFamily="18" charset="0"/>
              </a:rPr>
              <a:t>Other</a:t>
            </a:r>
            <a:r>
              <a:rPr lang="nb-NO" sz="1700" dirty="0">
                <a:latin typeface="Calibri" panose="020F0502020204030204" pitchFamily="34" charset="0"/>
                <a:ea typeface="Calibri" panose="020F0502020204030204" pitchFamily="34" charset="0"/>
                <a:cs typeface="Times New Roman" panose="02020603050405020304" pitchFamily="18" charset="0"/>
              </a:rPr>
              <a:t> </a:t>
            </a:r>
            <a:r>
              <a:rPr lang="nb-NO" sz="1700" dirty="0" err="1">
                <a:latin typeface="Calibri" panose="020F0502020204030204" pitchFamily="34" charset="0"/>
                <a:ea typeface="Calibri" panose="020F0502020204030204" pitchFamily="34" charset="0"/>
                <a:cs typeface="Times New Roman" panose="02020603050405020304" pitchFamily="18" charset="0"/>
              </a:rPr>
              <a:t>expressions</a:t>
            </a:r>
            <a:r>
              <a:rPr lang="nb-NO" sz="17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774"/>
              </a:spcAft>
            </a:pPr>
            <a:r>
              <a:rPr lang="nb-NO" sz="1700" dirty="0">
                <a:latin typeface="Calibri" panose="020F0502020204030204" pitchFamily="34" charset="0"/>
                <a:ea typeface="Calibri" panose="020F0502020204030204" pitchFamily="34" charset="0"/>
                <a:cs typeface="Times New Roman" panose="02020603050405020304" pitchFamily="18" charset="0"/>
              </a:rPr>
              <a:t>The </a:t>
            </a:r>
            <a:r>
              <a:rPr lang="nb-NO" sz="1700" dirty="0" err="1">
                <a:latin typeface="Calibri" panose="020F0502020204030204" pitchFamily="34" charset="0"/>
                <a:ea typeface="Calibri" panose="020F0502020204030204" pitchFamily="34" charset="0"/>
                <a:cs typeface="Times New Roman" panose="02020603050405020304" pitchFamily="18" charset="0"/>
              </a:rPr>
              <a:t>Vine</a:t>
            </a:r>
            <a:r>
              <a:rPr lang="nb-NO" sz="1700" dirty="0">
                <a:latin typeface="Calibri" panose="020F0502020204030204" pitchFamily="34" charset="0"/>
                <a:ea typeface="Calibri" panose="020F0502020204030204" pitchFamily="34" charset="0"/>
                <a:cs typeface="Times New Roman" panose="02020603050405020304" pitchFamily="18" charset="0"/>
              </a:rPr>
              <a:t>, </a:t>
            </a:r>
            <a:r>
              <a:rPr lang="nb-NO" sz="1700" dirty="0" err="1">
                <a:latin typeface="Calibri" panose="020F0502020204030204" pitchFamily="34" charset="0"/>
                <a:ea typeface="Calibri" panose="020F0502020204030204" pitchFamily="34" charset="0"/>
                <a:cs typeface="Times New Roman" panose="02020603050405020304" pitchFamily="18" charset="0"/>
              </a:rPr>
              <a:t>branches</a:t>
            </a:r>
            <a:r>
              <a:rPr lang="nb-NO" sz="1700" dirty="0">
                <a:latin typeface="Calibri" panose="020F0502020204030204" pitchFamily="34" charset="0"/>
                <a:ea typeface="Calibri" panose="020F0502020204030204" pitchFamily="34" charset="0"/>
                <a:cs typeface="Times New Roman" panose="02020603050405020304" pitchFamily="18" charset="0"/>
              </a:rPr>
              <a:t> and </a:t>
            </a:r>
            <a:r>
              <a:rPr lang="nb-NO" sz="1700" dirty="0" err="1">
                <a:latin typeface="Calibri" panose="020F0502020204030204" pitchFamily="34" charset="0"/>
                <a:ea typeface="Calibri" panose="020F0502020204030204" pitchFamily="34" charset="0"/>
                <a:cs typeface="Times New Roman" panose="02020603050405020304" pitchFamily="18" charset="0"/>
              </a:rPr>
              <a:t>fruit</a:t>
            </a:r>
            <a:r>
              <a:rPr lang="nb-NO" sz="1700" dirty="0">
                <a:latin typeface="Calibri" panose="020F0502020204030204" pitchFamily="34" charset="0"/>
                <a:ea typeface="Calibri" panose="020F0502020204030204" pitchFamily="34" charset="0"/>
                <a:cs typeface="Times New Roman" panose="02020603050405020304" pitchFamily="18" charset="0"/>
              </a:rPr>
              <a:t>, The Aroma </a:t>
            </a:r>
            <a:r>
              <a:rPr lang="nb-NO" sz="1700" dirty="0" err="1">
                <a:latin typeface="Calibri" panose="020F0502020204030204" pitchFamily="34" charset="0"/>
                <a:ea typeface="Calibri" panose="020F0502020204030204" pitchFamily="34" charset="0"/>
                <a:cs typeface="Times New Roman" panose="02020603050405020304" pitchFamily="18" charset="0"/>
              </a:rPr>
              <a:t>of</a:t>
            </a:r>
            <a:r>
              <a:rPr lang="nb-NO" sz="1700" dirty="0">
                <a:latin typeface="Calibri" panose="020F0502020204030204" pitchFamily="34" charset="0"/>
                <a:ea typeface="Calibri" panose="020F0502020204030204" pitchFamily="34" charset="0"/>
                <a:cs typeface="Times New Roman" panose="02020603050405020304" pitchFamily="18" charset="0"/>
              </a:rPr>
              <a:t> God, Jars </a:t>
            </a:r>
            <a:r>
              <a:rPr lang="nb-NO" sz="1700" dirty="0" err="1">
                <a:latin typeface="Calibri" panose="020F0502020204030204" pitchFamily="34" charset="0"/>
                <a:ea typeface="Calibri" panose="020F0502020204030204" pitchFamily="34" charset="0"/>
                <a:cs typeface="Times New Roman" panose="02020603050405020304" pitchFamily="18" charset="0"/>
              </a:rPr>
              <a:t>of</a:t>
            </a:r>
            <a:r>
              <a:rPr lang="nb-NO" sz="1700" dirty="0">
                <a:latin typeface="Calibri" panose="020F0502020204030204" pitchFamily="34" charset="0"/>
                <a:ea typeface="Calibri" panose="020F0502020204030204" pitchFamily="34" charset="0"/>
                <a:cs typeface="Times New Roman" panose="02020603050405020304" pitchFamily="18" charset="0"/>
              </a:rPr>
              <a:t> </a:t>
            </a:r>
            <a:r>
              <a:rPr lang="nb-NO" sz="1700" dirty="0" err="1">
                <a:latin typeface="Calibri" panose="020F0502020204030204" pitchFamily="34" charset="0"/>
                <a:ea typeface="Calibri" panose="020F0502020204030204" pitchFamily="34" charset="0"/>
                <a:cs typeface="Times New Roman" panose="02020603050405020304" pitchFamily="18" charset="0"/>
              </a:rPr>
              <a:t>Clay</a:t>
            </a:r>
            <a:r>
              <a:rPr lang="nb-NO" sz="1700" dirty="0">
                <a:latin typeface="Calibri" panose="020F0502020204030204" pitchFamily="34" charset="0"/>
                <a:ea typeface="Calibri" panose="020F0502020204030204" pitchFamily="34" charset="0"/>
                <a:cs typeface="Times New Roman" panose="02020603050405020304" pitchFamily="18" charset="0"/>
              </a:rPr>
              <a:t>, Co-</a:t>
            </a:r>
            <a:r>
              <a:rPr lang="nb-NO" sz="1700" dirty="0" err="1">
                <a:latin typeface="Calibri" panose="020F0502020204030204" pitchFamily="34" charset="0"/>
                <a:ea typeface="Calibri" panose="020F0502020204030204" pitchFamily="34" charset="0"/>
                <a:cs typeface="Times New Roman" panose="02020603050405020304" pitchFamily="18" charset="0"/>
              </a:rPr>
              <a:t>workers</a:t>
            </a:r>
            <a:r>
              <a:rPr lang="nb-NO" sz="1700" dirty="0">
                <a:latin typeface="Calibri" panose="020F0502020204030204" pitchFamily="34" charset="0"/>
                <a:ea typeface="Calibri" panose="020F0502020204030204" pitchFamily="34" charset="0"/>
                <a:cs typeface="Times New Roman" panose="02020603050405020304" pitchFamily="18" charset="0"/>
              </a:rPr>
              <a:t> … </a:t>
            </a:r>
          </a:p>
          <a:p>
            <a:pPr eaLnBrk="1" hangingPunct="1"/>
            <a:endParaRPr lang="nb-NO" altLang="nb-NO" b="0" dirty="0">
              <a:latin typeface="Arial" charset="0"/>
              <a:ea typeface="ＭＳ Ｐゴシック" pitchFamily="-108" charset="-128"/>
              <a:cs typeface="Arial" charset="0"/>
            </a:endParaRPr>
          </a:p>
          <a:p>
            <a:pPr marL="0" marR="0" lvl="0" indent="0" algn="l" defTabSz="914400" rtl="0" eaLnBrk="0" fontAlgn="base" latinLnBrk="0" hangingPunct="0">
              <a:lnSpc>
                <a:spcPct val="107000"/>
              </a:lnSpc>
              <a:spcBef>
                <a:spcPct val="30000"/>
              </a:spcBef>
              <a:spcAft>
                <a:spcPts val="774"/>
              </a:spcAft>
              <a:buClrTx/>
              <a:buSzTx/>
              <a:buFontTx/>
              <a:buNone/>
              <a:tabLst/>
              <a:defRPr/>
            </a:pPr>
            <a:r>
              <a:rPr lang="en-GB" sz="1200" dirty="0">
                <a:solidFill>
                  <a:srgbClr val="212529"/>
                </a:solidFill>
                <a:latin typeface="Arial" panose="020B0604020202020204" pitchFamily="34" charset="0"/>
                <a:ea typeface="Calibri" panose="020F0502020204030204" pitchFamily="34" charset="0"/>
                <a:cs typeface="Times New Roman" panose="02020603050405020304" pitchFamily="18" charset="0"/>
              </a:rPr>
              <a:t>English Standard:</a:t>
            </a:r>
          </a:p>
          <a:p>
            <a:pPr marL="0" marR="0" lvl="0" indent="0" algn="l" defTabSz="914400" rtl="0" eaLnBrk="0" fontAlgn="base" latinLnBrk="0" hangingPunct="0">
              <a:lnSpc>
                <a:spcPct val="107000"/>
              </a:lnSpc>
              <a:spcBef>
                <a:spcPct val="30000"/>
              </a:spcBef>
              <a:spcAft>
                <a:spcPts val="774"/>
              </a:spcAft>
              <a:buClrTx/>
              <a:buSzTx/>
              <a:buFontTx/>
              <a:buNone/>
              <a:tabLst/>
              <a:defRPr/>
            </a:pPr>
            <a:r>
              <a:rPr lang="en-GB" sz="1200" dirty="0">
                <a:solidFill>
                  <a:srgbClr val="212529"/>
                </a:solidFill>
                <a:latin typeface="Arial" panose="020B0604020202020204" pitchFamily="34" charset="0"/>
                <a:ea typeface="Calibri" panose="020F0502020204030204" pitchFamily="34" charset="0"/>
                <a:cs typeface="Times New Roman" panose="02020603050405020304" pitchFamily="18" charset="0"/>
              </a:rPr>
              <a:t>Now unto him that is able to do exceeding abundantly above all that we ask or think, according to the power that works (</a:t>
            </a:r>
            <a:r>
              <a:rPr lang="nb-NO" sz="1200" dirty="0" err="1">
                <a:solidFill>
                  <a:srgbClr val="333333"/>
                </a:solidFill>
                <a:latin typeface="Calibri" panose="020F0502020204030204" pitchFamily="34" charset="0"/>
                <a:ea typeface="Calibri" panose="020F0502020204030204" pitchFamily="34" charset="0"/>
              </a:rPr>
              <a:t>ἐνεργουμένην</a:t>
            </a:r>
            <a:r>
              <a:rPr lang="en-GB" sz="1200" dirty="0">
                <a:solidFill>
                  <a:srgbClr val="333333"/>
                </a:solidFill>
                <a:latin typeface="Calibri" panose="020F0502020204030204" pitchFamily="34" charset="0"/>
                <a:ea typeface="Calibri" panose="020F0502020204030204" pitchFamily="34" charset="0"/>
              </a:rPr>
              <a:t> | </a:t>
            </a:r>
            <a:r>
              <a:rPr lang="en-GB" sz="1200" dirty="0" err="1">
                <a:solidFill>
                  <a:srgbClr val="333333"/>
                </a:solidFill>
                <a:latin typeface="Calibri" panose="020F0502020204030204" pitchFamily="34" charset="0"/>
                <a:ea typeface="Calibri" panose="020F0502020204030204" pitchFamily="34" charset="0"/>
              </a:rPr>
              <a:t>energouménen</a:t>
            </a:r>
            <a:r>
              <a:rPr lang="en-GB" sz="1200" dirty="0">
                <a:solidFill>
                  <a:srgbClr val="333333"/>
                </a:solidFill>
                <a:latin typeface="Calibri" panose="020F0502020204030204" pitchFamily="34" charset="0"/>
                <a:ea typeface="Calibri" panose="020F0502020204030204" pitchFamily="34" charset="0"/>
              </a:rPr>
              <a:t> | energized)</a:t>
            </a:r>
            <a:r>
              <a:rPr lang="en-GB" sz="1200" dirty="0">
                <a:solidFill>
                  <a:srgbClr val="212529"/>
                </a:solidFill>
                <a:latin typeface="Arial" panose="020B0604020202020204" pitchFamily="34" charset="0"/>
                <a:ea typeface="Calibri" panose="020F0502020204030204" pitchFamily="34" charset="0"/>
                <a:cs typeface="Times New Roman" panose="02020603050405020304" pitchFamily="18" charset="0"/>
              </a:rPr>
              <a:t> within us. </a:t>
            </a:r>
          </a:p>
          <a:p>
            <a:pPr eaLnBrk="1" hangingPunct="1"/>
            <a:endParaRPr lang="nb-NO" altLang="nb-NO" b="0" dirty="0">
              <a:latin typeface="Arial" charset="0"/>
              <a:ea typeface="ＭＳ Ｐゴシック" pitchFamily="-108" charset="-128"/>
              <a:cs typeface="Arial" charset="0"/>
            </a:endParaRPr>
          </a:p>
        </p:txBody>
      </p:sp>
    </p:spTree>
    <p:extLst>
      <p:ext uri="{BB962C8B-B14F-4D97-AF65-F5344CB8AC3E}">
        <p14:creationId xmlns:p14="http://schemas.microsoft.com/office/powerpoint/2010/main" val="22727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Matt. 5:16 - </a:t>
            </a:r>
            <a:r>
              <a:rPr lang="en-US" b="0" i="0" dirty="0">
                <a:solidFill>
                  <a:srgbClr val="001320"/>
                </a:solidFill>
                <a:effectLst/>
                <a:latin typeface="Roboto" panose="02000000000000000000" pitchFamily="2" charset="0"/>
              </a:rPr>
              <a:t>In the same way, let your light shine before others, so that they may see your good works and give glory to your Father who is in heaven.</a:t>
            </a:r>
            <a:endParaRPr lang="nb-NO" i="1"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11</a:t>
            </a:fld>
            <a:endParaRPr lang="nb-NO" altLang="nb-NO"/>
          </a:p>
        </p:txBody>
      </p:sp>
    </p:spTree>
    <p:extLst>
      <p:ext uri="{BB962C8B-B14F-4D97-AF65-F5344CB8AC3E}">
        <p14:creationId xmlns:p14="http://schemas.microsoft.com/office/powerpoint/2010/main" val="341113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9772840" indent="-39293448"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79391" eaLnBrk="0" fontAlgn="base" hangingPunct="0">
              <a:spcBef>
                <a:spcPct val="0"/>
              </a:spcBef>
              <a:spcAft>
                <a:spcPct val="0"/>
              </a:spcAft>
              <a:defRPr sz="2500">
                <a:solidFill>
                  <a:schemeClr val="tx1"/>
                </a:solidFill>
                <a:latin typeface="Arial" charset="0"/>
                <a:ea typeface="ＭＳ Ｐゴシック" pitchFamily="-108" charset="-128"/>
              </a:defRPr>
            </a:lvl6pPr>
            <a:lvl7pPr marL="958783" eaLnBrk="0" fontAlgn="base" hangingPunct="0">
              <a:spcBef>
                <a:spcPct val="0"/>
              </a:spcBef>
              <a:spcAft>
                <a:spcPct val="0"/>
              </a:spcAft>
              <a:defRPr sz="2500">
                <a:solidFill>
                  <a:schemeClr val="tx1"/>
                </a:solidFill>
                <a:latin typeface="Arial" charset="0"/>
                <a:ea typeface="ＭＳ Ｐゴシック" pitchFamily="-108" charset="-128"/>
              </a:defRPr>
            </a:lvl7pPr>
            <a:lvl8pPr marL="1438174" eaLnBrk="0" fontAlgn="base" hangingPunct="0">
              <a:spcBef>
                <a:spcPct val="0"/>
              </a:spcBef>
              <a:spcAft>
                <a:spcPct val="0"/>
              </a:spcAft>
              <a:defRPr sz="2500">
                <a:solidFill>
                  <a:schemeClr val="tx1"/>
                </a:solidFill>
                <a:latin typeface="Arial" charset="0"/>
                <a:ea typeface="ＭＳ Ｐゴシック" pitchFamily="-108" charset="-128"/>
              </a:defRPr>
            </a:lvl8pPr>
            <a:lvl9pPr marL="1917565"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fld id="{2CBEC9E0-53C1-4DEB-A21B-C930FD2364B9}" type="slidenum">
              <a:rPr lang="nb-NO" altLang="nb-NO" sz="1300" i="1">
                <a:cs typeface="Times New Roman" pitchFamily="-108" charset="0"/>
              </a:rPr>
              <a:pPr eaLnBrk="1" hangingPunct="1"/>
              <a:t>12</a:t>
            </a:fld>
            <a:endParaRPr lang="nb-NO" altLang="nb-NO" sz="1300" i="1">
              <a:cs typeface="Times New Roman" pitchFamily="-108" charset="0"/>
            </a:endParaRPr>
          </a:p>
        </p:txBody>
      </p:sp>
      <p:sp>
        <p:nvSpPr>
          <p:cNvPr id="22531" name="Rectangle 2"/>
          <p:cNvSpPr>
            <a:spLocks noGrp="1" noRot="1" noChangeAspect="1" noChangeArrowheads="1" noTextEdit="1"/>
          </p:cNvSpPr>
          <p:nvPr>
            <p:ph type="sldImg"/>
          </p:nvPr>
        </p:nvSpPr>
        <p:spPr>
          <a:xfrm>
            <a:off x="120650" y="744538"/>
            <a:ext cx="6616700" cy="3722687"/>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774"/>
              </a:spcAft>
            </a:pPr>
            <a:r>
              <a:rPr lang="nb-NO" sz="1700" dirty="0" err="1">
                <a:latin typeface="Calibri" panose="020F0502020204030204" pitchFamily="34" charset="0"/>
                <a:ea typeface="Calibri" panose="020F0502020204030204" pitchFamily="34" charset="0"/>
                <a:cs typeface="Times New Roman" panose="02020603050405020304" pitchFamily="18" charset="0"/>
              </a:rPr>
              <a:t>Other</a:t>
            </a:r>
            <a:r>
              <a:rPr lang="nb-NO" sz="1700" dirty="0">
                <a:latin typeface="Calibri" panose="020F0502020204030204" pitchFamily="34" charset="0"/>
                <a:ea typeface="Calibri" panose="020F0502020204030204" pitchFamily="34" charset="0"/>
                <a:cs typeface="Times New Roman" panose="02020603050405020304" pitchFamily="18" charset="0"/>
              </a:rPr>
              <a:t> </a:t>
            </a:r>
            <a:r>
              <a:rPr lang="nb-NO" sz="1700" dirty="0" err="1">
                <a:latin typeface="Calibri" panose="020F0502020204030204" pitchFamily="34" charset="0"/>
                <a:ea typeface="Calibri" panose="020F0502020204030204" pitchFamily="34" charset="0"/>
                <a:cs typeface="Times New Roman" panose="02020603050405020304" pitchFamily="18" charset="0"/>
              </a:rPr>
              <a:t>expressions</a:t>
            </a:r>
            <a:r>
              <a:rPr lang="nb-NO" sz="17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774"/>
              </a:spcAft>
            </a:pPr>
            <a:r>
              <a:rPr lang="nb-NO" sz="1700" dirty="0">
                <a:latin typeface="Calibri" panose="020F0502020204030204" pitchFamily="34" charset="0"/>
                <a:ea typeface="Calibri" panose="020F0502020204030204" pitchFamily="34" charset="0"/>
                <a:cs typeface="Times New Roman" panose="02020603050405020304" pitchFamily="18" charset="0"/>
              </a:rPr>
              <a:t>The </a:t>
            </a:r>
            <a:r>
              <a:rPr lang="nb-NO" sz="1700" dirty="0" err="1">
                <a:latin typeface="Calibri" panose="020F0502020204030204" pitchFamily="34" charset="0"/>
                <a:ea typeface="Calibri" panose="020F0502020204030204" pitchFamily="34" charset="0"/>
                <a:cs typeface="Times New Roman" panose="02020603050405020304" pitchFamily="18" charset="0"/>
              </a:rPr>
              <a:t>Vine</a:t>
            </a:r>
            <a:r>
              <a:rPr lang="nb-NO" sz="1700" dirty="0">
                <a:latin typeface="Calibri" panose="020F0502020204030204" pitchFamily="34" charset="0"/>
                <a:ea typeface="Calibri" panose="020F0502020204030204" pitchFamily="34" charset="0"/>
                <a:cs typeface="Times New Roman" panose="02020603050405020304" pitchFamily="18" charset="0"/>
              </a:rPr>
              <a:t>, </a:t>
            </a:r>
            <a:r>
              <a:rPr lang="nb-NO" sz="1700" dirty="0" err="1">
                <a:latin typeface="Calibri" panose="020F0502020204030204" pitchFamily="34" charset="0"/>
                <a:ea typeface="Calibri" panose="020F0502020204030204" pitchFamily="34" charset="0"/>
                <a:cs typeface="Times New Roman" panose="02020603050405020304" pitchFamily="18" charset="0"/>
              </a:rPr>
              <a:t>branches</a:t>
            </a:r>
            <a:r>
              <a:rPr lang="nb-NO" sz="1700" dirty="0">
                <a:latin typeface="Calibri" panose="020F0502020204030204" pitchFamily="34" charset="0"/>
                <a:ea typeface="Calibri" panose="020F0502020204030204" pitchFamily="34" charset="0"/>
                <a:cs typeface="Times New Roman" panose="02020603050405020304" pitchFamily="18" charset="0"/>
              </a:rPr>
              <a:t> and </a:t>
            </a:r>
            <a:r>
              <a:rPr lang="nb-NO" sz="1700" dirty="0" err="1">
                <a:latin typeface="Calibri" panose="020F0502020204030204" pitchFamily="34" charset="0"/>
                <a:ea typeface="Calibri" panose="020F0502020204030204" pitchFamily="34" charset="0"/>
                <a:cs typeface="Times New Roman" panose="02020603050405020304" pitchFamily="18" charset="0"/>
              </a:rPr>
              <a:t>fruit</a:t>
            </a:r>
            <a:r>
              <a:rPr lang="nb-NO" sz="1700" dirty="0">
                <a:latin typeface="Calibri" panose="020F0502020204030204" pitchFamily="34" charset="0"/>
                <a:ea typeface="Calibri" panose="020F0502020204030204" pitchFamily="34" charset="0"/>
                <a:cs typeface="Times New Roman" panose="02020603050405020304" pitchFamily="18" charset="0"/>
              </a:rPr>
              <a:t>, The Aroma </a:t>
            </a:r>
            <a:r>
              <a:rPr lang="nb-NO" sz="1700" dirty="0" err="1">
                <a:latin typeface="Calibri" panose="020F0502020204030204" pitchFamily="34" charset="0"/>
                <a:ea typeface="Calibri" panose="020F0502020204030204" pitchFamily="34" charset="0"/>
                <a:cs typeface="Times New Roman" panose="02020603050405020304" pitchFamily="18" charset="0"/>
              </a:rPr>
              <a:t>of</a:t>
            </a:r>
            <a:r>
              <a:rPr lang="nb-NO" sz="1700" dirty="0">
                <a:latin typeface="Calibri" panose="020F0502020204030204" pitchFamily="34" charset="0"/>
                <a:ea typeface="Calibri" panose="020F0502020204030204" pitchFamily="34" charset="0"/>
                <a:cs typeface="Times New Roman" panose="02020603050405020304" pitchFamily="18" charset="0"/>
              </a:rPr>
              <a:t> God, Jars </a:t>
            </a:r>
            <a:r>
              <a:rPr lang="nb-NO" sz="1700" dirty="0" err="1">
                <a:latin typeface="Calibri" panose="020F0502020204030204" pitchFamily="34" charset="0"/>
                <a:ea typeface="Calibri" panose="020F0502020204030204" pitchFamily="34" charset="0"/>
                <a:cs typeface="Times New Roman" panose="02020603050405020304" pitchFamily="18" charset="0"/>
              </a:rPr>
              <a:t>of</a:t>
            </a:r>
            <a:r>
              <a:rPr lang="nb-NO" sz="1700" dirty="0">
                <a:latin typeface="Calibri" panose="020F0502020204030204" pitchFamily="34" charset="0"/>
                <a:ea typeface="Calibri" panose="020F0502020204030204" pitchFamily="34" charset="0"/>
                <a:cs typeface="Times New Roman" panose="02020603050405020304" pitchFamily="18" charset="0"/>
              </a:rPr>
              <a:t> </a:t>
            </a:r>
            <a:r>
              <a:rPr lang="nb-NO" sz="1700" dirty="0" err="1">
                <a:latin typeface="Calibri" panose="020F0502020204030204" pitchFamily="34" charset="0"/>
                <a:ea typeface="Calibri" panose="020F0502020204030204" pitchFamily="34" charset="0"/>
                <a:cs typeface="Times New Roman" panose="02020603050405020304" pitchFamily="18" charset="0"/>
              </a:rPr>
              <a:t>Clay</a:t>
            </a:r>
            <a:r>
              <a:rPr lang="nb-NO" sz="1700" dirty="0">
                <a:latin typeface="Calibri" panose="020F0502020204030204" pitchFamily="34" charset="0"/>
                <a:ea typeface="Calibri" panose="020F0502020204030204" pitchFamily="34" charset="0"/>
                <a:cs typeface="Times New Roman" panose="02020603050405020304" pitchFamily="18" charset="0"/>
              </a:rPr>
              <a:t>, Co-</a:t>
            </a:r>
            <a:r>
              <a:rPr lang="nb-NO" sz="1700" dirty="0" err="1">
                <a:latin typeface="Calibri" panose="020F0502020204030204" pitchFamily="34" charset="0"/>
                <a:ea typeface="Calibri" panose="020F0502020204030204" pitchFamily="34" charset="0"/>
                <a:cs typeface="Times New Roman" panose="02020603050405020304" pitchFamily="18" charset="0"/>
              </a:rPr>
              <a:t>workers</a:t>
            </a:r>
            <a:r>
              <a:rPr lang="nb-NO" sz="1700" dirty="0">
                <a:latin typeface="Calibri" panose="020F0502020204030204" pitchFamily="34" charset="0"/>
                <a:ea typeface="Calibri" panose="020F0502020204030204" pitchFamily="34" charset="0"/>
                <a:cs typeface="Times New Roman" panose="02020603050405020304" pitchFamily="18" charset="0"/>
              </a:rPr>
              <a:t> … </a:t>
            </a:r>
          </a:p>
          <a:p>
            <a:pPr eaLnBrk="1" hangingPunct="1"/>
            <a:endParaRPr lang="nb-NO" altLang="nb-NO" b="0" dirty="0">
              <a:latin typeface="Arial" charset="0"/>
              <a:ea typeface="ＭＳ Ｐゴシック" pitchFamily="-108" charset="-128"/>
              <a:cs typeface="Arial" charset="0"/>
            </a:endParaRPr>
          </a:p>
          <a:p>
            <a:pPr marL="0" marR="0" lvl="0" indent="0" algn="l" defTabSz="914400" rtl="0" eaLnBrk="0" fontAlgn="base" latinLnBrk="0" hangingPunct="0">
              <a:lnSpc>
                <a:spcPct val="107000"/>
              </a:lnSpc>
              <a:spcBef>
                <a:spcPct val="30000"/>
              </a:spcBef>
              <a:spcAft>
                <a:spcPts val="774"/>
              </a:spcAft>
              <a:buClrTx/>
              <a:buSzTx/>
              <a:buFontTx/>
              <a:buNone/>
              <a:tabLst/>
              <a:defRPr/>
            </a:pPr>
            <a:r>
              <a:rPr lang="en-GB" sz="1200" dirty="0">
                <a:solidFill>
                  <a:srgbClr val="212529"/>
                </a:solidFill>
                <a:latin typeface="Arial" panose="020B0604020202020204" pitchFamily="34" charset="0"/>
                <a:ea typeface="Calibri" panose="020F0502020204030204" pitchFamily="34" charset="0"/>
                <a:cs typeface="Times New Roman" panose="02020603050405020304" pitchFamily="18" charset="0"/>
              </a:rPr>
              <a:t>English Standard:</a:t>
            </a:r>
          </a:p>
          <a:p>
            <a:pPr marL="0" marR="0" lvl="0" indent="0" algn="l" defTabSz="914400" rtl="0" eaLnBrk="0" fontAlgn="base" latinLnBrk="0" hangingPunct="0">
              <a:lnSpc>
                <a:spcPct val="107000"/>
              </a:lnSpc>
              <a:spcBef>
                <a:spcPct val="30000"/>
              </a:spcBef>
              <a:spcAft>
                <a:spcPts val="774"/>
              </a:spcAft>
              <a:buClrTx/>
              <a:buSzTx/>
              <a:buFontTx/>
              <a:buNone/>
              <a:tabLst/>
              <a:defRPr/>
            </a:pPr>
            <a:r>
              <a:rPr lang="en-GB" sz="1200" dirty="0">
                <a:solidFill>
                  <a:srgbClr val="212529"/>
                </a:solidFill>
                <a:latin typeface="Arial" panose="020B0604020202020204" pitchFamily="34" charset="0"/>
                <a:ea typeface="Calibri" panose="020F0502020204030204" pitchFamily="34" charset="0"/>
                <a:cs typeface="Times New Roman" panose="02020603050405020304" pitchFamily="18" charset="0"/>
              </a:rPr>
              <a:t>Now unto him that is able to do exceeding abundantly above all that we ask or think, according to the power that works (</a:t>
            </a:r>
            <a:r>
              <a:rPr lang="nb-NO" sz="1200" dirty="0" err="1">
                <a:solidFill>
                  <a:srgbClr val="333333"/>
                </a:solidFill>
                <a:latin typeface="Calibri" panose="020F0502020204030204" pitchFamily="34" charset="0"/>
                <a:ea typeface="Calibri" panose="020F0502020204030204" pitchFamily="34" charset="0"/>
              </a:rPr>
              <a:t>ἐνεργουμένην</a:t>
            </a:r>
            <a:r>
              <a:rPr lang="en-GB" sz="1200" dirty="0">
                <a:solidFill>
                  <a:srgbClr val="333333"/>
                </a:solidFill>
                <a:latin typeface="Calibri" panose="020F0502020204030204" pitchFamily="34" charset="0"/>
                <a:ea typeface="Calibri" panose="020F0502020204030204" pitchFamily="34" charset="0"/>
              </a:rPr>
              <a:t> | </a:t>
            </a:r>
            <a:r>
              <a:rPr lang="en-GB" sz="1200" dirty="0" err="1">
                <a:solidFill>
                  <a:srgbClr val="333333"/>
                </a:solidFill>
                <a:latin typeface="Calibri" panose="020F0502020204030204" pitchFamily="34" charset="0"/>
                <a:ea typeface="Calibri" panose="020F0502020204030204" pitchFamily="34" charset="0"/>
              </a:rPr>
              <a:t>energouménen</a:t>
            </a:r>
            <a:r>
              <a:rPr lang="en-GB" sz="1200" dirty="0">
                <a:solidFill>
                  <a:srgbClr val="333333"/>
                </a:solidFill>
                <a:latin typeface="Calibri" panose="020F0502020204030204" pitchFamily="34" charset="0"/>
                <a:ea typeface="Calibri" panose="020F0502020204030204" pitchFamily="34" charset="0"/>
              </a:rPr>
              <a:t> | energized)</a:t>
            </a:r>
            <a:r>
              <a:rPr lang="en-GB" sz="1200" dirty="0">
                <a:solidFill>
                  <a:srgbClr val="212529"/>
                </a:solidFill>
                <a:latin typeface="Arial" panose="020B0604020202020204" pitchFamily="34" charset="0"/>
                <a:ea typeface="Calibri" panose="020F0502020204030204" pitchFamily="34" charset="0"/>
                <a:cs typeface="Times New Roman" panose="02020603050405020304" pitchFamily="18" charset="0"/>
              </a:rPr>
              <a:t> within us. </a:t>
            </a:r>
          </a:p>
          <a:p>
            <a:pPr eaLnBrk="1" hangingPunct="1"/>
            <a:endParaRPr lang="nb-NO" altLang="nb-NO" b="0" dirty="0">
              <a:latin typeface="Arial" charset="0"/>
              <a:ea typeface="ＭＳ Ｐゴシック" pitchFamily="-108" charset="-128"/>
              <a:cs typeface="Arial" charset="0"/>
            </a:endParaRPr>
          </a:p>
        </p:txBody>
      </p:sp>
    </p:spTree>
    <p:extLst>
      <p:ext uri="{BB962C8B-B14F-4D97-AF65-F5344CB8AC3E}">
        <p14:creationId xmlns:p14="http://schemas.microsoft.com/office/powerpoint/2010/main" val="72635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692" indent="-285651" eaLnBrk="0" hangingPunct="0">
              <a:defRPr>
                <a:solidFill>
                  <a:schemeClr val="tx1"/>
                </a:solidFill>
                <a:latin typeface="Arial" pitchFamily="34" charset="0"/>
              </a:defRPr>
            </a:lvl2pPr>
            <a:lvl3pPr marL="1142604" indent="-228521" eaLnBrk="0" hangingPunct="0">
              <a:defRPr>
                <a:solidFill>
                  <a:schemeClr val="tx1"/>
                </a:solidFill>
                <a:latin typeface="Arial" pitchFamily="34" charset="0"/>
              </a:defRPr>
            </a:lvl3pPr>
            <a:lvl4pPr marL="1599646" indent="-228521" eaLnBrk="0" hangingPunct="0">
              <a:defRPr>
                <a:solidFill>
                  <a:schemeClr val="tx1"/>
                </a:solidFill>
                <a:latin typeface="Arial" pitchFamily="34" charset="0"/>
              </a:defRPr>
            </a:lvl4pPr>
            <a:lvl5pPr marL="2056687" indent="-228521" eaLnBrk="0" hangingPunct="0">
              <a:defRPr>
                <a:solidFill>
                  <a:schemeClr val="tx1"/>
                </a:solidFill>
                <a:latin typeface="Arial" pitchFamily="34" charset="0"/>
              </a:defRPr>
            </a:lvl5pPr>
            <a:lvl6pPr marL="2513729" indent="-228521" eaLnBrk="0" fontAlgn="base" hangingPunct="0">
              <a:spcBef>
                <a:spcPct val="0"/>
              </a:spcBef>
              <a:spcAft>
                <a:spcPct val="0"/>
              </a:spcAft>
              <a:defRPr>
                <a:solidFill>
                  <a:schemeClr val="tx1"/>
                </a:solidFill>
                <a:latin typeface="Arial" pitchFamily="34" charset="0"/>
              </a:defRPr>
            </a:lvl6pPr>
            <a:lvl7pPr marL="2970771" indent="-228521" eaLnBrk="0" fontAlgn="base" hangingPunct="0">
              <a:spcBef>
                <a:spcPct val="0"/>
              </a:spcBef>
              <a:spcAft>
                <a:spcPct val="0"/>
              </a:spcAft>
              <a:defRPr>
                <a:solidFill>
                  <a:schemeClr val="tx1"/>
                </a:solidFill>
                <a:latin typeface="Arial" pitchFamily="34" charset="0"/>
              </a:defRPr>
            </a:lvl7pPr>
            <a:lvl8pPr marL="3427812" indent="-228521" eaLnBrk="0" fontAlgn="base" hangingPunct="0">
              <a:spcBef>
                <a:spcPct val="0"/>
              </a:spcBef>
              <a:spcAft>
                <a:spcPct val="0"/>
              </a:spcAft>
              <a:defRPr>
                <a:solidFill>
                  <a:schemeClr val="tx1"/>
                </a:solidFill>
                <a:latin typeface="Arial" pitchFamily="34" charset="0"/>
              </a:defRPr>
            </a:lvl8pPr>
            <a:lvl9pPr marL="3884854" indent="-228521" eaLnBrk="0" fontAlgn="base" hangingPunct="0">
              <a:spcBef>
                <a:spcPct val="0"/>
              </a:spcBef>
              <a:spcAft>
                <a:spcPct val="0"/>
              </a:spcAft>
              <a:defRPr>
                <a:solidFill>
                  <a:schemeClr val="tx1"/>
                </a:solidFill>
                <a:latin typeface="Arial" pitchFamily="34" charset="0"/>
              </a:defRPr>
            </a:lvl9pPr>
          </a:lstStyle>
          <a:p>
            <a:pPr eaLnBrk="1" hangingPunct="1"/>
            <a:fld id="{710B7FFE-5EFB-4B51-B4AF-504BF875F634}" type="slidenum">
              <a:rPr lang="nb-NO" altLang="nb-NO">
                <a:solidFill>
                  <a:prstClr val="black"/>
                </a:solidFill>
              </a:rPr>
              <a:pPr eaLnBrk="1" hangingPunct="1"/>
              <a:t>13</a:t>
            </a:fld>
            <a:endParaRPr lang="nb-NO" altLang="nb-NO">
              <a:solidFill>
                <a:prstClr val="black"/>
              </a:solidFill>
            </a:endParaRPr>
          </a:p>
        </p:txBody>
      </p:sp>
      <p:sp>
        <p:nvSpPr>
          <p:cNvPr id="39939" name="Rectangle 2"/>
          <p:cNvSpPr>
            <a:spLocks noGrp="1" noRot="1" noChangeAspect="1" noChangeArrowheads="1" noTextEdit="1"/>
          </p:cNvSpPr>
          <p:nvPr>
            <p:ph type="sldImg"/>
          </p:nvPr>
        </p:nvSpPr>
        <p:spPr>
          <a:xfrm>
            <a:off x="119063" y="744538"/>
            <a:ext cx="6615112" cy="3722687"/>
          </a:xfrm>
          <a:ln/>
        </p:spPr>
      </p:sp>
      <p:sp>
        <p:nvSpPr>
          <p:cNvPr id="39940" name="Rectangle 3"/>
          <p:cNvSpPr>
            <a:spLocks noGrp="1" noChangeArrowheads="1"/>
          </p:cNvSpPr>
          <p:nvPr>
            <p:ph type="body" idx="1"/>
          </p:nvPr>
        </p:nvSpPr>
        <p:spPr>
          <a:noFill/>
        </p:spPr>
        <p:txBody>
          <a:bodyPr/>
          <a:lstStyle/>
          <a:p>
            <a:pPr eaLnBrk="1" hangingPunct="1"/>
            <a:r>
              <a:rPr lang="nb-NO" altLang="nb-NO" dirty="0"/>
              <a:t>Nr. 3 av de 12 fellestrekkene Christian oppsummerer de 30 bibelversene med.</a:t>
            </a:r>
          </a:p>
        </p:txBody>
      </p:sp>
    </p:spTree>
    <p:extLst>
      <p:ext uri="{BB962C8B-B14F-4D97-AF65-F5344CB8AC3E}">
        <p14:creationId xmlns:p14="http://schemas.microsoft.com/office/powerpoint/2010/main" val="71670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latin typeface="Candara" panose="020E0502030303020204" pitchFamily="34" charset="0"/>
              </a:rPr>
              <a:t>energon</a:t>
            </a:r>
            <a:r>
              <a:rPr lang="nb-NO" dirty="0">
                <a:latin typeface="Candara" panose="020E0502030303020204" pitchFamily="34" charset="0"/>
              </a:rPr>
              <a:t> </a:t>
            </a:r>
          </a:p>
          <a:p>
            <a:r>
              <a:rPr lang="nb-NO" dirty="0" err="1">
                <a:latin typeface="Candara" panose="020E0502030303020204" pitchFamily="34" charset="0"/>
              </a:rPr>
              <a:t>energémata</a:t>
            </a:r>
            <a:r>
              <a:rPr lang="nb-NO" dirty="0">
                <a:latin typeface="Candara" panose="020E0502030303020204" pitchFamily="34" charset="0"/>
              </a:rPr>
              <a:t> </a:t>
            </a:r>
          </a:p>
          <a:p>
            <a:r>
              <a:rPr lang="nb-NO" dirty="0" err="1">
                <a:latin typeface="Candara" panose="020E0502030303020204" pitchFamily="34" charset="0"/>
              </a:rPr>
              <a:t>energomen</a:t>
            </a:r>
            <a:r>
              <a:rPr lang="nb-NO" dirty="0">
                <a:latin typeface="Candara" panose="020E0502030303020204" pitchFamily="34" charset="0"/>
              </a:rPr>
              <a:t> </a:t>
            </a:r>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14</a:t>
            </a:fld>
            <a:endParaRPr lang="nb-NO" altLang="nb-NO"/>
          </a:p>
        </p:txBody>
      </p:sp>
    </p:spTree>
    <p:extLst>
      <p:ext uri="{BB962C8B-B14F-4D97-AF65-F5344CB8AC3E}">
        <p14:creationId xmlns:p14="http://schemas.microsoft.com/office/powerpoint/2010/main" val="377493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en-GB" sz="18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Schwarz, Christian A.. God's Energy: Reclaiming A New Testament Reality (The Energy Trilogy Book 1) (p. 69). </a:t>
            </a:r>
            <a:r>
              <a:rPr lang="nb-NO" sz="18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NCD Media. </a:t>
            </a:r>
          </a:p>
          <a:p>
            <a:pPr>
              <a:lnSpc>
                <a:spcPct val="107000"/>
              </a:lnSpc>
              <a:spcAft>
                <a:spcPts val="800"/>
              </a:spcAft>
            </a:pPr>
            <a:endParaRPr lang="nb-NO" sz="1800" i="1" dirty="0">
              <a:solidFill>
                <a:srgbClr val="212529"/>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7000"/>
              </a:lnSpc>
              <a:spcBef>
                <a:spcPct val="30000"/>
              </a:spcBef>
              <a:spcAft>
                <a:spcPts val="800"/>
              </a:spcAft>
              <a:buClrTx/>
              <a:buSzTx/>
              <a:buFontTx/>
              <a:buNone/>
              <a:tabLst/>
              <a:defRPr/>
            </a:pPr>
            <a:r>
              <a:rPr lang="en-GB" sz="18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Line 1 symbolizes the arrow energizing the empirically visible cause. Line 2 symbolizes the arrow energizing the principles applied. Line 3 symbolizes the arrow energizing the effects. Line 4 symbolizes the only reality that is empirically accessible, the arrow that connects the cause (left) with the effect (right). Finally, line 5 represents God, the source of all energizing. The advantage of this reduced sort of pictogram is that it can be scaled down at will, taking only the space of a single letter (    ), while still displaying the necessary elements in all imaginable clarity.</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15</a:t>
            </a:fld>
            <a:endParaRPr lang="nb-NO" altLang="nb-NO"/>
          </a:p>
        </p:txBody>
      </p:sp>
    </p:spTree>
    <p:extLst>
      <p:ext uri="{BB962C8B-B14F-4D97-AF65-F5344CB8AC3E}">
        <p14:creationId xmlns:p14="http://schemas.microsoft.com/office/powerpoint/2010/main" val="3926114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en-GB" sz="12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Schwarz, Christian A.. God's Energy: Reclaiming A New Testament Reality (The Energy Trilogy Book 1) (p. 71). </a:t>
            </a:r>
            <a:r>
              <a:rPr lang="nb-NO" sz="12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NCD Media. </a:t>
            </a:r>
          </a:p>
          <a:p>
            <a:pPr>
              <a:lnSpc>
                <a:spcPct val="107000"/>
              </a:lnSpc>
              <a:spcAft>
                <a:spcPts val="800"/>
              </a:spcAft>
            </a:pPr>
            <a:endParaRPr lang="nb-NO" sz="1200" i="1" dirty="0">
              <a:solidFill>
                <a:srgbClr val="212529"/>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7000"/>
              </a:lnSpc>
              <a:spcBef>
                <a:spcPct val="30000"/>
              </a:spcBef>
              <a:spcAft>
                <a:spcPts val="800"/>
              </a:spcAft>
              <a:buClrTx/>
              <a:buSzTx/>
              <a:buFontTx/>
              <a:buNone/>
              <a:tabLst/>
              <a:defRPr/>
            </a:pPr>
            <a:r>
              <a:rPr lang="en-GB" sz="1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Line 1 symbolizes the arrow energizing the empirically visible cause. Line 2 symbolizes the arrow energizing the principles applied. Line 3 symbolizes the arrow energizing the effects. Line 4 symbolizes the only reality that is empirically accessible, the arrow that connects the cause (left) with the effect (right). Finally, line 5 represents God, the source of all energizing. The advantage of this reduced sort of pictogram is that it can be scaled down at will, taking only the space of a single letter (    ), while still displaying the necessary elements in all imaginable clarity.</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16</a:t>
            </a:fld>
            <a:endParaRPr lang="nb-NO" altLang="nb-NO"/>
          </a:p>
        </p:txBody>
      </p:sp>
    </p:spTree>
    <p:extLst>
      <p:ext uri="{BB962C8B-B14F-4D97-AF65-F5344CB8AC3E}">
        <p14:creationId xmlns:p14="http://schemas.microsoft.com/office/powerpoint/2010/main" val="85068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Schwarz, Christian A.. God's Energy: Reclaiming A New Testament Reality (The Energy Trilogy Book 1) (p. 92). NCD Media. Kindle Edition.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17</a:t>
            </a:fld>
            <a:endParaRPr lang="nb-NO" altLang="nb-NO"/>
          </a:p>
        </p:txBody>
      </p:sp>
    </p:spTree>
    <p:extLst>
      <p:ext uri="{BB962C8B-B14F-4D97-AF65-F5344CB8AC3E}">
        <p14:creationId xmlns:p14="http://schemas.microsoft.com/office/powerpoint/2010/main" val="1994709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Schwarz, Christian A.. God's Energy: Reclaiming A New Testament Reality (The Energy Trilogy Book 1) (pp. 126-127). </a:t>
            </a:r>
            <a:r>
              <a:rPr lang="nb-NO" sz="1800" i="1" dirty="0">
                <a:effectLst/>
                <a:latin typeface="Calibri" panose="020F0502020204030204" pitchFamily="34" charset="0"/>
                <a:ea typeface="Calibri" panose="020F0502020204030204" pitchFamily="34" charset="0"/>
                <a:cs typeface="Calibri" panose="020F0502020204030204" pitchFamily="34" charset="0"/>
              </a:rPr>
              <a:t>NCD Media. </a:t>
            </a:r>
            <a:r>
              <a:rPr lang="nb-NO" sz="1800" i="1" dirty="0" err="1">
                <a:effectLst/>
                <a:latin typeface="Calibri" panose="020F0502020204030204" pitchFamily="34" charset="0"/>
                <a:ea typeface="Calibri" panose="020F0502020204030204" pitchFamily="34" charset="0"/>
                <a:cs typeface="Calibri" panose="020F0502020204030204" pitchFamily="34" charset="0"/>
              </a:rPr>
              <a:t>Kindle</a:t>
            </a:r>
            <a:r>
              <a:rPr lang="nb-NO" sz="1800" i="1" dirty="0">
                <a:effectLst/>
                <a:latin typeface="Calibri" panose="020F0502020204030204" pitchFamily="34" charset="0"/>
                <a:ea typeface="Calibri" panose="020F0502020204030204" pitchFamily="34" charset="0"/>
                <a:cs typeface="Calibri" panose="020F0502020204030204" pitchFamily="34" charset="0"/>
              </a:rPr>
              <a:t> Edition.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18</a:t>
            </a:fld>
            <a:endParaRPr lang="nb-NO" altLang="nb-NO"/>
          </a:p>
        </p:txBody>
      </p:sp>
    </p:spTree>
    <p:extLst>
      <p:ext uri="{BB962C8B-B14F-4D97-AF65-F5344CB8AC3E}">
        <p14:creationId xmlns:p14="http://schemas.microsoft.com/office/powerpoint/2010/main" val="417005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Schwarz, Christian A.. God's Energy: Reclaiming A New Testament Reality (The Energy Trilogy Book 1) (p. 88). </a:t>
            </a:r>
            <a:r>
              <a:rPr lang="nb-NO" sz="18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NCD Media. </a:t>
            </a:r>
            <a:r>
              <a:rPr lang="nb-NO" sz="1800" i="1"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Kindle</a:t>
            </a:r>
            <a:r>
              <a:rPr lang="nb-NO" sz="18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Edition.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19</a:t>
            </a:fld>
            <a:endParaRPr lang="nb-NO" altLang="nb-NO"/>
          </a:p>
        </p:txBody>
      </p:sp>
    </p:spTree>
    <p:extLst>
      <p:ext uri="{BB962C8B-B14F-4D97-AF65-F5344CB8AC3E}">
        <p14:creationId xmlns:p14="http://schemas.microsoft.com/office/powerpoint/2010/main" val="67298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2</a:t>
            </a:fld>
            <a:endParaRPr lang="nb-NO" altLang="nb-NO"/>
          </a:p>
        </p:txBody>
      </p:sp>
    </p:spTree>
    <p:extLst>
      <p:ext uri="{BB962C8B-B14F-4D97-AF65-F5344CB8AC3E}">
        <p14:creationId xmlns:p14="http://schemas.microsoft.com/office/powerpoint/2010/main" val="113754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7F5B8-7BCB-1214-0676-3EAE0EBA19D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FF2FE96-7595-F4BB-5BC9-223421D8725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DC0D0FD-39B6-2BFB-6D70-A437DAA260A2}"/>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DB3CE788-1C62-3213-F298-677E5A5309B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12ACC3-5D93-4BAE-A9B1-22530951545F}" type="slidenum">
              <a:rPr kumimoji="0" lang="nb-NO" altLang="nb-NO"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nb-NO" altLang="nb-NO"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96254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48237-91F2-18B5-32A4-9A0E5AE18EE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22725DD-4D4D-EAA4-FB0E-EAFC65532C2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07B4034-E60E-F84C-EE69-11989BE8F3D2}"/>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79F8F860-D818-D5F9-7B96-CB6E5910D36E}"/>
              </a:ext>
            </a:extLst>
          </p:cNvPr>
          <p:cNvSpPr>
            <a:spLocks noGrp="1"/>
          </p:cNvSpPr>
          <p:nvPr>
            <p:ph type="sldNum" sz="quarter" idx="5"/>
          </p:nvPr>
        </p:nvSpPr>
        <p:spPr/>
        <p:txBody>
          <a:bodyPr/>
          <a:lstStyle/>
          <a:p>
            <a:fld id="{5212ACC3-5D93-4BAE-A9B1-22530951545F}" type="slidenum">
              <a:rPr lang="nb-NO" altLang="nb-NO" smtClean="0"/>
              <a:pPr/>
              <a:t>21</a:t>
            </a:fld>
            <a:endParaRPr lang="nb-NO" altLang="nb-NO"/>
          </a:p>
        </p:txBody>
      </p:sp>
    </p:spTree>
    <p:extLst>
      <p:ext uri="{BB962C8B-B14F-4D97-AF65-F5344CB8AC3E}">
        <p14:creationId xmlns:p14="http://schemas.microsoft.com/office/powerpoint/2010/main" val="384686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dirty="0"/>
              <a:t>The 3 Colors of Your Gifts (Christian A. Schwarz) page 15</a:t>
            </a:r>
            <a:endParaRPr lang="nb-NO" i="1" dirty="0"/>
          </a:p>
          <a:p>
            <a:pPr eaLnBrk="1" hangingPunct="1"/>
            <a:endParaRPr lang="en-US" b="0" i="0" dirty="0">
              <a:solidFill>
                <a:srgbClr val="001320"/>
              </a:solidFill>
              <a:effectLst/>
              <a:latin typeface="Roboto" panose="02000000000000000000" pitchFamily="2" charset="0"/>
            </a:endParaRPr>
          </a:p>
          <a:p>
            <a:pPr eaLnBrk="1" hangingPunct="1"/>
            <a:r>
              <a:rPr lang="en-US" b="0" i="0" dirty="0">
                <a:solidFill>
                  <a:srgbClr val="001320"/>
                </a:solidFill>
                <a:effectLst/>
                <a:latin typeface="Roboto" panose="02000000000000000000" pitchFamily="2" charset="0"/>
              </a:rPr>
              <a:t>Now there are varieties of gifts, but the same Spirit;</a:t>
            </a:r>
          </a:p>
          <a:p>
            <a:pPr eaLnBrk="1" hangingPunct="1"/>
            <a:r>
              <a:rPr lang="en-US" b="0" i="0" dirty="0">
                <a:solidFill>
                  <a:srgbClr val="001320"/>
                </a:solidFill>
                <a:effectLst/>
                <a:latin typeface="Roboto" panose="02000000000000000000" pitchFamily="2" charset="0"/>
              </a:rPr>
              <a:t>and there are varieties of service, but the same Lord;</a:t>
            </a:r>
          </a:p>
          <a:p>
            <a:pPr eaLnBrk="1" hangingPunct="1"/>
            <a:r>
              <a:rPr lang="en-US" b="0" i="0" dirty="0">
                <a:solidFill>
                  <a:srgbClr val="001320"/>
                </a:solidFill>
                <a:effectLst/>
                <a:latin typeface="Roboto" panose="02000000000000000000" pitchFamily="2" charset="0"/>
              </a:rPr>
              <a:t>and there are varieties of activities, </a:t>
            </a:r>
          </a:p>
          <a:p>
            <a:pPr eaLnBrk="1" hangingPunct="1"/>
            <a:r>
              <a:rPr lang="en-US" b="0" i="0" dirty="0">
                <a:solidFill>
                  <a:srgbClr val="001320"/>
                </a:solidFill>
                <a:effectLst/>
                <a:latin typeface="Roboto" panose="02000000000000000000" pitchFamily="2" charset="0"/>
              </a:rPr>
              <a:t>but it is the same God who empowers them all in everyone. (</a:t>
            </a:r>
            <a:r>
              <a:rPr lang="nb-NO" altLang="nb-NO" dirty="0">
                <a:latin typeface="Arial" pitchFamily="-105" charset="0"/>
                <a:ea typeface="ＭＳ Ｐゴシック" pitchFamily="-108" charset="-128"/>
                <a:cs typeface="Arial" charset="0"/>
              </a:rPr>
              <a:t>1 Cor. 12:4-6, English Standard </a:t>
            </a:r>
            <a:r>
              <a:rPr lang="nb-NO" altLang="nb-NO" dirty="0" err="1">
                <a:latin typeface="Arial" pitchFamily="-105" charset="0"/>
                <a:ea typeface="ＭＳ Ｐゴシック" pitchFamily="-108" charset="-128"/>
                <a:cs typeface="Arial" charset="0"/>
              </a:rPr>
              <a:t>version</a:t>
            </a:r>
            <a:r>
              <a:rPr lang="nb-NO" altLang="nb-NO" dirty="0">
                <a:latin typeface="Arial" pitchFamily="-105" charset="0"/>
                <a:ea typeface="ＭＳ Ｐゴシック" pitchFamily="-108" charset="-128"/>
                <a:cs typeface="Arial" charset="0"/>
              </a:rPr>
              <a:t>)</a:t>
            </a:r>
          </a:p>
          <a:p>
            <a:pPr eaLnBrk="1" hangingPunct="1"/>
            <a:endParaRPr lang="nb-NO" altLang="nb-NO" dirty="0">
              <a:latin typeface="Arial" pitchFamily="-105" charset="0"/>
              <a:ea typeface="ＭＳ Ｐゴシック" pitchFamily="-108" charset="-128"/>
              <a:cs typeface="Arial" charset="0"/>
            </a:endParaRPr>
          </a:p>
          <a:p>
            <a:pPr eaLnBrk="1" hangingPunct="1"/>
            <a:r>
              <a:rPr lang="en-US" b="0" i="0" dirty="0">
                <a:solidFill>
                  <a:srgbClr val="001320"/>
                </a:solidFill>
                <a:effectLst/>
                <a:latin typeface="Roboto" panose="02000000000000000000" pitchFamily="2" charset="0"/>
              </a:rPr>
              <a:t>There are different kinds of gifts, but the same Spirit distributes them.</a:t>
            </a:r>
            <a:endParaRPr lang="nb-NO" b="0" i="0" dirty="0">
              <a:solidFill>
                <a:srgbClr val="001320"/>
              </a:solidFill>
              <a:effectLst/>
              <a:latin typeface="Arial" pitchFamily="-105" charset="0"/>
              <a:ea typeface="ＭＳ Ｐゴシック" pitchFamily="-108" charset="-128"/>
              <a:cs typeface="Arial" charset="0"/>
            </a:endParaRPr>
          </a:p>
          <a:p>
            <a:pPr eaLnBrk="1" hangingPunct="1"/>
            <a:r>
              <a:rPr lang="en-US" b="0" i="0" dirty="0">
                <a:solidFill>
                  <a:srgbClr val="001320"/>
                </a:solidFill>
                <a:effectLst/>
                <a:latin typeface="Roboto" panose="02000000000000000000" pitchFamily="2" charset="0"/>
              </a:rPr>
              <a:t>There are different kinds of service, but the same Lord.</a:t>
            </a:r>
            <a:endParaRPr lang="nb-NO" altLang="nb-NO" dirty="0">
              <a:latin typeface="Arial" pitchFamily="-105" charset="0"/>
              <a:ea typeface="ＭＳ Ｐゴシック" pitchFamily="-108" charset="-128"/>
              <a:cs typeface="Arial" charset="0"/>
            </a:endParaRPr>
          </a:p>
          <a:p>
            <a:pPr eaLnBrk="1" hangingPunct="1"/>
            <a:r>
              <a:rPr lang="en-US" b="0" i="0" dirty="0">
                <a:solidFill>
                  <a:srgbClr val="001320"/>
                </a:solidFill>
                <a:effectLst/>
                <a:latin typeface="Roboto" panose="02000000000000000000" pitchFamily="2" charset="0"/>
              </a:rPr>
              <a:t>There are different kinds of working, but in all of them and in everyone it is the same God at work. (New International version)</a:t>
            </a:r>
          </a:p>
          <a:p>
            <a:pPr eaLnBrk="1" hangingPunct="1"/>
            <a:endParaRPr lang="en-US" altLang="nb-NO" b="0" i="0" dirty="0">
              <a:solidFill>
                <a:srgbClr val="001320"/>
              </a:solidFill>
              <a:effectLst/>
              <a:latin typeface="Roboto" panose="02000000000000000000" pitchFamily="2" charset="0"/>
              <a:ea typeface="ＭＳ Ｐゴシック" pitchFamily="-108" charset="-128"/>
              <a:cs typeface="Arial" charset="0"/>
            </a:endParaRPr>
          </a:p>
          <a:p>
            <a:pPr eaLnBrk="1" hangingPunct="1"/>
            <a:r>
              <a:rPr lang="en-US" b="0" i="0" dirty="0">
                <a:solidFill>
                  <a:srgbClr val="001320"/>
                </a:solidFill>
                <a:effectLst/>
                <a:latin typeface="Roboto" panose="02000000000000000000" pitchFamily="2" charset="0"/>
              </a:rPr>
              <a:t>And there are diversities of activities, but it is the same God who works all in all.</a:t>
            </a:r>
            <a:r>
              <a:rPr lang="en-US" b="0" i="0" dirty="0">
                <a:solidFill>
                  <a:srgbClr val="001320"/>
                </a:solidFill>
                <a:effectLst/>
                <a:latin typeface="Roboto" panose="02000000000000000000" pitchFamily="2" charset="0"/>
                <a:ea typeface="ＭＳ Ｐゴシック" pitchFamily="-108" charset="-128"/>
                <a:cs typeface="Arial" charset="0"/>
              </a:rPr>
              <a:t> (New King James version)</a:t>
            </a:r>
            <a:endParaRPr lang="nb-NO" altLang="nb-NO" dirty="0">
              <a:latin typeface="Arial" pitchFamily="-105" charset="0"/>
              <a:ea typeface="ＭＳ Ｐゴシック" pitchFamily="-108" charset="-128"/>
              <a:cs typeface="Arial" charset="0"/>
            </a:endParaRPr>
          </a:p>
          <a:p>
            <a:pPr eaLnBrk="1" hangingPunct="1"/>
            <a:endParaRPr lang="nb-NO" b="0" i="0" dirty="0">
              <a:solidFill>
                <a:srgbClr val="212529"/>
              </a:solidFill>
              <a:effectLst/>
              <a:latin typeface="MaisonNeue"/>
            </a:endParaRPr>
          </a:p>
          <a:p>
            <a:pPr>
              <a:lnSpc>
                <a:spcPct val="107000"/>
              </a:lnSpc>
              <a:spcAft>
                <a:spcPts val="800"/>
              </a:spcAft>
            </a:pPr>
            <a:r>
              <a:rPr lang="en-GB" sz="18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And there are different effects of energy (</a:t>
            </a:r>
            <a:r>
              <a:rPr lang="nb-NO" sz="18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ἐνεργημάτων</a:t>
            </a:r>
            <a:r>
              <a:rPr lang="en-GB" sz="18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 </a:t>
            </a:r>
            <a:r>
              <a:rPr lang="en-GB" sz="18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energemáton</a:t>
            </a:r>
            <a:r>
              <a:rPr lang="en-GB" sz="18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 KJV: diversities of workings), but it is the same God who energizes (KJV: works) all in all.</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Schwarz, Christian A.. God's Energy: Reclaiming A New Testament Reality (The Energy Trilogy Book 1) (p. 100). </a:t>
            </a:r>
            <a:r>
              <a:rPr lang="nb-NO" sz="18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NCD Media. </a:t>
            </a:r>
            <a:r>
              <a:rPr lang="nb-NO" sz="1800" i="1"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Kindle</a:t>
            </a:r>
            <a:r>
              <a:rPr lang="nb-NO" sz="18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Edition.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defTabSz="885139">
              <a:defRPr/>
            </a:pPr>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D020F88B-5969-469F-9521-59495B9B1C59}" type="slidenum">
              <a:rPr lang="nb-NO" altLang="nb-NO" smtClean="0"/>
              <a:pPr>
                <a:defRPr/>
              </a:pPr>
              <a:t>22</a:t>
            </a:fld>
            <a:endParaRPr lang="nb-NO" altLang="nb-NO"/>
          </a:p>
        </p:txBody>
      </p:sp>
    </p:spTree>
    <p:extLst>
      <p:ext uri="{BB962C8B-B14F-4D97-AF65-F5344CB8AC3E}">
        <p14:creationId xmlns:p14="http://schemas.microsoft.com/office/powerpoint/2010/main" val="3663148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r>
              <a:rPr lang="en-US" dirty="0"/>
              <a:t>Through the energies (1), we gain access to God's power; the energies represent God's presence within us. We can express the energies most effectively through the channel that the spiritual gifts (2) provide. These gifts must be connected to appropriate ministries (3), and through these ministries, we bless the lives of others.</a:t>
            </a:r>
          </a:p>
          <a:p>
            <a:pPr eaLnBrk="1" hangingPunct="1"/>
            <a:endParaRPr lang="en-US" i="1" dirty="0"/>
          </a:p>
          <a:p>
            <a:pPr eaLnBrk="1" hangingPunct="1"/>
            <a:r>
              <a:rPr lang="en-US" i="1" dirty="0"/>
              <a:t>The 3 Colors of Your Gifts (Christian A. Schwarz) page 21</a:t>
            </a:r>
            <a:endParaRPr lang="nb-NO" i="1" dirty="0"/>
          </a:p>
          <a:p>
            <a:endParaRPr lang="nb-NO" dirty="0"/>
          </a:p>
        </p:txBody>
      </p:sp>
      <p:sp>
        <p:nvSpPr>
          <p:cNvPr id="4" name="Plassholder for lysbildenummer 3"/>
          <p:cNvSpPr>
            <a:spLocks noGrp="1"/>
          </p:cNvSpPr>
          <p:nvPr>
            <p:ph type="sldNum" sz="quarter" idx="10"/>
          </p:nvPr>
        </p:nvSpPr>
        <p:spPr/>
        <p:txBody>
          <a:bodyPr/>
          <a:lstStyle/>
          <a:p>
            <a:pPr>
              <a:defRPr/>
            </a:pPr>
            <a:fld id="{D020F88B-5969-469F-9521-59495B9B1C59}" type="slidenum">
              <a:rPr lang="nb-NO" altLang="nb-NO" smtClean="0"/>
              <a:pPr>
                <a:defRPr/>
              </a:pPr>
              <a:t>23</a:t>
            </a:fld>
            <a:endParaRPr lang="nb-NO" altLang="nb-NO"/>
          </a:p>
        </p:txBody>
      </p:sp>
    </p:spTree>
    <p:extLst>
      <p:ext uri="{BB962C8B-B14F-4D97-AF65-F5344CB8AC3E}">
        <p14:creationId xmlns:p14="http://schemas.microsoft.com/office/powerpoint/2010/main" val="148562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36717910" indent="-3627534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2570" eaLnBrk="0" fontAlgn="base" hangingPunct="0">
              <a:spcBef>
                <a:spcPct val="0"/>
              </a:spcBef>
              <a:spcAft>
                <a:spcPct val="0"/>
              </a:spcAft>
              <a:defRPr sz="2300">
                <a:solidFill>
                  <a:schemeClr val="tx1"/>
                </a:solidFill>
                <a:latin typeface="Arial" charset="0"/>
                <a:ea typeface="ＭＳ Ｐゴシック" charset="0"/>
              </a:defRPr>
            </a:lvl6pPr>
            <a:lvl7pPr marL="885139" eaLnBrk="0" fontAlgn="base" hangingPunct="0">
              <a:spcBef>
                <a:spcPct val="0"/>
              </a:spcBef>
              <a:spcAft>
                <a:spcPct val="0"/>
              </a:spcAft>
              <a:defRPr sz="2300">
                <a:solidFill>
                  <a:schemeClr val="tx1"/>
                </a:solidFill>
                <a:latin typeface="Arial" charset="0"/>
                <a:ea typeface="ＭＳ Ｐゴシック" charset="0"/>
              </a:defRPr>
            </a:lvl7pPr>
            <a:lvl8pPr marL="1327709" eaLnBrk="0" fontAlgn="base" hangingPunct="0">
              <a:spcBef>
                <a:spcPct val="0"/>
              </a:spcBef>
              <a:spcAft>
                <a:spcPct val="0"/>
              </a:spcAft>
              <a:defRPr sz="2300">
                <a:solidFill>
                  <a:schemeClr val="tx1"/>
                </a:solidFill>
                <a:latin typeface="Arial" charset="0"/>
                <a:ea typeface="ＭＳ Ｐゴシック" charset="0"/>
              </a:defRPr>
            </a:lvl8pPr>
            <a:lvl9pPr marL="1770278" eaLnBrk="0" fontAlgn="base" hangingPunct="0">
              <a:spcBef>
                <a:spcPct val="0"/>
              </a:spcBef>
              <a:spcAft>
                <a:spcPct val="0"/>
              </a:spcAft>
              <a:defRPr sz="2300">
                <a:solidFill>
                  <a:schemeClr val="tx1"/>
                </a:solidFill>
                <a:latin typeface="Arial" charset="0"/>
                <a:ea typeface="ＭＳ Ｐゴシック" charset="0"/>
              </a:defRPr>
            </a:lvl9pPr>
          </a:lstStyle>
          <a:p>
            <a:fld id="{3F4D22EE-41C0-444B-9CDE-78D58DED936F}" type="slidenum">
              <a:rPr lang="en-US" sz="1200">
                <a:solidFill>
                  <a:prstClr val="black"/>
                </a:solidFill>
              </a:rPr>
              <a:pPr/>
              <a:t>24</a:t>
            </a:fld>
            <a:endParaRPr lang="en-US" sz="1200">
              <a:solidFill>
                <a:prstClr val="black"/>
              </a:solidFill>
            </a:endParaRPr>
          </a:p>
        </p:txBody>
      </p:sp>
      <p:sp>
        <p:nvSpPr>
          <p:cNvPr id="66563" name="Rectangle 2"/>
          <p:cNvSpPr>
            <a:spLocks noGrp="1" noRot="1" noChangeAspect="1" noChangeArrowheads="1"/>
          </p:cNvSpPr>
          <p:nvPr>
            <p:ph type="sldImg"/>
          </p:nvPr>
        </p:nvSpPr>
        <p:spPr>
          <a:xfrm>
            <a:off x="355600" y="665163"/>
            <a:ext cx="5910263" cy="3325812"/>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defTabSz="885139">
              <a:defRPr/>
            </a:pPr>
            <a:endParaRPr lang="nb-NO" noProof="0" dirty="0">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664496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337AF57-9852-42E4-BD6E-085F236A3487}" type="slidenum">
              <a:rPr lang="nb-NO" altLang="nb-NO" sz="1200"/>
              <a:pPr eaLnBrk="1" hangingPunct="1"/>
              <a:t>25</a:t>
            </a:fld>
            <a:endParaRPr lang="nb-NO" altLang="nb-NO" sz="1200"/>
          </a:p>
        </p:txBody>
      </p:sp>
      <p:sp>
        <p:nvSpPr>
          <p:cNvPr id="29699" name="Rectangle 2"/>
          <p:cNvSpPr>
            <a:spLocks noGrp="1" noRot="1" noChangeAspect="1" noChangeArrowheads="1" noTextEdit="1"/>
          </p:cNvSpPr>
          <p:nvPr>
            <p:ph type="sldImg"/>
          </p:nvPr>
        </p:nvSpPr>
        <p:spPr>
          <a:xfrm>
            <a:off x="90488" y="744538"/>
            <a:ext cx="6616700" cy="3722687"/>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ctr">
              <a:spcBef>
                <a:spcPts val="1200"/>
              </a:spcBef>
            </a:pPr>
            <a:r>
              <a:rPr lang="en-US" b="0" i="0" dirty="0">
                <a:solidFill>
                  <a:srgbClr val="001320"/>
                </a:solidFill>
                <a:effectLst/>
                <a:latin typeface="Roboto" panose="02000000000000000000" pitchFamily="2" charset="0"/>
              </a:rPr>
              <a:t>Love is patient and kind; love does not envy or boast; it is not arrogant or rude. </a:t>
            </a:r>
          </a:p>
          <a:p>
            <a:pPr lvl="0" algn="ctr">
              <a:spcBef>
                <a:spcPts val="1200"/>
              </a:spcBef>
            </a:pPr>
            <a:r>
              <a:rPr lang="en-US" b="0" i="0" dirty="0">
                <a:solidFill>
                  <a:srgbClr val="001320"/>
                </a:solidFill>
                <a:effectLst/>
                <a:latin typeface="Roboto" panose="02000000000000000000" pitchFamily="2" charset="0"/>
              </a:rPr>
              <a:t>It does not insist on its own way; it is not irritable or resentful; it does not rejoice at wrongdoing, but rejoices with the truth.</a:t>
            </a:r>
          </a:p>
          <a:p>
            <a:pPr marL="0" marR="0" lvl="0" indent="0" algn="ctr" defTabSz="914400" rtl="0" eaLnBrk="0" fontAlgn="base" latinLnBrk="0" hangingPunct="0">
              <a:lnSpc>
                <a:spcPct val="100000"/>
              </a:lnSpc>
              <a:spcBef>
                <a:spcPts val="1200"/>
              </a:spcBef>
              <a:spcAft>
                <a:spcPct val="0"/>
              </a:spcAft>
              <a:buClrTx/>
              <a:buSzTx/>
              <a:buFontTx/>
              <a:buNone/>
              <a:tabLst/>
              <a:defRPr/>
            </a:pPr>
            <a:r>
              <a:rPr lang="en-US" b="0" i="0" dirty="0">
                <a:solidFill>
                  <a:srgbClr val="001320"/>
                </a:solidFill>
                <a:effectLst/>
                <a:latin typeface="Roboto" panose="02000000000000000000" pitchFamily="2" charset="0"/>
              </a:rPr>
              <a:t>Love bears all things, believes all things, hopes all things, endures all things. (</a:t>
            </a:r>
            <a:r>
              <a:rPr kumimoji="0" lang="nb-NO" sz="1200" b="0" i="0" u="none" strike="noStrike" kern="1200" cap="none" spc="0" normalizeH="0" baseline="0" noProof="0" dirty="0">
                <a:ln>
                  <a:noFill/>
                </a:ln>
                <a:solidFill>
                  <a:srgbClr val="333333"/>
                </a:solidFill>
                <a:effectLst/>
                <a:uLnTx/>
                <a:uFillTx/>
                <a:latin typeface="Calibri" panose="020F0502020204030204" pitchFamily="34" charset="0"/>
                <a:ea typeface="ＭＳ Ｐゴシック" panose="020B0600070205080204" pitchFamily="34" charset="-128"/>
                <a:cs typeface="Calibri" panose="020F0502020204030204" pitchFamily="34" charset="0"/>
              </a:rPr>
              <a:t>1 Cor. </a:t>
            </a:r>
            <a:r>
              <a:rPr lang="nb-NO" sz="1200" dirty="0">
                <a:solidFill>
                  <a:srgbClr val="333333"/>
                </a:solidFill>
                <a:latin typeface="Calibri" panose="020F0502020204030204" pitchFamily="34" charset="0"/>
                <a:cs typeface="Calibri" panose="020F0502020204030204" pitchFamily="34" charset="0"/>
              </a:rPr>
              <a:t>13:4-7</a:t>
            </a:r>
            <a:r>
              <a:rPr lang="en-US" b="0" i="0" dirty="0">
                <a:solidFill>
                  <a:srgbClr val="001320"/>
                </a:solidFill>
                <a:effectLst/>
                <a:latin typeface="Roboto" panose="02000000000000000000" pitchFamily="2" charset="0"/>
              </a:rPr>
              <a:t>)</a:t>
            </a:r>
            <a:endParaRPr lang="nb-NO" sz="1200" i="1" dirty="0">
              <a:latin typeface="Calibri" panose="020F0502020204030204" pitchFamily="34" charset="0"/>
              <a:cs typeface="Calibri" panose="020F0502020204030204" pitchFamily="34" charset="0"/>
            </a:endParaRPr>
          </a:p>
          <a:p>
            <a:pPr lvl="0" algn="ctr">
              <a:spcBef>
                <a:spcPts val="1200"/>
              </a:spcBef>
            </a:pPr>
            <a:endParaRPr lang="nb-NO" sz="1200" i="1" dirty="0">
              <a:latin typeface="Calibri" panose="020F0502020204030204" pitchFamily="34" charset="0"/>
              <a:cs typeface="Calibri" panose="020F0502020204030204" pitchFamily="34" charset="0"/>
            </a:endParaRPr>
          </a:p>
          <a:p>
            <a:pPr lvl="0" algn="ctr">
              <a:spcBef>
                <a:spcPts val="1200"/>
              </a:spcBef>
            </a:pPr>
            <a:endParaRPr lang="nb-NO" sz="1200" i="1" dirty="0">
              <a:latin typeface="Calibri" panose="020F0502020204030204" pitchFamily="34" charset="0"/>
              <a:cs typeface="Calibri" panose="020F0502020204030204" pitchFamily="34" charset="0"/>
            </a:endParaRPr>
          </a:p>
          <a:p>
            <a:endParaRPr lang="nb-NO" altLang="nb-NO"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34093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solidFill>
                  <a:prstClr val="black"/>
                </a:solidFill>
              </a:rPr>
              <a:pPr/>
              <a:t>26</a:t>
            </a:fld>
            <a:endParaRPr lang="en-US" sz="1200">
              <a:solidFill>
                <a:prstClr val="black"/>
              </a:solidFill>
            </a:endParaRPr>
          </a:p>
        </p:txBody>
      </p:sp>
      <p:sp>
        <p:nvSpPr>
          <p:cNvPr id="66563" name="Rectangle 2"/>
          <p:cNvSpPr>
            <a:spLocks noGrp="1" noRot="1" noChangeAspect="1" noChangeArrowheads="1"/>
          </p:cNvSpPr>
          <p:nvPr>
            <p:ph type="sldImg"/>
          </p:nvPr>
        </p:nvSpPr>
        <p:spPr>
          <a:xfrm>
            <a:off x="381000" y="685800"/>
            <a:ext cx="6096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i="1" baseline="0" noProof="0" dirty="0">
                <a:latin typeface="Helvetica" charset="0"/>
                <a:ea typeface="ＭＳ Ｐゴシック" charset="0"/>
                <a:cs typeface="ＭＳ Ｐゴシック" charset="0"/>
              </a:rPr>
              <a:t>From The 3 </a:t>
            </a:r>
            <a:r>
              <a:rPr lang="en-GB" i="1" baseline="0" noProof="0" dirty="0" err="1">
                <a:latin typeface="Helvetica" charset="0"/>
                <a:ea typeface="ＭＳ Ｐゴシック" charset="0"/>
                <a:cs typeface="ＭＳ Ｐゴシック" charset="0"/>
              </a:rPr>
              <a:t>Colors</a:t>
            </a:r>
            <a:r>
              <a:rPr lang="en-GB" i="1" baseline="0" noProof="0" dirty="0">
                <a:latin typeface="Helvetica" charset="0"/>
                <a:ea typeface="ＭＳ Ｐゴシック" charset="0"/>
                <a:cs typeface="ＭＳ Ｐゴシック" charset="0"/>
              </a:rPr>
              <a:t> of Leadership by Christian A. Schwarz (NCD)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i="1" baseline="0" noProof="0" dirty="0">
              <a:latin typeface="Helvetica"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i="0" baseline="0" noProof="0" dirty="0">
                <a:latin typeface="Helvetica" charset="0"/>
                <a:ea typeface="ＭＳ Ｐゴシック" charset="0"/>
                <a:cs typeface="ＭＳ Ｐゴシック" charset="0"/>
              </a:rPr>
              <a:t>See also Multipliers by Liz Wiseman.</a:t>
            </a:r>
            <a:endParaRPr lang="en-GB" i="0" noProof="0" dirty="0">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649973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3B79D-21E7-E589-6B87-840FBCA7F28A}"/>
            </a:ext>
          </a:extLst>
        </p:cNvPr>
        <p:cNvGrpSpPr/>
        <p:nvPr/>
      </p:nvGrpSpPr>
      <p:grpSpPr>
        <a:xfrm>
          <a:off x="0" y="0"/>
          <a:ext cx="0" cy="0"/>
          <a:chOff x="0" y="0"/>
          <a:chExt cx="0" cy="0"/>
        </a:xfrm>
      </p:grpSpPr>
      <p:sp>
        <p:nvSpPr>
          <p:cNvPr id="66562" name="Rectangle 7">
            <a:extLst>
              <a:ext uri="{FF2B5EF4-FFF2-40B4-BE49-F238E27FC236}">
                <a16:creationId xmlns:a16="http://schemas.microsoft.com/office/drawing/2014/main" id="{13CD7982-A352-7932-DC61-706D3ABE3A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solidFill>
                  <a:prstClr val="black"/>
                </a:solidFill>
              </a:rPr>
              <a:pPr/>
              <a:t>27</a:t>
            </a:fld>
            <a:endParaRPr lang="en-US" sz="1200">
              <a:solidFill>
                <a:prstClr val="black"/>
              </a:solidFill>
            </a:endParaRPr>
          </a:p>
        </p:txBody>
      </p:sp>
      <p:sp>
        <p:nvSpPr>
          <p:cNvPr id="66563" name="Rectangle 2">
            <a:extLst>
              <a:ext uri="{FF2B5EF4-FFF2-40B4-BE49-F238E27FC236}">
                <a16:creationId xmlns:a16="http://schemas.microsoft.com/office/drawing/2014/main" id="{45560C57-963B-06FB-A4AF-7D7E41B88377}"/>
              </a:ext>
            </a:extLst>
          </p:cNvPr>
          <p:cNvSpPr>
            <a:spLocks noGrp="1" noRot="1" noChangeAspect="1" noChangeArrowheads="1"/>
          </p:cNvSpPr>
          <p:nvPr>
            <p:ph type="sldImg"/>
          </p:nvPr>
        </p:nvSpPr>
        <p:spPr>
          <a:xfrm>
            <a:off x="381000" y="685800"/>
            <a:ext cx="6096000" cy="3429000"/>
          </a:xfrm>
          <a:solidFill>
            <a:srgbClr val="FFFFFF"/>
          </a:solidFill>
          <a:ln/>
        </p:spPr>
      </p:sp>
      <p:sp>
        <p:nvSpPr>
          <p:cNvPr id="66564" name="Rectangle 3">
            <a:extLst>
              <a:ext uri="{FF2B5EF4-FFF2-40B4-BE49-F238E27FC236}">
                <a16:creationId xmlns:a16="http://schemas.microsoft.com/office/drawing/2014/main" id="{223BE367-B994-5513-A55E-7D413903A830}"/>
              </a:ext>
            </a:extLst>
          </p:cNvPr>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i="1" baseline="0" noProof="0" dirty="0">
                <a:latin typeface="Helvetica" charset="0"/>
                <a:ea typeface="ＭＳ Ｐゴシック" charset="0"/>
                <a:cs typeface="ＭＳ Ｐゴシック" charset="0"/>
              </a:rPr>
              <a:t>From The 3 </a:t>
            </a:r>
            <a:r>
              <a:rPr lang="en-GB" i="1" baseline="0" noProof="0" dirty="0" err="1">
                <a:latin typeface="Helvetica" charset="0"/>
                <a:ea typeface="ＭＳ Ｐゴシック" charset="0"/>
                <a:cs typeface="ＭＳ Ｐゴシック" charset="0"/>
              </a:rPr>
              <a:t>Colors</a:t>
            </a:r>
            <a:r>
              <a:rPr lang="en-GB" i="1" baseline="0" noProof="0" dirty="0">
                <a:latin typeface="Helvetica" charset="0"/>
                <a:ea typeface="ＭＳ Ｐゴシック" charset="0"/>
                <a:cs typeface="ＭＳ Ｐゴシック" charset="0"/>
              </a:rPr>
              <a:t> of Leadership by Christian A. Schwarz (NCD)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i="1" baseline="0" noProof="0" dirty="0">
              <a:latin typeface="Helvetica"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i="0" baseline="0" noProof="0" dirty="0">
                <a:latin typeface="Helvetica" charset="0"/>
                <a:ea typeface="ＭＳ Ｐゴシック" charset="0"/>
                <a:cs typeface="ＭＳ Ｐゴシック" charset="0"/>
              </a:rPr>
              <a:t>See also Multipliers by Liz Wiseman.</a:t>
            </a:r>
            <a:endParaRPr lang="en-GB" i="0" noProof="0" dirty="0">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3234537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solidFill>
                  <a:prstClr val="black"/>
                </a:solidFill>
              </a:rPr>
              <a:pPr/>
              <a:t>28</a:t>
            </a:fld>
            <a:endParaRPr lang="en-US" sz="1200">
              <a:solidFill>
                <a:prstClr val="black"/>
              </a:solidFill>
            </a:endParaRPr>
          </a:p>
        </p:txBody>
      </p:sp>
      <p:sp>
        <p:nvSpPr>
          <p:cNvPr id="66563" name="Rectangle 2"/>
          <p:cNvSpPr>
            <a:spLocks noGrp="1" noRot="1" noChangeAspect="1" noChangeArrowheads="1"/>
          </p:cNvSpPr>
          <p:nvPr>
            <p:ph type="sldImg"/>
          </p:nvPr>
        </p:nvSpPr>
        <p:spPr>
          <a:xfrm>
            <a:off x="381000" y="685800"/>
            <a:ext cx="6096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0" noProof="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This quote has been translated from Norwegian by NCD Norway. This book has the Norwegian title Johannes’ </a:t>
            </a:r>
            <a:r>
              <a:rPr lang="en-GB" sz="1200" i="0" noProof="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openberring</a:t>
            </a:r>
            <a:r>
              <a:rPr lang="en-GB" sz="1200" i="0" noProof="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It is a book about Revelation (the last book in the Holy Bible)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0" noProof="0" dirty="0">
              <a:solidFill>
                <a:srgbClr val="333333"/>
              </a:solidFill>
              <a:effectLst/>
              <a:latin typeface="Candara" panose="020E0502030303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0" noProof="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The Norwegian text (Nynorsk): </a:t>
            </a:r>
            <a:r>
              <a:rPr lang="nb-NO" sz="1200" i="1" dirty="0" err="1">
                <a:latin typeface="Calibri" panose="020F0502020204030204" pitchFamily="34" charset="0"/>
                <a:cs typeface="Calibri" panose="020F0502020204030204" pitchFamily="34" charset="0"/>
              </a:rPr>
              <a:t>Kyrkja</a:t>
            </a:r>
            <a:r>
              <a:rPr lang="nb-NO" sz="1200" i="1" dirty="0">
                <a:latin typeface="Calibri" panose="020F0502020204030204" pitchFamily="34" charset="0"/>
                <a:cs typeface="Calibri" panose="020F0502020204030204" pitchFamily="34" charset="0"/>
              </a:rPr>
              <a:t> treng </a:t>
            </a:r>
            <a:r>
              <a:rPr lang="nb-NO" sz="1200" i="1" dirty="0" err="1">
                <a:latin typeface="Calibri" panose="020F0502020204030204" pitchFamily="34" charset="0"/>
                <a:cs typeface="Calibri" panose="020F0502020204030204" pitchFamily="34" charset="0"/>
              </a:rPr>
              <a:t>leiarar</a:t>
            </a:r>
            <a:r>
              <a:rPr lang="nb-NO" sz="1200" i="1" dirty="0">
                <a:latin typeface="Calibri" panose="020F0502020204030204" pitchFamily="34" charset="0"/>
                <a:cs typeface="Calibri" panose="020F0502020204030204" pitchFamily="34" charset="0"/>
              </a:rPr>
              <a:t> som </a:t>
            </a:r>
            <a:r>
              <a:rPr lang="nb-NO" sz="1200" i="1" dirty="0" err="1">
                <a:latin typeface="Calibri" panose="020F0502020204030204" pitchFamily="34" charset="0"/>
                <a:cs typeface="Calibri" panose="020F0502020204030204" pitchFamily="34" charset="0"/>
              </a:rPr>
              <a:t>speglar</a:t>
            </a:r>
            <a:r>
              <a:rPr lang="nb-NO" sz="1200" i="1" dirty="0">
                <a:latin typeface="Calibri" panose="020F0502020204030204" pitchFamily="34" charset="0"/>
                <a:cs typeface="Calibri" panose="020F0502020204030204" pitchFamily="34" charset="0"/>
              </a:rPr>
              <a:t> den </a:t>
            </a:r>
            <a:r>
              <a:rPr lang="nb-NO" sz="1200" i="1" dirty="0" err="1">
                <a:latin typeface="Calibri" panose="020F0502020204030204" pitchFamily="34" charset="0"/>
                <a:cs typeface="Calibri" panose="020F0502020204030204" pitchFamily="34" charset="0"/>
              </a:rPr>
              <a:t>livgjevande</a:t>
            </a:r>
            <a:r>
              <a:rPr lang="nb-NO" sz="1200" i="1" dirty="0">
                <a:latin typeface="Calibri" panose="020F0502020204030204" pitchFamily="34" charset="0"/>
                <a:cs typeface="Calibri" panose="020F0502020204030204" pitchFamily="34" charset="0"/>
              </a:rPr>
              <a:t> sida av Guds vesen. Som </a:t>
            </a:r>
            <a:r>
              <a:rPr lang="nb-NO" sz="1200" i="1" dirty="0" err="1">
                <a:latin typeface="Calibri" panose="020F0502020204030204" pitchFamily="34" charset="0"/>
                <a:cs typeface="Calibri" panose="020F0502020204030204" pitchFamily="34" charset="0"/>
              </a:rPr>
              <a:t>ikkje</a:t>
            </a:r>
            <a:r>
              <a:rPr lang="nb-NO" sz="1200" i="1" dirty="0">
                <a:latin typeface="Calibri" panose="020F0502020204030204" pitchFamily="34" charset="0"/>
                <a:cs typeface="Calibri" panose="020F0502020204030204" pitchFamily="34" charset="0"/>
              </a:rPr>
              <a:t> er avhengig av å suge livet ut av alle omkring seg. Som </a:t>
            </a:r>
            <a:r>
              <a:rPr lang="nb-NO" sz="1200" i="1" dirty="0" err="1">
                <a:latin typeface="Calibri" panose="020F0502020204030204" pitchFamily="34" charset="0"/>
                <a:cs typeface="Calibri" panose="020F0502020204030204" pitchFamily="34" charset="0"/>
              </a:rPr>
              <a:t>ikkje</a:t>
            </a:r>
            <a:r>
              <a:rPr lang="nb-NO" sz="1200" i="1" dirty="0">
                <a:latin typeface="Calibri" panose="020F0502020204030204" pitchFamily="34" charset="0"/>
                <a:cs typeface="Calibri" panose="020F0502020204030204" pitchFamily="34" charset="0"/>
              </a:rPr>
              <a:t> brukar opp menneska rundt seg. Som </a:t>
            </a:r>
            <a:r>
              <a:rPr lang="nb-NO" sz="1200" i="1" dirty="0" err="1">
                <a:latin typeface="Calibri" panose="020F0502020204030204" pitchFamily="34" charset="0"/>
                <a:cs typeface="Calibri" panose="020F0502020204030204" pitchFamily="34" charset="0"/>
              </a:rPr>
              <a:t>ikkje</a:t>
            </a:r>
            <a:r>
              <a:rPr lang="nb-NO" sz="1200" i="1" dirty="0">
                <a:latin typeface="Calibri" panose="020F0502020204030204" pitchFamily="34" charset="0"/>
                <a:cs typeface="Calibri" panose="020F0502020204030204" pitchFamily="34" charset="0"/>
              </a:rPr>
              <a:t> brenner deg ut. Men som gjev liv til menneska, som </a:t>
            </a:r>
            <a:r>
              <a:rPr lang="nb-NO" sz="1200" i="1" dirty="0" err="1">
                <a:latin typeface="Calibri" panose="020F0502020204030204" pitchFamily="34" charset="0"/>
                <a:cs typeface="Calibri" panose="020F0502020204030204" pitchFamily="34" charset="0"/>
              </a:rPr>
              <a:t>byggjer</a:t>
            </a:r>
            <a:r>
              <a:rPr lang="nb-NO" sz="1200" i="1" dirty="0">
                <a:latin typeface="Calibri" panose="020F0502020204030204" pitchFamily="34" charset="0"/>
                <a:cs typeface="Calibri" panose="020F0502020204030204" pitchFamily="34" charset="0"/>
              </a:rPr>
              <a:t> deg opp, som gjev </a:t>
            </a:r>
            <a:r>
              <a:rPr lang="nb-NO" sz="1200" i="1" dirty="0" err="1">
                <a:latin typeface="Calibri" panose="020F0502020204030204" pitchFamily="34" charset="0"/>
                <a:cs typeface="Calibri" panose="020F0502020204030204" pitchFamily="34" charset="0"/>
              </a:rPr>
              <a:t>lækjedom</a:t>
            </a:r>
            <a:r>
              <a:rPr lang="nb-NO" sz="1200" i="1" dirty="0">
                <a:latin typeface="Calibri" panose="020F0502020204030204" pitchFamily="34" charset="0"/>
                <a:cs typeface="Calibri" panose="020F0502020204030204" pitchFamily="34" charset="0"/>
              </a:rPr>
              <a:t> og </a:t>
            </a:r>
            <a:r>
              <a:rPr lang="nb-NO" sz="1200" i="1" dirty="0" err="1">
                <a:latin typeface="Calibri" panose="020F0502020204030204" pitchFamily="34" charset="0"/>
                <a:cs typeface="Calibri" panose="020F0502020204030204" pitchFamily="34" charset="0"/>
              </a:rPr>
              <a:t>skapar</a:t>
            </a:r>
            <a:r>
              <a:rPr lang="nb-NO" sz="1200" i="1" dirty="0">
                <a:latin typeface="Calibri" panose="020F0502020204030204" pitchFamily="34" charset="0"/>
                <a:cs typeface="Calibri" panose="020F0502020204030204" pitchFamily="34" charset="0"/>
              </a:rPr>
              <a:t> nye krefter. (</a:t>
            </a:r>
            <a:r>
              <a:rPr lang="nb-NO" sz="1200" dirty="0">
                <a:latin typeface="Calibri" panose="020F0502020204030204" pitchFamily="34" charset="0"/>
                <a:cs typeface="Calibri" panose="020F0502020204030204" pitchFamily="34" charset="0"/>
              </a:rPr>
              <a:t>(Johannes’ </a:t>
            </a:r>
            <a:r>
              <a:rPr lang="nb-NO" sz="1200" dirty="0" err="1">
                <a:latin typeface="Calibri" panose="020F0502020204030204" pitchFamily="34" charset="0"/>
                <a:cs typeface="Calibri" panose="020F0502020204030204" pitchFamily="34" charset="0"/>
              </a:rPr>
              <a:t>openberring</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page</a:t>
            </a:r>
            <a:r>
              <a:rPr lang="nb-NO" sz="1200" dirty="0">
                <a:latin typeface="Calibri" panose="020F0502020204030204" pitchFamily="34" charset="0"/>
                <a:cs typeface="Calibri" panose="020F0502020204030204" pitchFamily="34" charset="0"/>
              </a:rPr>
              <a:t> 264)</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latin typeface="Candara" panose="020E0502030303020204" pitchFamily="34" charset="0"/>
              </a:rPr>
              <a:t>For it is God who is the energizer </a:t>
            </a:r>
            <a:r>
              <a:rPr lang="en-GB" sz="1200" i="1" dirty="0">
                <a:solidFill>
                  <a:schemeClr val="accent2">
                    <a:lumMod val="60000"/>
                    <a:lumOff val="40000"/>
                  </a:schemeClr>
                </a:solidFill>
                <a:latin typeface="Candara" panose="020E0502030303020204" pitchFamily="34" charset="0"/>
              </a:rPr>
              <a:t>(</a:t>
            </a:r>
            <a:r>
              <a:rPr lang="nb-NO" sz="1200" i="1" dirty="0" err="1">
                <a:solidFill>
                  <a:schemeClr val="accent2">
                    <a:lumMod val="60000"/>
                    <a:lumOff val="40000"/>
                  </a:schemeClr>
                </a:solidFill>
                <a:latin typeface="Candara" panose="020E0502030303020204" pitchFamily="34" charset="0"/>
              </a:rPr>
              <a:t>ἐνεργῶν</a:t>
            </a:r>
            <a:r>
              <a:rPr lang="en-GB" sz="1200" i="1" dirty="0">
                <a:solidFill>
                  <a:schemeClr val="accent2">
                    <a:lumMod val="60000"/>
                    <a:lumOff val="40000"/>
                  </a:schemeClr>
                </a:solidFill>
                <a:latin typeface="Candara" panose="020E0502030303020204" pitchFamily="34" charset="0"/>
              </a:rPr>
              <a:t> | </a:t>
            </a:r>
            <a:r>
              <a:rPr lang="en-GB" sz="1200" i="1" dirty="0" err="1">
                <a:solidFill>
                  <a:schemeClr val="accent2">
                    <a:lumMod val="60000"/>
                    <a:lumOff val="40000"/>
                  </a:schemeClr>
                </a:solidFill>
                <a:latin typeface="Candara" panose="020E0502030303020204" pitchFamily="34" charset="0"/>
              </a:rPr>
              <a:t>energón</a:t>
            </a:r>
            <a:r>
              <a:rPr lang="en-GB" sz="1200" i="1" dirty="0">
                <a:solidFill>
                  <a:schemeClr val="accent2">
                    <a:lumMod val="60000"/>
                    <a:lumOff val="40000"/>
                  </a:schemeClr>
                </a:solidFill>
                <a:latin typeface="Candara" panose="020E0502030303020204" pitchFamily="34" charset="0"/>
              </a:rPr>
              <a:t> | KJV: who works) </a:t>
            </a:r>
            <a:r>
              <a:rPr lang="en-GB" sz="1200" i="1" dirty="0">
                <a:latin typeface="Candara" panose="020E0502030303020204" pitchFamily="34" charset="0"/>
              </a:rPr>
              <a:t>in you both to will and to energize </a:t>
            </a:r>
            <a:r>
              <a:rPr lang="en-GB" sz="1200" i="1" dirty="0">
                <a:solidFill>
                  <a:schemeClr val="accent2">
                    <a:lumMod val="60000"/>
                    <a:lumOff val="40000"/>
                  </a:schemeClr>
                </a:solidFill>
                <a:latin typeface="Candara" panose="020E0502030303020204" pitchFamily="34" charset="0"/>
              </a:rPr>
              <a:t>(</a:t>
            </a:r>
            <a:r>
              <a:rPr lang="nb-NO" sz="1200" i="1" dirty="0" err="1">
                <a:solidFill>
                  <a:schemeClr val="accent2">
                    <a:lumMod val="60000"/>
                    <a:lumOff val="40000"/>
                  </a:schemeClr>
                </a:solidFill>
                <a:latin typeface="Candara" panose="020E0502030303020204" pitchFamily="34" charset="0"/>
              </a:rPr>
              <a:t>ἐνεργεῖν</a:t>
            </a:r>
            <a:r>
              <a:rPr lang="en-GB" sz="1200" i="1" dirty="0">
                <a:solidFill>
                  <a:schemeClr val="accent2">
                    <a:lumMod val="60000"/>
                    <a:lumOff val="40000"/>
                  </a:schemeClr>
                </a:solidFill>
                <a:latin typeface="Candara" panose="020E0502030303020204" pitchFamily="34" charset="0"/>
              </a:rPr>
              <a:t> | </a:t>
            </a:r>
            <a:r>
              <a:rPr lang="en-GB" sz="1200" i="1" dirty="0" err="1">
                <a:solidFill>
                  <a:schemeClr val="accent2">
                    <a:lumMod val="60000"/>
                    <a:lumOff val="40000"/>
                  </a:schemeClr>
                </a:solidFill>
                <a:latin typeface="Candara" panose="020E0502030303020204" pitchFamily="34" charset="0"/>
              </a:rPr>
              <a:t>energeín</a:t>
            </a:r>
            <a:r>
              <a:rPr lang="en-GB" sz="1200" i="1" dirty="0">
                <a:solidFill>
                  <a:schemeClr val="accent2">
                    <a:lumMod val="60000"/>
                    <a:lumOff val="40000"/>
                  </a:schemeClr>
                </a:solidFill>
                <a:latin typeface="Candara" panose="020E0502030303020204" pitchFamily="34" charset="0"/>
              </a:rPr>
              <a:t> | KJV: to do)        </a:t>
            </a:r>
            <a:r>
              <a:rPr lang="en-GB" sz="1200" i="1" dirty="0">
                <a:latin typeface="Candara" panose="020E0502030303020204" pitchFamily="34" charset="0"/>
              </a:rPr>
              <a:t>in order to </a:t>
            </a:r>
            <a:r>
              <a:rPr lang="en-GB" sz="1200" i="1" dirty="0" err="1">
                <a:latin typeface="Candara" panose="020E0502030303020204" pitchFamily="34" charset="0"/>
              </a:rPr>
              <a:t>fulfill</a:t>
            </a:r>
            <a:r>
              <a:rPr lang="en-GB" sz="1200" i="1" dirty="0">
                <a:latin typeface="Candara" panose="020E0502030303020204" pitchFamily="34" charset="0"/>
              </a:rPr>
              <a:t> his good pleasure.</a:t>
            </a:r>
            <a:endParaRPr lang="nb-NO" sz="1200" i="1" dirty="0">
              <a:latin typeface="Candara" panose="020E05020303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0" noProof="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200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67244" indent="-295094" eaLnBrk="0" hangingPunct="0">
              <a:defRPr>
                <a:solidFill>
                  <a:schemeClr val="tx1"/>
                </a:solidFill>
                <a:latin typeface="Arial" pitchFamily="34" charset="0"/>
              </a:defRPr>
            </a:lvl2pPr>
            <a:lvl3pPr marL="1180376" indent="-236075" eaLnBrk="0" hangingPunct="0">
              <a:defRPr>
                <a:solidFill>
                  <a:schemeClr val="tx1"/>
                </a:solidFill>
                <a:latin typeface="Arial" pitchFamily="34" charset="0"/>
              </a:defRPr>
            </a:lvl3pPr>
            <a:lvl4pPr marL="1652527" indent="-236075" eaLnBrk="0" hangingPunct="0">
              <a:defRPr>
                <a:solidFill>
                  <a:schemeClr val="tx1"/>
                </a:solidFill>
                <a:latin typeface="Arial" pitchFamily="34" charset="0"/>
              </a:defRPr>
            </a:lvl4pPr>
            <a:lvl5pPr marL="2124677" indent="-236075" eaLnBrk="0" hangingPunct="0">
              <a:defRPr>
                <a:solidFill>
                  <a:schemeClr val="tx1"/>
                </a:solidFill>
                <a:latin typeface="Arial" pitchFamily="34" charset="0"/>
              </a:defRPr>
            </a:lvl5pPr>
            <a:lvl6pPr marL="2596827" indent="-236075" eaLnBrk="0" fontAlgn="base" hangingPunct="0">
              <a:spcBef>
                <a:spcPct val="0"/>
              </a:spcBef>
              <a:spcAft>
                <a:spcPct val="0"/>
              </a:spcAft>
              <a:defRPr>
                <a:solidFill>
                  <a:schemeClr val="tx1"/>
                </a:solidFill>
                <a:latin typeface="Arial" pitchFamily="34" charset="0"/>
              </a:defRPr>
            </a:lvl6pPr>
            <a:lvl7pPr marL="3068978" indent="-236075" eaLnBrk="0" fontAlgn="base" hangingPunct="0">
              <a:spcBef>
                <a:spcPct val="0"/>
              </a:spcBef>
              <a:spcAft>
                <a:spcPct val="0"/>
              </a:spcAft>
              <a:defRPr>
                <a:solidFill>
                  <a:schemeClr val="tx1"/>
                </a:solidFill>
                <a:latin typeface="Arial" pitchFamily="34" charset="0"/>
              </a:defRPr>
            </a:lvl7pPr>
            <a:lvl8pPr marL="3541128" indent="-236075" eaLnBrk="0" fontAlgn="base" hangingPunct="0">
              <a:spcBef>
                <a:spcPct val="0"/>
              </a:spcBef>
              <a:spcAft>
                <a:spcPct val="0"/>
              </a:spcAft>
              <a:defRPr>
                <a:solidFill>
                  <a:schemeClr val="tx1"/>
                </a:solidFill>
                <a:latin typeface="Arial" pitchFamily="34" charset="0"/>
              </a:defRPr>
            </a:lvl8pPr>
            <a:lvl9pPr marL="4013279" indent="-236075" eaLnBrk="0" fontAlgn="base" hangingPunct="0">
              <a:spcBef>
                <a:spcPct val="0"/>
              </a:spcBef>
              <a:spcAft>
                <a:spcPct val="0"/>
              </a:spcAft>
              <a:defRPr>
                <a:solidFill>
                  <a:schemeClr val="tx1"/>
                </a:solidFill>
                <a:latin typeface="Arial" pitchFamily="34" charset="0"/>
              </a:defRPr>
            </a:lvl9pPr>
          </a:lstStyle>
          <a:p>
            <a:pPr eaLnBrk="1" hangingPunct="1"/>
            <a:fld id="{710B7FFE-5EFB-4B51-B4AF-504BF875F634}" type="slidenum">
              <a:rPr lang="nb-NO" altLang="nb-NO">
                <a:solidFill>
                  <a:prstClr val="black"/>
                </a:solidFill>
              </a:rPr>
              <a:pPr eaLnBrk="1" hangingPunct="1"/>
              <a:t>29</a:t>
            </a:fld>
            <a:endParaRPr lang="nb-NO" altLang="nb-NO">
              <a:solidFill>
                <a:prstClr val="black"/>
              </a:solidFill>
            </a:endParaRPr>
          </a:p>
        </p:txBody>
      </p:sp>
      <p:sp>
        <p:nvSpPr>
          <p:cNvPr id="39939" name="Rectangle 2"/>
          <p:cNvSpPr>
            <a:spLocks noGrp="1" noRot="1" noChangeAspect="1" noChangeArrowheads="1" noTextEdit="1"/>
          </p:cNvSpPr>
          <p:nvPr>
            <p:ph type="sldImg"/>
          </p:nvPr>
        </p:nvSpPr>
        <p:spPr>
          <a:xfrm>
            <a:off x="139700" y="768350"/>
            <a:ext cx="6819900" cy="3836988"/>
          </a:xfrm>
          <a:ln/>
        </p:spPr>
      </p:sp>
      <p:sp>
        <p:nvSpPr>
          <p:cNvPr id="39940" name="Rectangle 3"/>
          <p:cNvSpPr>
            <a:spLocks noGrp="1" noChangeArrowheads="1"/>
          </p:cNvSpPr>
          <p:nvPr>
            <p:ph type="body" idx="1"/>
          </p:nvPr>
        </p:nvSpPr>
        <p:spPr>
          <a:noFill/>
        </p:spPr>
        <p:txBody>
          <a:bodyPr/>
          <a:lstStyle/>
          <a:p>
            <a:pPr eaLnBrk="1" hangingPunct="1"/>
            <a:endParaRPr lang="nb-NO" altLang="nb-NO" dirty="0">
              <a:latin typeface="Arial" pitchFamily="34" charset="0"/>
            </a:endParaRPr>
          </a:p>
        </p:txBody>
      </p:sp>
    </p:spTree>
    <p:extLst>
      <p:ext uri="{BB962C8B-B14F-4D97-AF65-F5344CB8AC3E}">
        <p14:creationId xmlns:p14="http://schemas.microsoft.com/office/powerpoint/2010/main" val="71875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3</a:t>
            </a:fld>
            <a:endParaRPr lang="nb-NO" altLang="nb-NO"/>
          </a:p>
        </p:txBody>
      </p:sp>
    </p:spTree>
    <p:extLst>
      <p:ext uri="{BB962C8B-B14F-4D97-AF65-F5344CB8AC3E}">
        <p14:creationId xmlns:p14="http://schemas.microsoft.com/office/powerpoint/2010/main" val="1291504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3CE78-79B8-F92C-9788-89A6B517FA9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07FF714-4B60-3E2D-54B9-07E7E70BB7A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E636916-FA70-E320-DFFD-ED01E53B4B00}"/>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F8669C7F-2DDE-2E25-3A77-B0035902CD83}"/>
              </a:ext>
            </a:extLst>
          </p:cNvPr>
          <p:cNvSpPr>
            <a:spLocks noGrp="1"/>
          </p:cNvSpPr>
          <p:nvPr>
            <p:ph type="sldNum" sz="quarter" idx="5"/>
          </p:nvPr>
        </p:nvSpPr>
        <p:spPr/>
        <p:txBody>
          <a:bodyPr/>
          <a:lstStyle/>
          <a:p>
            <a:fld id="{5212ACC3-5D93-4BAE-A9B1-22530951545F}" type="slidenum">
              <a:rPr lang="nb-NO" altLang="nb-NO" smtClean="0"/>
              <a:pPr/>
              <a:t>30</a:t>
            </a:fld>
            <a:endParaRPr lang="nb-NO" altLang="nb-NO"/>
          </a:p>
        </p:txBody>
      </p:sp>
    </p:spTree>
    <p:extLst>
      <p:ext uri="{BB962C8B-B14F-4D97-AF65-F5344CB8AC3E}">
        <p14:creationId xmlns:p14="http://schemas.microsoft.com/office/powerpoint/2010/main" val="4211681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01CFB7-3ED1-4E8A-8257-65BA0C22659A}" type="slidenum">
              <a:rPr lang="nb-NO" smtClean="0"/>
              <a:t>31</a:t>
            </a:fld>
            <a:endParaRPr lang="nb-NO"/>
          </a:p>
        </p:txBody>
      </p:sp>
    </p:spTree>
    <p:extLst>
      <p:ext uri="{BB962C8B-B14F-4D97-AF65-F5344CB8AC3E}">
        <p14:creationId xmlns:p14="http://schemas.microsoft.com/office/powerpoint/2010/main" val="870114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9DC7B-B42D-E2CE-1D6F-B9CDA38A74D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743559D-237C-327F-0EB3-14A0F0C8ED4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9DB056C-61B0-FD46-D76B-DE7BAD9CDF5E}"/>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59EE497D-B05D-6353-A7C2-0CBACA4045DE}"/>
              </a:ext>
            </a:extLst>
          </p:cNvPr>
          <p:cNvSpPr>
            <a:spLocks noGrp="1"/>
          </p:cNvSpPr>
          <p:nvPr>
            <p:ph type="sldNum" sz="quarter" idx="5"/>
          </p:nvPr>
        </p:nvSpPr>
        <p:spPr/>
        <p:txBody>
          <a:bodyPr/>
          <a:lstStyle/>
          <a:p>
            <a:fld id="{5212ACC3-5D93-4BAE-A9B1-22530951545F}" type="slidenum">
              <a:rPr lang="nb-NO" altLang="nb-NO" smtClean="0"/>
              <a:pPr/>
              <a:t>32</a:t>
            </a:fld>
            <a:endParaRPr lang="nb-NO" altLang="nb-NO"/>
          </a:p>
        </p:txBody>
      </p:sp>
    </p:spTree>
    <p:extLst>
      <p:ext uri="{BB962C8B-B14F-4D97-AF65-F5344CB8AC3E}">
        <p14:creationId xmlns:p14="http://schemas.microsoft.com/office/powerpoint/2010/main" val="239869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4</a:t>
            </a:fld>
            <a:endParaRPr lang="nb-NO" altLang="nb-NO"/>
          </a:p>
        </p:txBody>
      </p:sp>
    </p:spTree>
    <p:extLst>
      <p:ext uri="{BB962C8B-B14F-4D97-AF65-F5344CB8AC3E}">
        <p14:creationId xmlns:p14="http://schemas.microsoft.com/office/powerpoint/2010/main" val="200619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692" indent="-285651" eaLnBrk="0" hangingPunct="0">
              <a:defRPr>
                <a:solidFill>
                  <a:schemeClr val="tx1"/>
                </a:solidFill>
                <a:latin typeface="Arial" pitchFamily="34" charset="0"/>
              </a:defRPr>
            </a:lvl2pPr>
            <a:lvl3pPr marL="1142604" indent="-228521" eaLnBrk="0" hangingPunct="0">
              <a:defRPr>
                <a:solidFill>
                  <a:schemeClr val="tx1"/>
                </a:solidFill>
                <a:latin typeface="Arial" pitchFamily="34" charset="0"/>
              </a:defRPr>
            </a:lvl3pPr>
            <a:lvl4pPr marL="1599646" indent="-228521" eaLnBrk="0" hangingPunct="0">
              <a:defRPr>
                <a:solidFill>
                  <a:schemeClr val="tx1"/>
                </a:solidFill>
                <a:latin typeface="Arial" pitchFamily="34" charset="0"/>
              </a:defRPr>
            </a:lvl4pPr>
            <a:lvl5pPr marL="2056687" indent="-228521" eaLnBrk="0" hangingPunct="0">
              <a:defRPr>
                <a:solidFill>
                  <a:schemeClr val="tx1"/>
                </a:solidFill>
                <a:latin typeface="Arial" pitchFamily="34" charset="0"/>
              </a:defRPr>
            </a:lvl5pPr>
            <a:lvl6pPr marL="2513729" indent="-228521" eaLnBrk="0" fontAlgn="base" hangingPunct="0">
              <a:spcBef>
                <a:spcPct val="0"/>
              </a:spcBef>
              <a:spcAft>
                <a:spcPct val="0"/>
              </a:spcAft>
              <a:defRPr>
                <a:solidFill>
                  <a:schemeClr val="tx1"/>
                </a:solidFill>
                <a:latin typeface="Arial" pitchFamily="34" charset="0"/>
              </a:defRPr>
            </a:lvl6pPr>
            <a:lvl7pPr marL="2970771" indent="-228521" eaLnBrk="0" fontAlgn="base" hangingPunct="0">
              <a:spcBef>
                <a:spcPct val="0"/>
              </a:spcBef>
              <a:spcAft>
                <a:spcPct val="0"/>
              </a:spcAft>
              <a:defRPr>
                <a:solidFill>
                  <a:schemeClr val="tx1"/>
                </a:solidFill>
                <a:latin typeface="Arial" pitchFamily="34" charset="0"/>
              </a:defRPr>
            </a:lvl7pPr>
            <a:lvl8pPr marL="3427812" indent="-228521" eaLnBrk="0" fontAlgn="base" hangingPunct="0">
              <a:spcBef>
                <a:spcPct val="0"/>
              </a:spcBef>
              <a:spcAft>
                <a:spcPct val="0"/>
              </a:spcAft>
              <a:defRPr>
                <a:solidFill>
                  <a:schemeClr val="tx1"/>
                </a:solidFill>
                <a:latin typeface="Arial" pitchFamily="34" charset="0"/>
              </a:defRPr>
            </a:lvl8pPr>
            <a:lvl9pPr marL="3884854" indent="-228521" eaLnBrk="0" fontAlgn="base" hangingPunct="0">
              <a:spcBef>
                <a:spcPct val="0"/>
              </a:spcBef>
              <a:spcAft>
                <a:spcPct val="0"/>
              </a:spcAft>
              <a:defRPr>
                <a:solidFill>
                  <a:schemeClr val="tx1"/>
                </a:solidFill>
                <a:latin typeface="Arial" pitchFamily="34" charset="0"/>
              </a:defRPr>
            </a:lvl9pPr>
          </a:lstStyle>
          <a:p>
            <a:pPr eaLnBrk="1" hangingPunct="1"/>
            <a:fld id="{710B7FFE-5EFB-4B51-B4AF-504BF875F634}" type="slidenum">
              <a:rPr lang="nb-NO" altLang="nb-NO">
                <a:solidFill>
                  <a:prstClr val="black"/>
                </a:solidFill>
              </a:rPr>
              <a:pPr eaLnBrk="1" hangingPunct="1"/>
              <a:t>5</a:t>
            </a:fld>
            <a:endParaRPr lang="nb-NO" altLang="nb-NO">
              <a:solidFill>
                <a:prstClr val="black"/>
              </a:solidFill>
            </a:endParaRPr>
          </a:p>
        </p:txBody>
      </p:sp>
      <p:sp>
        <p:nvSpPr>
          <p:cNvPr id="39939" name="Rectangle 2"/>
          <p:cNvSpPr>
            <a:spLocks noGrp="1" noRot="1" noChangeAspect="1" noChangeArrowheads="1" noTextEdit="1"/>
          </p:cNvSpPr>
          <p:nvPr>
            <p:ph type="sldImg"/>
          </p:nvPr>
        </p:nvSpPr>
        <p:spPr>
          <a:xfrm>
            <a:off x="119063" y="744538"/>
            <a:ext cx="6615112" cy="3722687"/>
          </a:xfrm>
          <a:ln/>
        </p:spPr>
      </p:sp>
      <p:sp>
        <p:nvSpPr>
          <p:cNvPr id="39940" name="Rectangle 3"/>
          <p:cNvSpPr>
            <a:spLocks noGrp="1" noChangeArrowheads="1"/>
          </p:cNvSpPr>
          <p:nvPr>
            <p:ph type="body" idx="1"/>
          </p:nvPr>
        </p:nvSpPr>
        <p:spPr>
          <a:noFill/>
        </p:spPr>
        <p:txBody>
          <a:bodyPr/>
          <a:lstStyle/>
          <a:p>
            <a:pPr eaLnBrk="1" hangingPunct="1"/>
            <a:r>
              <a:rPr lang="en-GB" dirty="0"/>
              <a:t>God’s Energy - Refocusing Our Image of God, Volume II of the Energy Trilogy, Christian A. Schwarz, page 125</a:t>
            </a:r>
            <a:endParaRPr lang="nb-NO" altLang="nb-N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9772840" indent="-39293448"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79391" eaLnBrk="0" fontAlgn="base" hangingPunct="0">
              <a:spcBef>
                <a:spcPct val="0"/>
              </a:spcBef>
              <a:spcAft>
                <a:spcPct val="0"/>
              </a:spcAft>
              <a:defRPr sz="2500">
                <a:solidFill>
                  <a:schemeClr val="tx1"/>
                </a:solidFill>
                <a:latin typeface="Arial" charset="0"/>
                <a:ea typeface="ＭＳ Ｐゴシック" pitchFamily="-108" charset="-128"/>
              </a:defRPr>
            </a:lvl6pPr>
            <a:lvl7pPr marL="958783" eaLnBrk="0" fontAlgn="base" hangingPunct="0">
              <a:spcBef>
                <a:spcPct val="0"/>
              </a:spcBef>
              <a:spcAft>
                <a:spcPct val="0"/>
              </a:spcAft>
              <a:defRPr sz="2500">
                <a:solidFill>
                  <a:schemeClr val="tx1"/>
                </a:solidFill>
                <a:latin typeface="Arial" charset="0"/>
                <a:ea typeface="ＭＳ Ｐゴシック" pitchFamily="-108" charset="-128"/>
              </a:defRPr>
            </a:lvl7pPr>
            <a:lvl8pPr marL="1438174" eaLnBrk="0" fontAlgn="base" hangingPunct="0">
              <a:spcBef>
                <a:spcPct val="0"/>
              </a:spcBef>
              <a:spcAft>
                <a:spcPct val="0"/>
              </a:spcAft>
              <a:defRPr sz="2500">
                <a:solidFill>
                  <a:schemeClr val="tx1"/>
                </a:solidFill>
                <a:latin typeface="Arial" charset="0"/>
                <a:ea typeface="ＭＳ Ｐゴシック" pitchFamily="-108" charset="-128"/>
              </a:defRPr>
            </a:lvl8pPr>
            <a:lvl9pPr marL="1917565"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fld id="{2CBEC9E0-53C1-4DEB-A21B-C930FD2364B9}" type="slidenum">
              <a:rPr lang="nb-NO" altLang="nb-NO" sz="1300" i="1">
                <a:cs typeface="Times New Roman" pitchFamily="-108" charset="0"/>
              </a:rPr>
              <a:pPr eaLnBrk="1" hangingPunct="1"/>
              <a:t>6</a:t>
            </a:fld>
            <a:endParaRPr lang="nb-NO" altLang="nb-NO" sz="1300" i="1">
              <a:cs typeface="Times New Roman" pitchFamily="-108" charset="0"/>
            </a:endParaRPr>
          </a:p>
        </p:txBody>
      </p:sp>
      <p:sp>
        <p:nvSpPr>
          <p:cNvPr id="22531" name="Rectangle 2"/>
          <p:cNvSpPr>
            <a:spLocks noGrp="1" noRot="1" noChangeAspect="1" noChangeArrowheads="1" noTextEdit="1"/>
          </p:cNvSpPr>
          <p:nvPr>
            <p:ph type="sldImg"/>
          </p:nvPr>
        </p:nvSpPr>
        <p:spPr>
          <a:xfrm>
            <a:off x="120650" y="744538"/>
            <a:ext cx="6616700" cy="3722687"/>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b="0" dirty="0">
              <a:latin typeface="Arial" charset="0"/>
              <a:ea typeface="ＭＳ Ｐゴシック" pitchFamily="-108" charset="-128"/>
              <a:cs typeface="Arial" charset="0"/>
            </a:endParaRPr>
          </a:p>
        </p:txBody>
      </p:sp>
    </p:spTree>
    <p:extLst>
      <p:ext uri="{BB962C8B-B14F-4D97-AF65-F5344CB8AC3E}">
        <p14:creationId xmlns:p14="http://schemas.microsoft.com/office/powerpoint/2010/main" val="39968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9772840" indent="-39293448"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79391" eaLnBrk="0" fontAlgn="base" hangingPunct="0">
              <a:spcBef>
                <a:spcPct val="0"/>
              </a:spcBef>
              <a:spcAft>
                <a:spcPct val="0"/>
              </a:spcAft>
              <a:defRPr sz="2500">
                <a:solidFill>
                  <a:schemeClr val="tx1"/>
                </a:solidFill>
                <a:latin typeface="Arial" charset="0"/>
                <a:ea typeface="ＭＳ Ｐゴシック" pitchFamily="-108" charset="-128"/>
              </a:defRPr>
            </a:lvl6pPr>
            <a:lvl7pPr marL="958783" eaLnBrk="0" fontAlgn="base" hangingPunct="0">
              <a:spcBef>
                <a:spcPct val="0"/>
              </a:spcBef>
              <a:spcAft>
                <a:spcPct val="0"/>
              </a:spcAft>
              <a:defRPr sz="2500">
                <a:solidFill>
                  <a:schemeClr val="tx1"/>
                </a:solidFill>
                <a:latin typeface="Arial" charset="0"/>
                <a:ea typeface="ＭＳ Ｐゴシック" pitchFamily="-108" charset="-128"/>
              </a:defRPr>
            </a:lvl7pPr>
            <a:lvl8pPr marL="1438174" eaLnBrk="0" fontAlgn="base" hangingPunct="0">
              <a:spcBef>
                <a:spcPct val="0"/>
              </a:spcBef>
              <a:spcAft>
                <a:spcPct val="0"/>
              </a:spcAft>
              <a:defRPr sz="2500">
                <a:solidFill>
                  <a:schemeClr val="tx1"/>
                </a:solidFill>
                <a:latin typeface="Arial" charset="0"/>
                <a:ea typeface="ＭＳ Ｐゴシック" pitchFamily="-108" charset="-128"/>
              </a:defRPr>
            </a:lvl8pPr>
            <a:lvl9pPr marL="1917565"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fld id="{2CBEC9E0-53C1-4DEB-A21B-C930FD2364B9}" type="slidenum">
              <a:rPr lang="nb-NO" altLang="nb-NO" sz="1300" i="1">
                <a:cs typeface="Times New Roman" pitchFamily="-108" charset="0"/>
              </a:rPr>
              <a:pPr eaLnBrk="1" hangingPunct="1"/>
              <a:t>7</a:t>
            </a:fld>
            <a:endParaRPr lang="nb-NO" altLang="nb-NO" sz="1300" i="1">
              <a:cs typeface="Times New Roman" pitchFamily="-108" charset="0"/>
            </a:endParaRPr>
          </a:p>
        </p:txBody>
      </p:sp>
      <p:sp>
        <p:nvSpPr>
          <p:cNvPr id="22531" name="Rectangle 2"/>
          <p:cNvSpPr>
            <a:spLocks noGrp="1" noRot="1" noChangeAspect="1" noChangeArrowheads="1" noTextEdit="1"/>
          </p:cNvSpPr>
          <p:nvPr>
            <p:ph type="sldImg"/>
          </p:nvPr>
        </p:nvSpPr>
        <p:spPr>
          <a:xfrm>
            <a:off x="120650" y="744538"/>
            <a:ext cx="6616700" cy="3722687"/>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b="0" dirty="0">
              <a:latin typeface="Arial" charset="0"/>
              <a:ea typeface="ＭＳ Ｐゴシック" pitchFamily="-108" charset="-128"/>
              <a:cs typeface="Arial" charset="0"/>
            </a:endParaRPr>
          </a:p>
        </p:txBody>
      </p:sp>
    </p:spTree>
    <p:extLst>
      <p:ext uri="{BB962C8B-B14F-4D97-AF65-F5344CB8AC3E}">
        <p14:creationId xmlns:p14="http://schemas.microsoft.com/office/powerpoint/2010/main" val="238408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defTabSz="885139">
              <a:defRPr/>
            </a:pPr>
            <a:fld id="{5212ACC3-5D93-4BAE-A9B1-22530951545F}" type="slidenum">
              <a:rPr lang="nb-NO" altLang="nb-NO">
                <a:solidFill>
                  <a:srgbClr val="000000"/>
                </a:solidFill>
              </a:rPr>
              <a:pPr defTabSz="885139">
                <a:defRPr/>
              </a:pPr>
              <a:t>8</a:t>
            </a:fld>
            <a:endParaRPr lang="nb-NO" altLang="nb-NO">
              <a:solidFill>
                <a:srgbClr val="000000"/>
              </a:solidFill>
            </a:endParaRPr>
          </a:p>
        </p:txBody>
      </p:sp>
    </p:spTree>
    <p:extLst>
      <p:ext uri="{BB962C8B-B14F-4D97-AF65-F5344CB8AC3E}">
        <p14:creationId xmlns:p14="http://schemas.microsoft.com/office/powerpoint/2010/main" val="44864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A390F-8D56-B90A-71A8-233C87452F04}"/>
            </a:ext>
          </a:extLst>
        </p:cNvPr>
        <p:cNvGrpSpPr/>
        <p:nvPr/>
      </p:nvGrpSpPr>
      <p:grpSpPr>
        <a:xfrm>
          <a:off x="0" y="0"/>
          <a:ext cx="0" cy="0"/>
          <a:chOff x="0" y="0"/>
          <a:chExt cx="0" cy="0"/>
        </a:xfrm>
      </p:grpSpPr>
      <p:sp>
        <p:nvSpPr>
          <p:cNvPr id="22530" name="Rectangle 7">
            <a:extLst>
              <a:ext uri="{FF2B5EF4-FFF2-40B4-BE49-F238E27FC236}">
                <a16:creationId xmlns:a16="http://schemas.microsoft.com/office/drawing/2014/main" id="{4EA7625A-750B-6B21-BA9A-DD7E61AFD5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9772840" indent="-39293448"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79391" eaLnBrk="0" fontAlgn="base" hangingPunct="0">
              <a:spcBef>
                <a:spcPct val="0"/>
              </a:spcBef>
              <a:spcAft>
                <a:spcPct val="0"/>
              </a:spcAft>
              <a:defRPr sz="2500">
                <a:solidFill>
                  <a:schemeClr val="tx1"/>
                </a:solidFill>
                <a:latin typeface="Arial" charset="0"/>
                <a:ea typeface="ＭＳ Ｐゴシック" pitchFamily="-108" charset="-128"/>
              </a:defRPr>
            </a:lvl6pPr>
            <a:lvl7pPr marL="958783" eaLnBrk="0" fontAlgn="base" hangingPunct="0">
              <a:spcBef>
                <a:spcPct val="0"/>
              </a:spcBef>
              <a:spcAft>
                <a:spcPct val="0"/>
              </a:spcAft>
              <a:defRPr sz="2500">
                <a:solidFill>
                  <a:schemeClr val="tx1"/>
                </a:solidFill>
                <a:latin typeface="Arial" charset="0"/>
                <a:ea typeface="ＭＳ Ｐゴシック" pitchFamily="-108" charset="-128"/>
              </a:defRPr>
            </a:lvl7pPr>
            <a:lvl8pPr marL="1438174" eaLnBrk="0" fontAlgn="base" hangingPunct="0">
              <a:spcBef>
                <a:spcPct val="0"/>
              </a:spcBef>
              <a:spcAft>
                <a:spcPct val="0"/>
              </a:spcAft>
              <a:defRPr sz="2500">
                <a:solidFill>
                  <a:schemeClr val="tx1"/>
                </a:solidFill>
                <a:latin typeface="Arial" charset="0"/>
                <a:ea typeface="ＭＳ Ｐゴシック" pitchFamily="-108" charset="-128"/>
              </a:defRPr>
            </a:lvl8pPr>
            <a:lvl9pPr marL="1917565"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fld id="{2CBEC9E0-53C1-4DEB-A21B-C930FD2364B9}" type="slidenum">
              <a:rPr lang="nb-NO" altLang="nb-NO" sz="1300" i="1">
                <a:cs typeface="Times New Roman" pitchFamily="-108" charset="0"/>
              </a:rPr>
              <a:pPr eaLnBrk="1" hangingPunct="1"/>
              <a:t>9</a:t>
            </a:fld>
            <a:endParaRPr lang="nb-NO" altLang="nb-NO" sz="1300" i="1">
              <a:cs typeface="Times New Roman" pitchFamily="-108" charset="0"/>
            </a:endParaRPr>
          </a:p>
        </p:txBody>
      </p:sp>
      <p:sp>
        <p:nvSpPr>
          <p:cNvPr id="22531" name="Rectangle 2">
            <a:extLst>
              <a:ext uri="{FF2B5EF4-FFF2-40B4-BE49-F238E27FC236}">
                <a16:creationId xmlns:a16="http://schemas.microsoft.com/office/drawing/2014/main" id="{A6008FE8-649B-08D3-A83C-CD45FA50A800}"/>
              </a:ext>
            </a:extLst>
          </p:cNvPr>
          <p:cNvSpPr>
            <a:spLocks noGrp="1" noRot="1" noChangeAspect="1" noChangeArrowheads="1" noTextEdit="1"/>
          </p:cNvSpPr>
          <p:nvPr>
            <p:ph type="sldImg"/>
          </p:nvPr>
        </p:nvSpPr>
        <p:spPr>
          <a:xfrm>
            <a:off x="120650" y="744538"/>
            <a:ext cx="6616700" cy="3722687"/>
          </a:xfrm>
          <a:ln/>
        </p:spPr>
      </p:sp>
      <p:sp>
        <p:nvSpPr>
          <p:cNvPr id="22532" name="Rectangle 3">
            <a:extLst>
              <a:ext uri="{FF2B5EF4-FFF2-40B4-BE49-F238E27FC236}">
                <a16:creationId xmlns:a16="http://schemas.microsoft.com/office/drawing/2014/main" id="{0FFA80C8-8079-1ADE-6551-C61459D8DE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774"/>
              </a:spcAft>
            </a:pPr>
            <a:r>
              <a:rPr lang="nb-NO" sz="1700" dirty="0" err="1">
                <a:latin typeface="Calibri" panose="020F0502020204030204" pitchFamily="34" charset="0"/>
                <a:ea typeface="Calibri" panose="020F0502020204030204" pitchFamily="34" charset="0"/>
                <a:cs typeface="Times New Roman" panose="02020603050405020304" pitchFamily="18" charset="0"/>
              </a:rPr>
              <a:t>Other</a:t>
            </a:r>
            <a:r>
              <a:rPr lang="nb-NO" sz="1700" dirty="0">
                <a:latin typeface="Calibri" panose="020F0502020204030204" pitchFamily="34" charset="0"/>
                <a:ea typeface="Calibri" panose="020F0502020204030204" pitchFamily="34" charset="0"/>
                <a:cs typeface="Times New Roman" panose="02020603050405020304" pitchFamily="18" charset="0"/>
              </a:rPr>
              <a:t> </a:t>
            </a:r>
            <a:r>
              <a:rPr lang="nb-NO" sz="1700" dirty="0" err="1">
                <a:latin typeface="Calibri" panose="020F0502020204030204" pitchFamily="34" charset="0"/>
                <a:ea typeface="Calibri" panose="020F0502020204030204" pitchFamily="34" charset="0"/>
                <a:cs typeface="Times New Roman" panose="02020603050405020304" pitchFamily="18" charset="0"/>
              </a:rPr>
              <a:t>expressions</a:t>
            </a:r>
            <a:r>
              <a:rPr lang="nb-NO" sz="17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774"/>
              </a:spcAft>
            </a:pPr>
            <a:r>
              <a:rPr lang="nb-NO" sz="1700" dirty="0">
                <a:latin typeface="Calibri" panose="020F0502020204030204" pitchFamily="34" charset="0"/>
                <a:ea typeface="Calibri" panose="020F0502020204030204" pitchFamily="34" charset="0"/>
                <a:cs typeface="Times New Roman" panose="02020603050405020304" pitchFamily="18" charset="0"/>
              </a:rPr>
              <a:t>The </a:t>
            </a:r>
            <a:r>
              <a:rPr lang="nb-NO" sz="1700" dirty="0" err="1">
                <a:latin typeface="Calibri" panose="020F0502020204030204" pitchFamily="34" charset="0"/>
                <a:ea typeface="Calibri" panose="020F0502020204030204" pitchFamily="34" charset="0"/>
                <a:cs typeface="Times New Roman" panose="02020603050405020304" pitchFamily="18" charset="0"/>
              </a:rPr>
              <a:t>Vine</a:t>
            </a:r>
            <a:r>
              <a:rPr lang="nb-NO" sz="1700" dirty="0">
                <a:latin typeface="Calibri" panose="020F0502020204030204" pitchFamily="34" charset="0"/>
                <a:ea typeface="Calibri" panose="020F0502020204030204" pitchFamily="34" charset="0"/>
                <a:cs typeface="Times New Roman" panose="02020603050405020304" pitchFamily="18" charset="0"/>
              </a:rPr>
              <a:t>, </a:t>
            </a:r>
            <a:r>
              <a:rPr lang="nb-NO" sz="1700" dirty="0" err="1">
                <a:latin typeface="Calibri" panose="020F0502020204030204" pitchFamily="34" charset="0"/>
                <a:ea typeface="Calibri" panose="020F0502020204030204" pitchFamily="34" charset="0"/>
                <a:cs typeface="Times New Roman" panose="02020603050405020304" pitchFamily="18" charset="0"/>
              </a:rPr>
              <a:t>branches</a:t>
            </a:r>
            <a:r>
              <a:rPr lang="nb-NO" sz="1700" dirty="0">
                <a:latin typeface="Calibri" panose="020F0502020204030204" pitchFamily="34" charset="0"/>
                <a:ea typeface="Calibri" panose="020F0502020204030204" pitchFamily="34" charset="0"/>
                <a:cs typeface="Times New Roman" panose="02020603050405020304" pitchFamily="18" charset="0"/>
              </a:rPr>
              <a:t> and </a:t>
            </a:r>
            <a:r>
              <a:rPr lang="nb-NO" sz="1700" dirty="0" err="1">
                <a:latin typeface="Calibri" panose="020F0502020204030204" pitchFamily="34" charset="0"/>
                <a:ea typeface="Calibri" panose="020F0502020204030204" pitchFamily="34" charset="0"/>
                <a:cs typeface="Times New Roman" panose="02020603050405020304" pitchFamily="18" charset="0"/>
              </a:rPr>
              <a:t>fruit</a:t>
            </a:r>
            <a:r>
              <a:rPr lang="nb-NO" sz="1700" dirty="0">
                <a:latin typeface="Calibri" panose="020F0502020204030204" pitchFamily="34" charset="0"/>
                <a:ea typeface="Calibri" panose="020F0502020204030204" pitchFamily="34" charset="0"/>
                <a:cs typeface="Times New Roman" panose="02020603050405020304" pitchFamily="18" charset="0"/>
              </a:rPr>
              <a:t>, The Aroma </a:t>
            </a:r>
            <a:r>
              <a:rPr lang="nb-NO" sz="1700" dirty="0" err="1">
                <a:latin typeface="Calibri" panose="020F0502020204030204" pitchFamily="34" charset="0"/>
                <a:ea typeface="Calibri" panose="020F0502020204030204" pitchFamily="34" charset="0"/>
                <a:cs typeface="Times New Roman" panose="02020603050405020304" pitchFamily="18" charset="0"/>
              </a:rPr>
              <a:t>of</a:t>
            </a:r>
            <a:r>
              <a:rPr lang="nb-NO" sz="1700" dirty="0">
                <a:latin typeface="Calibri" panose="020F0502020204030204" pitchFamily="34" charset="0"/>
                <a:ea typeface="Calibri" panose="020F0502020204030204" pitchFamily="34" charset="0"/>
                <a:cs typeface="Times New Roman" panose="02020603050405020304" pitchFamily="18" charset="0"/>
              </a:rPr>
              <a:t> God, Jars </a:t>
            </a:r>
            <a:r>
              <a:rPr lang="nb-NO" sz="1700" dirty="0" err="1">
                <a:latin typeface="Calibri" panose="020F0502020204030204" pitchFamily="34" charset="0"/>
                <a:ea typeface="Calibri" panose="020F0502020204030204" pitchFamily="34" charset="0"/>
                <a:cs typeface="Times New Roman" panose="02020603050405020304" pitchFamily="18" charset="0"/>
              </a:rPr>
              <a:t>of</a:t>
            </a:r>
            <a:r>
              <a:rPr lang="nb-NO" sz="1700" dirty="0">
                <a:latin typeface="Calibri" panose="020F0502020204030204" pitchFamily="34" charset="0"/>
                <a:ea typeface="Calibri" panose="020F0502020204030204" pitchFamily="34" charset="0"/>
                <a:cs typeface="Times New Roman" panose="02020603050405020304" pitchFamily="18" charset="0"/>
              </a:rPr>
              <a:t> </a:t>
            </a:r>
            <a:r>
              <a:rPr lang="nb-NO" sz="1700" dirty="0" err="1">
                <a:latin typeface="Calibri" panose="020F0502020204030204" pitchFamily="34" charset="0"/>
                <a:ea typeface="Calibri" panose="020F0502020204030204" pitchFamily="34" charset="0"/>
                <a:cs typeface="Times New Roman" panose="02020603050405020304" pitchFamily="18" charset="0"/>
              </a:rPr>
              <a:t>Clay</a:t>
            </a:r>
            <a:r>
              <a:rPr lang="nb-NO" sz="1700" dirty="0">
                <a:latin typeface="Calibri" panose="020F0502020204030204" pitchFamily="34" charset="0"/>
                <a:ea typeface="Calibri" panose="020F0502020204030204" pitchFamily="34" charset="0"/>
                <a:cs typeface="Times New Roman" panose="02020603050405020304" pitchFamily="18" charset="0"/>
              </a:rPr>
              <a:t>, Co-</a:t>
            </a:r>
            <a:r>
              <a:rPr lang="nb-NO" sz="1700" dirty="0" err="1">
                <a:latin typeface="Calibri" panose="020F0502020204030204" pitchFamily="34" charset="0"/>
                <a:ea typeface="Calibri" panose="020F0502020204030204" pitchFamily="34" charset="0"/>
                <a:cs typeface="Times New Roman" panose="02020603050405020304" pitchFamily="18" charset="0"/>
              </a:rPr>
              <a:t>workers</a:t>
            </a:r>
            <a:r>
              <a:rPr lang="nb-NO" sz="1700" dirty="0">
                <a:latin typeface="Calibri" panose="020F0502020204030204" pitchFamily="34" charset="0"/>
                <a:ea typeface="Calibri" panose="020F0502020204030204" pitchFamily="34" charset="0"/>
                <a:cs typeface="Times New Roman" panose="02020603050405020304" pitchFamily="18" charset="0"/>
              </a:rPr>
              <a:t> … </a:t>
            </a:r>
          </a:p>
          <a:p>
            <a:pPr eaLnBrk="1" hangingPunct="1"/>
            <a:endParaRPr lang="nb-NO" altLang="nb-NO" b="0" dirty="0">
              <a:latin typeface="Arial" charset="0"/>
              <a:ea typeface="ＭＳ Ｐゴシック" pitchFamily="-108" charset="-128"/>
              <a:cs typeface="Arial" charset="0"/>
            </a:endParaRPr>
          </a:p>
          <a:p>
            <a:pPr marL="0" marR="0" lvl="0" indent="0" algn="l" defTabSz="914400" rtl="0" eaLnBrk="0" fontAlgn="base" latinLnBrk="0" hangingPunct="0">
              <a:lnSpc>
                <a:spcPct val="107000"/>
              </a:lnSpc>
              <a:spcBef>
                <a:spcPct val="30000"/>
              </a:spcBef>
              <a:spcAft>
                <a:spcPts val="774"/>
              </a:spcAft>
              <a:buClrTx/>
              <a:buSzTx/>
              <a:buFontTx/>
              <a:buNone/>
              <a:tabLst/>
              <a:defRPr/>
            </a:pPr>
            <a:r>
              <a:rPr lang="en-GB" sz="1200" dirty="0">
                <a:solidFill>
                  <a:srgbClr val="212529"/>
                </a:solidFill>
                <a:latin typeface="Arial" panose="020B0604020202020204" pitchFamily="34" charset="0"/>
                <a:ea typeface="Calibri" panose="020F0502020204030204" pitchFamily="34" charset="0"/>
                <a:cs typeface="Times New Roman" panose="02020603050405020304" pitchFamily="18" charset="0"/>
              </a:rPr>
              <a:t>English Standard:</a:t>
            </a:r>
          </a:p>
          <a:p>
            <a:pPr marL="0" marR="0" lvl="0" indent="0" algn="l" defTabSz="914400" rtl="0" eaLnBrk="0" fontAlgn="base" latinLnBrk="0" hangingPunct="0">
              <a:lnSpc>
                <a:spcPct val="107000"/>
              </a:lnSpc>
              <a:spcBef>
                <a:spcPct val="30000"/>
              </a:spcBef>
              <a:spcAft>
                <a:spcPts val="774"/>
              </a:spcAft>
              <a:buClrTx/>
              <a:buSzTx/>
              <a:buFontTx/>
              <a:buNone/>
              <a:tabLst/>
              <a:defRPr/>
            </a:pPr>
            <a:r>
              <a:rPr lang="en-GB" sz="1200" dirty="0">
                <a:solidFill>
                  <a:srgbClr val="212529"/>
                </a:solidFill>
                <a:latin typeface="Arial" panose="020B0604020202020204" pitchFamily="34" charset="0"/>
                <a:ea typeface="Calibri" panose="020F0502020204030204" pitchFamily="34" charset="0"/>
                <a:cs typeface="Times New Roman" panose="02020603050405020304" pitchFamily="18" charset="0"/>
              </a:rPr>
              <a:t>Now unto him that is able to do exceeding abundantly above all that we ask or think, according to the power that works (</a:t>
            </a:r>
            <a:r>
              <a:rPr lang="nb-NO" sz="1200" dirty="0" err="1">
                <a:solidFill>
                  <a:srgbClr val="333333"/>
                </a:solidFill>
                <a:latin typeface="Calibri" panose="020F0502020204030204" pitchFamily="34" charset="0"/>
                <a:ea typeface="Calibri" panose="020F0502020204030204" pitchFamily="34" charset="0"/>
              </a:rPr>
              <a:t>ἐνεργουμένην</a:t>
            </a:r>
            <a:r>
              <a:rPr lang="en-GB" sz="1200" dirty="0">
                <a:solidFill>
                  <a:srgbClr val="333333"/>
                </a:solidFill>
                <a:latin typeface="Calibri" panose="020F0502020204030204" pitchFamily="34" charset="0"/>
                <a:ea typeface="Calibri" panose="020F0502020204030204" pitchFamily="34" charset="0"/>
              </a:rPr>
              <a:t> | </a:t>
            </a:r>
            <a:r>
              <a:rPr lang="en-GB" sz="1200" dirty="0" err="1">
                <a:solidFill>
                  <a:srgbClr val="333333"/>
                </a:solidFill>
                <a:latin typeface="Calibri" panose="020F0502020204030204" pitchFamily="34" charset="0"/>
                <a:ea typeface="Calibri" panose="020F0502020204030204" pitchFamily="34" charset="0"/>
              </a:rPr>
              <a:t>energouménen</a:t>
            </a:r>
            <a:r>
              <a:rPr lang="en-GB" sz="1200" dirty="0">
                <a:solidFill>
                  <a:srgbClr val="333333"/>
                </a:solidFill>
                <a:latin typeface="Calibri" panose="020F0502020204030204" pitchFamily="34" charset="0"/>
                <a:ea typeface="Calibri" panose="020F0502020204030204" pitchFamily="34" charset="0"/>
              </a:rPr>
              <a:t> | energized)</a:t>
            </a:r>
            <a:r>
              <a:rPr lang="en-GB" sz="1200" dirty="0">
                <a:solidFill>
                  <a:srgbClr val="212529"/>
                </a:solidFill>
                <a:latin typeface="Arial" panose="020B0604020202020204" pitchFamily="34" charset="0"/>
                <a:ea typeface="Calibri" panose="020F0502020204030204" pitchFamily="34" charset="0"/>
                <a:cs typeface="Times New Roman" panose="02020603050405020304" pitchFamily="18" charset="0"/>
              </a:rPr>
              <a:t> within us. </a:t>
            </a:r>
          </a:p>
          <a:p>
            <a:pPr eaLnBrk="1" hangingPunct="1"/>
            <a:endParaRPr lang="nb-NO" altLang="nb-NO" b="0" dirty="0">
              <a:latin typeface="Arial" charset="0"/>
              <a:ea typeface="ＭＳ Ｐゴシック" pitchFamily="-108" charset="-128"/>
              <a:cs typeface="Arial" charset="0"/>
            </a:endParaRPr>
          </a:p>
        </p:txBody>
      </p:sp>
    </p:spTree>
    <p:extLst>
      <p:ext uri="{BB962C8B-B14F-4D97-AF65-F5344CB8AC3E}">
        <p14:creationId xmlns:p14="http://schemas.microsoft.com/office/powerpoint/2010/main" val="194516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32"/>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a:extLst>
              <a:ext uri="{FF2B5EF4-FFF2-40B4-BE49-F238E27FC236}">
                <a16:creationId xmlns:a16="http://schemas.microsoft.com/office/drawing/2014/main" id="{D93C790D-C1BE-43CD-8634-FD6D4336879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50867F-A96E-473F-968D-71C54A5DAB7F}"/>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0C4DBEF-BA11-48DC-9834-E5434691D600}" type="slidenum">
              <a:rPr lang="nb-NO" altLang="nb-NO"/>
              <a:pPr/>
              <a:t>‹#›</a:t>
            </a:fld>
            <a:endParaRPr lang="nb-NO" altLang="nb-NO"/>
          </a:p>
        </p:txBody>
      </p:sp>
    </p:spTree>
    <p:extLst>
      <p:ext uri="{BB962C8B-B14F-4D97-AF65-F5344CB8AC3E}">
        <p14:creationId xmlns:p14="http://schemas.microsoft.com/office/powerpoint/2010/main" val="47535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05FB470C-1D47-43FE-9036-627C04180658}"/>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9E09518-9A0B-4BDE-BC89-055F3F576255}"/>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15517534-5849-40C8-AE88-47DBF2D6FCBC}" type="slidenum">
              <a:rPr lang="nb-NO" altLang="nb-NO"/>
              <a:pPr/>
              <a:t>‹#›</a:t>
            </a:fld>
            <a:endParaRPr lang="nb-NO" altLang="nb-NO"/>
          </a:p>
        </p:txBody>
      </p:sp>
    </p:spTree>
    <p:extLst>
      <p:ext uri="{BB962C8B-B14F-4D97-AF65-F5344CB8AC3E}">
        <p14:creationId xmlns:p14="http://schemas.microsoft.com/office/powerpoint/2010/main" val="378414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DD528302-A359-4783-BA61-A6166B805B45}"/>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65B293-9066-47AC-89B2-FBBF7BF9ADD9}"/>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F4228AB-235D-4E38-830F-56A638796E90}" type="slidenum">
              <a:rPr lang="nb-NO" altLang="nb-NO"/>
              <a:pPr/>
              <a:t>‹#›</a:t>
            </a:fld>
            <a:endParaRPr lang="nb-NO" altLang="nb-NO"/>
          </a:p>
        </p:txBody>
      </p:sp>
    </p:spTree>
    <p:extLst>
      <p:ext uri="{BB962C8B-B14F-4D97-AF65-F5344CB8AC3E}">
        <p14:creationId xmlns:p14="http://schemas.microsoft.com/office/powerpoint/2010/main" val="154553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7" y="609600"/>
            <a:ext cx="2374900" cy="54864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72" y="609600"/>
            <a:ext cx="6923617" cy="5486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CA188310-B4FA-425C-B419-3850B5FC75CD}"/>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A08BBBBB-797D-4089-90B2-3FBDE082259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DE38E495-EEC7-497E-BDD6-4020DDF554E1}" type="slidenum">
              <a:rPr lang="nb-NO" altLang="nb-NO"/>
              <a:pPr/>
              <a:t>‹#›</a:t>
            </a:fld>
            <a:endParaRPr lang="nb-NO" altLang="nb-NO"/>
          </a:p>
        </p:txBody>
      </p:sp>
    </p:spTree>
    <p:extLst>
      <p:ext uri="{BB962C8B-B14F-4D97-AF65-F5344CB8AC3E}">
        <p14:creationId xmlns:p14="http://schemas.microsoft.com/office/powerpoint/2010/main" val="2679964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32"/>
            <a:ext cx="10363200" cy="1470025"/>
          </a:xfrm>
          <a:prstGeom prst="rect">
            <a:avLst/>
          </a:prstGeo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a:extLst>
              <a:ext uri="{FF2B5EF4-FFF2-40B4-BE49-F238E27FC236}">
                <a16:creationId xmlns:a16="http://schemas.microsoft.com/office/drawing/2014/main" id="{D93C790D-C1BE-43CD-8634-FD6D4336879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50867F-A96E-473F-968D-71C54A5DAB7F}"/>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0C4DBEF-BA11-48DC-9834-E5434691D600}" type="slidenum">
              <a:rPr lang="nb-NO" altLang="nb-NO"/>
              <a:pPr/>
              <a:t>‹#›</a:t>
            </a:fld>
            <a:endParaRPr lang="nb-NO" altLang="nb-NO"/>
          </a:p>
        </p:txBody>
      </p:sp>
    </p:spTree>
    <p:extLst>
      <p:ext uri="{BB962C8B-B14F-4D97-AF65-F5344CB8AC3E}">
        <p14:creationId xmlns:p14="http://schemas.microsoft.com/office/powerpoint/2010/main" val="2455501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2255838" y="1981200"/>
            <a:ext cx="9502775" cy="4114800"/>
          </a:xfrm>
          <a:prstGeom prst="rect">
            <a:avLst/>
          </a:prstGeom>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
        <p:nvSpPr>
          <p:cNvPr id="4" name="Rectangle 5">
            <a:extLst>
              <a:ext uri="{FF2B5EF4-FFF2-40B4-BE49-F238E27FC236}">
                <a16:creationId xmlns:a16="http://schemas.microsoft.com/office/drawing/2014/main" id="{E355B585-255A-4BCA-B583-2906291B7299}"/>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Tree>
    <p:extLst>
      <p:ext uri="{BB962C8B-B14F-4D97-AF65-F5344CB8AC3E}">
        <p14:creationId xmlns:p14="http://schemas.microsoft.com/office/powerpoint/2010/main" val="859042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a:extLst>
              <a:ext uri="{FF2B5EF4-FFF2-40B4-BE49-F238E27FC236}">
                <a16:creationId xmlns:a16="http://schemas.microsoft.com/office/drawing/2014/main" id="{F20D6270-543C-49D9-AC6D-24D54464C7A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F6EBA9F9-5332-44BF-9AE4-EFC4AB24DCD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94CEC27E-4C16-49D3-A88F-8CC0235D87A1}" type="slidenum">
              <a:rPr lang="nb-NO" altLang="nb-NO"/>
              <a:pPr/>
              <a:t>‹#›</a:t>
            </a:fld>
            <a:endParaRPr lang="nb-NO" altLang="nb-NO"/>
          </a:p>
        </p:txBody>
      </p:sp>
    </p:spTree>
    <p:extLst>
      <p:ext uri="{BB962C8B-B14F-4D97-AF65-F5344CB8AC3E}">
        <p14:creationId xmlns:p14="http://schemas.microsoft.com/office/powerpoint/2010/main" val="1710085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8" y="1981200"/>
            <a:ext cx="46503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a:extLst>
              <a:ext uri="{FF2B5EF4-FFF2-40B4-BE49-F238E27FC236}">
                <a16:creationId xmlns:a16="http://schemas.microsoft.com/office/drawing/2014/main" id="{C4433FD2-957E-4CB6-92F2-D52654044EFF}"/>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33ED198D-3195-429A-B3E1-935A262F070C}"/>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B5C15D1-1259-4D18-920E-23B202D08AFB}" type="slidenum">
              <a:rPr lang="nb-NO" altLang="nb-NO"/>
              <a:pPr/>
              <a:t>‹#›</a:t>
            </a:fld>
            <a:endParaRPr lang="nb-NO" altLang="nb-NO"/>
          </a:p>
        </p:txBody>
      </p:sp>
    </p:spTree>
    <p:extLst>
      <p:ext uri="{BB962C8B-B14F-4D97-AF65-F5344CB8AC3E}">
        <p14:creationId xmlns:p14="http://schemas.microsoft.com/office/powerpoint/2010/main" val="298622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a:prstGeom prst="rect">
            <a:avLst/>
          </a:prstGeo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a:extLst>
              <a:ext uri="{FF2B5EF4-FFF2-40B4-BE49-F238E27FC236}">
                <a16:creationId xmlns:a16="http://schemas.microsoft.com/office/drawing/2014/main" id="{CF5CE5E1-AE80-4C12-BC4C-0796F8C4478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8" name="Rectangle 6">
            <a:extLst>
              <a:ext uri="{FF2B5EF4-FFF2-40B4-BE49-F238E27FC236}">
                <a16:creationId xmlns:a16="http://schemas.microsoft.com/office/drawing/2014/main" id="{ACF067B2-05A7-47BB-BB37-F034ECA74F84}"/>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05E9CF9B-C4C8-420B-9648-4103077E5574}" type="slidenum">
              <a:rPr lang="nb-NO" altLang="nb-NO"/>
              <a:pPr/>
              <a:t>‹#›</a:t>
            </a:fld>
            <a:endParaRPr lang="nb-NO" altLang="nb-NO"/>
          </a:p>
        </p:txBody>
      </p:sp>
    </p:spTree>
    <p:extLst>
      <p:ext uri="{BB962C8B-B14F-4D97-AF65-F5344CB8AC3E}">
        <p14:creationId xmlns:p14="http://schemas.microsoft.com/office/powerpoint/2010/main" val="143666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Rectangle 5">
            <a:extLst>
              <a:ext uri="{FF2B5EF4-FFF2-40B4-BE49-F238E27FC236}">
                <a16:creationId xmlns:a16="http://schemas.microsoft.com/office/drawing/2014/main" id="{80D983DD-A166-45B3-9D47-D8F3EB9D5FC2}"/>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4" name="Rectangle 6">
            <a:extLst>
              <a:ext uri="{FF2B5EF4-FFF2-40B4-BE49-F238E27FC236}">
                <a16:creationId xmlns:a16="http://schemas.microsoft.com/office/drawing/2014/main" id="{DBBAAF63-39FC-4F32-9CF7-ADC58CF2EF08}"/>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3443405E-07A0-4187-8D82-3176EC8274C9}" type="slidenum">
              <a:rPr lang="nb-NO" altLang="nb-NO"/>
              <a:pPr/>
              <a:t>‹#›</a:t>
            </a:fld>
            <a:endParaRPr lang="nb-NO" altLang="nb-NO"/>
          </a:p>
        </p:txBody>
      </p:sp>
    </p:spTree>
    <p:extLst>
      <p:ext uri="{BB962C8B-B14F-4D97-AF65-F5344CB8AC3E}">
        <p14:creationId xmlns:p14="http://schemas.microsoft.com/office/powerpoint/2010/main" val="1099656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Tree>
    <p:extLst>
      <p:ext uri="{BB962C8B-B14F-4D97-AF65-F5344CB8AC3E}">
        <p14:creationId xmlns:p14="http://schemas.microsoft.com/office/powerpoint/2010/main" val="2651138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D57645B-B9F6-40EE-9BFB-AE861DEF4CC0}"/>
              </a:ext>
            </a:extLst>
          </p:cNvPr>
          <p:cNvSpPr/>
          <p:nvPr userDrawn="1"/>
        </p:nvSpPr>
        <p:spPr>
          <a:xfrm>
            <a:off x="2927648" y="476672"/>
            <a:ext cx="8464550" cy="6216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Tree>
    <p:extLst>
      <p:ext uri="{BB962C8B-B14F-4D97-AF65-F5344CB8AC3E}">
        <p14:creationId xmlns:p14="http://schemas.microsoft.com/office/powerpoint/2010/main" val="92654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7"/>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5C1FAB0C-FEB9-4460-93C0-F463A93AFAF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1A07C92-BF7B-4971-AFB7-4F518774250B}"/>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B832844-2965-4BA5-89E6-339FF503B2E8}" type="slidenum">
              <a:rPr lang="nb-NO" altLang="nb-NO"/>
              <a:pPr/>
              <a:t>‹#›</a:t>
            </a:fld>
            <a:endParaRPr lang="nb-NO" altLang="nb-NO"/>
          </a:p>
        </p:txBody>
      </p:sp>
    </p:spTree>
    <p:extLst>
      <p:ext uri="{BB962C8B-B14F-4D97-AF65-F5344CB8AC3E}">
        <p14:creationId xmlns:p14="http://schemas.microsoft.com/office/powerpoint/2010/main" val="3172311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05FB470C-1D47-43FE-9036-627C04180658}"/>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9E09518-9A0B-4BDE-BC89-055F3F576255}"/>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15517534-5849-40C8-AE88-47DBF2D6FCBC}" type="slidenum">
              <a:rPr lang="nb-NO" altLang="nb-NO"/>
              <a:pPr/>
              <a:t>‹#›</a:t>
            </a:fld>
            <a:endParaRPr lang="nb-NO" altLang="nb-NO"/>
          </a:p>
        </p:txBody>
      </p:sp>
    </p:spTree>
    <p:extLst>
      <p:ext uri="{BB962C8B-B14F-4D97-AF65-F5344CB8AC3E}">
        <p14:creationId xmlns:p14="http://schemas.microsoft.com/office/powerpoint/2010/main" val="457760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2255838" y="1981200"/>
            <a:ext cx="9502775" cy="41148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DD528302-A359-4783-BA61-A6166B805B45}"/>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65B293-9066-47AC-89B2-FBBF7BF9ADD9}"/>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F4228AB-235D-4E38-830F-56A638796E90}" type="slidenum">
              <a:rPr lang="nb-NO" altLang="nb-NO"/>
              <a:pPr/>
              <a:t>‹#›</a:t>
            </a:fld>
            <a:endParaRPr lang="nb-NO" altLang="nb-NO"/>
          </a:p>
        </p:txBody>
      </p:sp>
    </p:spTree>
    <p:extLst>
      <p:ext uri="{BB962C8B-B14F-4D97-AF65-F5344CB8AC3E}">
        <p14:creationId xmlns:p14="http://schemas.microsoft.com/office/powerpoint/2010/main" val="1367613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7" y="609600"/>
            <a:ext cx="2374900" cy="5486400"/>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72" y="609600"/>
            <a:ext cx="6923617" cy="54864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CA188310-B4FA-425C-B419-3850B5FC75CD}"/>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A08BBBBB-797D-4089-90B2-3FBDE082259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DE38E495-EEC7-497E-BDD6-4020DDF554E1}" type="slidenum">
              <a:rPr lang="nb-NO" altLang="nb-NO"/>
              <a:pPr/>
              <a:t>‹#›</a:t>
            </a:fld>
            <a:endParaRPr lang="nb-NO" altLang="nb-NO"/>
          </a:p>
        </p:txBody>
      </p:sp>
    </p:spTree>
    <p:extLst>
      <p:ext uri="{BB962C8B-B14F-4D97-AF65-F5344CB8AC3E}">
        <p14:creationId xmlns:p14="http://schemas.microsoft.com/office/powerpoint/2010/main" val="2446543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32"/>
            <a:ext cx="10363200" cy="1470025"/>
          </a:xfrm>
          <a:prstGeom prst="rect">
            <a:avLst/>
          </a:prstGeo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a:extLst>
              <a:ext uri="{FF2B5EF4-FFF2-40B4-BE49-F238E27FC236}">
                <a16:creationId xmlns:a16="http://schemas.microsoft.com/office/drawing/2014/main" id="{D93C790D-C1BE-43CD-8634-FD6D4336879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50867F-A96E-473F-968D-71C54A5DAB7F}"/>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0C4DBEF-BA11-48DC-9834-E5434691D600}" type="slidenum">
              <a:rPr lang="nb-NO" altLang="nb-NO"/>
              <a:pPr/>
              <a:t>‹#›</a:t>
            </a:fld>
            <a:endParaRPr lang="nb-NO" altLang="nb-NO"/>
          </a:p>
        </p:txBody>
      </p:sp>
    </p:spTree>
    <p:extLst>
      <p:ext uri="{BB962C8B-B14F-4D97-AF65-F5344CB8AC3E}">
        <p14:creationId xmlns:p14="http://schemas.microsoft.com/office/powerpoint/2010/main" val="2186225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2255838" y="1981200"/>
            <a:ext cx="9502775" cy="4114800"/>
          </a:xfrm>
          <a:prstGeom prst="rect">
            <a:avLst/>
          </a:prstGeom>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
        <p:nvSpPr>
          <p:cNvPr id="4" name="Rectangle 5">
            <a:extLst>
              <a:ext uri="{FF2B5EF4-FFF2-40B4-BE49-F238E27FC236}">
                <a16:creationId xmlns:a16="http://schemas.microsoft.com/office/drawing/2014/main" id="{E355B585-255A-4BCA-B583-2906291B7299}"/>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Tree>
    <p:extLst>
      <p:ext uri="{BB962C8B-B14F-4D97-AF65-F5344CB8AC3E}">
        <p14:creationId xmlns:p14="http://schemas.microsoft.com/office/powerpoint/2010/main" val="3896444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a:extLst>
              <a:ext uri="{FF2B5EF4-FFF2-40B4-BE49-F238E27FC236}">
                <a16:creationId xmlns:a16="http://schemas.microsoft.com/office/drawing/2014/main" id="{F20D6270-543C-49D9-AC6D-24D54464C7A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F6EBA9F9-5332-44BF-9AE4-EFC4AB24DCD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94CEC27E-4C16-49D3-A88F-8CC0235D87A1}" type="slidenum">
              <a:rPr lang="nb-NO" altLang="nb-NO"/>
              <a:pPr/>
              <a:t>‹#›</a:t>
            </a:fld>
            <a:endParaRPr lang="nb-NO" altLang="nb-NO"/>
          </a:p>
        </p:txBody>
      </p:sp>
    </p:spTree>
    <p:extLst>
      <p:ext uri="{BB962C8B-B14F-4D97-AF65-F5344CB8AC3E}">
        <p14:creationId xmlns:p14="http://schemas.microsoft.com/office/powerpoint/2010/main" val="796223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8" y="1981200"/>
            <a:ext cx="46503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a:extLst>
              <a:ext uri="{FF2B5EF4-FFF2-40B4-BE49-F238E27FC236}">
                <a16:creationId xmlns:a16="http://schemas.microsoft.com/office/drawing/2014/main" id="{C4433FD2-957E-4CB6-92F2-D52654044EFF}"/>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33ED198D-3195-429A-B3E1-935A262F070C}"/>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B5C15D1-1259-4D18-920E-23B202D08AFB}" type="slidenum">
              <a:rPr lang="nb-NO" altLang="nb-NO"/>
              <a:pPr/>
              <a:t>‹#›</a:t>
            </a:fld>
            <a:endParaRPr lang="nb-NO" altLang="nb-NO"/>
          </a:p>
        </p:txBody>
      </p:sp>
    </p:spTree>
    <p:extLst>
      <p:ext uri="{BB962C8B-B14F-4D97-AF65-F5344CB8AC3E}">
        <p14:creationId xmlns:p14="http://schemas.microsoft.com/office/powerpoint/2010/main" val="1877000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a:prstGeom prst="rect">
            <a:avLst/>
          </a:prstGeo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a:extLst>
              <a:ext uri="{FF2B5EF4-FFF2-40B4-BE49-F238E27FC236}">
                <a16:creationId xmlns:a16="http://schemas.microsoft.com/office/drawing/2014/main" id="{CF5CE5E1-AE80-4C12-BC4C-0796F8C4478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8" name="Rectangle 6">
            <a:extLst>
              <a:ext uri="{FF2B5EF4-FFF2-40B4-BE49-F238E27FC236}">
                <a16:creationId xmlns:a16="http://schemas.microsoft.com/office/drawing/2014/main" id="{ACF067B2-05A7-47BB-BB37-F034ECA74F84}"/>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05E9CF9B-C4C8-420B-9648-4103077E5574}" type="slidenum">
              <a:rPr lang="nb-NO" altLang="nb-NO"/>
              <a:pPr/>
              <a:t>‹#›</a:t>
            </a:fld>
            <a:endParaRPr lang="nb-NO" altLang="nb-NO"/>
          </a:p>
        </p:txBody>
      </p:sp>
    </p:spTree>
    <p:extLst>
      <p:ext uri="{BB962C8B-B14F-4D97-AF65-F5344CB8AC3E}">
        <p14:creationId xmlns:p14="http://schemas.microsoft.com/office/powerpoint/2010/main" val="56711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7"/>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a:extLst>
              <a:ext uri="{FF2B5EF4-FFF2-40B4-BE49-F238E27FC236}">
                <a16:creationId xmlns:a16="http://schemas.microsoft.com/office/drawing/2014/main" id="{F20D6270-543C-49D9-AC6D-24D54464C7A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F6EBA9F9-5332-44BF-9AE4-EFC4AB24DCD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94CEC27E-4C16-49D3-A88F-8CC0235D87A1}" type="slidenum">
              <a:rPr lang="nb-NO" altLang="nb-NO"/>
              <a:pPr/>
              <a:t>‹#›</a:t>
            </a:fld>
            <a:endParaRPr lang="nb-NO" altLang="nb-NO"/>
          </a:p>
        </p:txBody>
      </p:sp>
    </p:spTree>
    <p:extLst>
      <p:ext uri="{BB962C8B-B14F-4D97-AF65-F5344CB8AC3E}">
        <p14:creationId xmlns:p14="http://schemas.microsoft.com/office/powerpoint/2010/main" val="1994561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Rectangle 5">
            <a:extLst>
              <a:ext uri="{FF2B5EF4-FFF2-40B4-BE49-F238E27FC236}">
                <a16:creationId xmlns:a16="http://schemas.microsoft.com/office/drawing/2014/main" id="{80D983DD-A166-45B3-9D47-D8F3EB9D5FC2}"/>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4" name="Rectangle 6">
            <a:extLst>
              <a:ext uri="{FF2B5EF4-FFF2-40B4-BE49-F238E27FC236}">
                <a16:creationId xmlns:a16="http://schemas.microsoft.com/office/drawing/2014/main" id="{DBBAAF63-39FC-4F32-9CF7-ADC58CF2EF08}"/>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3443405E-07A0-4187-8D82-3176EC8274C9}" type="slidenum">
              <a:rPr lang="nb-NO" altLang="nb-NO"/>
              <a:pPr/>
              <a:t>‹#›</a:t>
            </a:fld>
            <a:endParaRPr lang="nb-NO" altLang="nb-NO"/>
          </a:p>
        </p:txBody>
      </p:sp>
    </p:spTree>
    <p:extLst>
      <p:ext uri="{BB962C8B-B14F-4D97-AF65-F5344CB8AC3E}">
        <p14:creationId xmlns:p14="http://schemas.microsoft.com/office/powerpoint/2010/main" val="125568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49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D57645B-B9F6-40EE-9BFB-AE861DEF4CC0}"/>
              </a:ext>
            </a:extLst>
          </p:cNvPr>
          <p:cNvSpPr/>
          <p:nvPr userDrawn="1"/>
        </p:nvSpPr>
        <p:spPr>
          <a:xfrm>
            <a:off x="2927648" y="476672"/>
            <a:ext cx="8464550" cy="6216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Tree>
    <p:extLst>
      <p:ext uri="{BB962C8B-B14F-4D97-AF65-F5344CB8AC3E}">
        <p14:creationId xmlns:p14="http://schemas.microsoft.com/office/powerpoint/2010/main" val="1639389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7"/>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5C1FAB0C-FEB9-4460-93C0-F463A93AFAF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1A07C92-BF7B-4971-AFB7-4F518774250B}"/>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B832844-2965-4BA5-89E6-339FF503B2E8}" type="slidenum">
              <a:rPr lang="nb-NO" altLang="nb-NO"/>
              <a:pPr/>
              <a:t>‹#›</a:t>
            </a:fld>
            <a:endParaRPr lang="nb-NO" altLang="nb-NO"/>
          </a:p>
        </p:txBody>
      </p:sp>
    </p:spTree>
    <p:extLst>
      <p:ext uri="{BB962C8B-B14F-4D97-AF65-F5344CB8AC3E}">
        <p14:creationId xmlns:p14="http://schemas.microsoft.com/office/powerpoint/2010/main" val="1577282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05FB470C-1D47-43FE-9036-627C04180658}"/>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9E09518-9A0B-4BDE-BC89-055F3F576255}"/>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15517534-5849-40C8-AE88-47DBF2D6FCBC}" type="slidenum">
              <a:rPr lang="nb-NO" altLang="nb-NO"/>
              <a:pPr/>
              <a:t>‹#›</a:t>
            </a:fld>
            <a:endParaRPr lang="nb-NO" altLang="nb-NO"/>
          </a:p>
        </p:txBody>
      </p:sp>
    </p:spTree>
    <p:extLst>
      <p:ext uri="{BB962C8B-B14F-4D97-AF65-F5344CB8AC3E}">
        <p14:creationId xmlns:p14="http://schemas.microsoft.com/office/powerpoint/2010/main" val="83494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2255838" y="1981200"/>
            <a:ext cx="9502775" cy="41148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DD528302-A359-4783-BA61-A6166B805B45}"/>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65B293-9066-47AC-89B2-FBBF7BF9ADD9}"/>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F4228AB-235D-4E38-830F-56A638796E90}" type="slidenum">
              <a:rPr lang="nb-NO" altLang="nb-NO"/>
              <a:pPr/>
              <a:t>‹#›</a:t>
            </a:fld>
            <a:endParaRPr lang="nb-NO" altLang="nb-NO"/>
          </a:p>
        </p:txBody>
      </p:sp>
    </p:spTree>
    <p:extLst>
      <p:ext uri="{BB962C8B-B14F-4D97-AF65-F5344CB8AC3E}">
        <p14:creationId xmlns:p14="http://schemas.microsoft.com/office/powerpoint/2010/main" val="12809811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7" y="609600"/>
            <a:ext cx="2374900" cy="5486400"/>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72" y="609600"/>
            <a:ext cx="6923617" cy="54864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CA188310-B4FA-425C-B419-3850B5FC75CD}"/>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A08BBBBB-797D-4089-90B2-3FBDE082259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DE38E495-EEC7-497E-BDD6-4020DDF554E1}" type="slidenum">
              <a:rPr lang="nb-NO" altLang="nb-NO"/>
              <a:pPr/>
              <a:t>‹#›</a:t>
            </a:fld>
            <a:endParaRPr lang="nb-NO" altLang="nb-NO"/>
          </a:p>
        </p:txBody>
      </p:sp>
    </p:spTree>
    <p:extLst>
      <p:ext uri="{BB962C8B-B14F-4D97-AF65-F5344CB8AC3E}">
        <p14:creationId xmlns:p14="http://schemas.microsoft.com/office/powerpoint/2010/main" val="2317463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p:cNvSpPr>
            <a:spLocks noGrp="1" noChangeArrowheads="1"/>
          </p:cNvSpPr>
          <p:nvPr>
            <p:ph type="sldNum" sz="quarter" idx="11"/>
          </p:nvPr>
        </p:nvSpPr>
        <p:spPr>
          <a:ln/>
        </p:spPr>
        <p:txBody>
          <a:bodyPr/>
          <a:lstStyle>
            <a:lvl1pPr>
              <a:defRPr/>
            </a:lvl1pPr>
          </a:lstStyle>
          <a:p>
            <a:fld id="{924E250B-DC8F-4B8A-AD9C-35EB5C32F308}" type="slidenum">
              <a:rPr lang="nb-NO" altLang="nb-NO"/>
              <a:pPr/>
              <a:t>‹#›</a:t>
            </a:fld>
            <a:endParaRPr lang="nb-NO" altLang="nb-NO"/>
          </a:p>
        </p:txBody>
      </p:sp>
    </p:spTree>
    <p:extLst>
      <p:ext uri="{BB962C8B-B14F-4D97-AF65-F5344CB8AC3E}">
        <p14:creationId xmlns:p14="http://schemas.microsoft.com/office/powerpoint/2010/main" val="1435855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
        <p:nvSpPr>
          <p:cNvPr id="4" name="Rectangle 5"/>
          <p:cNvSpPr>
            <a:spLocks noGrp="1" noChangeArrowheads="1"/>
          </p:cNvSpPr>
          <p:nvPr>
            <p:ph type="ftr" sz="quarter" idx="10"/>
          </p:nvPr>
        </p:nvSpPr>
        <p:spPr/>
        <p:txBody>
          <a:bodyPr/>
          <a:lstStyle>
            <a:lvl1pPr>
              <a:defRPr/>
            </a:lvl1pPr>
          </a:lstStyle>
          <a:p>
            <a:pPr>
              <a:defRPr/>
            </a:pPr>
            <a:endParaRPr lang="nb-NO" altLang="nb-NO"/>
          </a:p>
        </p:txBody>
      </p:sp>
    </p:spTree>
    <p:extLst>
      <p:ext uri="{BB962C8B-B14F-4D97-AF65-F5344CB8AC3E}">
        <p14:creationId xmlns:p14="http://schemas.microsoft.com/office/powerpoint/2010/main" val="1652893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p:cNvSpPr>
            <a:spLocks noGrp="1" noChangeArrowheads="1"/>
          </p:cNvSpPr>
          <p:nvPr>
            <p:ph type="sldNum" sz="quarter" idx="11"/>
          </p:nvPr>
        </p:nvSpPr>
        <p:spPr>
          <a:ln/>
        </p:spPr>
        <p:txBody>
          <a:bodyPr/>
          <a:lstStyle>
            <a:lvl1pPr>
              <a:defRPr/>
            </a:lvl1pPr>
          </a:lstStyle>
          <a:p>
            <a:fld id="{5B1B5A33-5454-41D7-85C1-724B0F548D99}" type="slidenum">
              <a:rPr lang="nb-NO" altLang="nb-NO"/>
              <a:pPr/>
              <a:t>‹#›</a:t>
            </a:fld>
            <a:endParaRPr lang="nb-NO" altLang="nb-NO"/>
          </a:p>
        </p:txBody>
      </p:sp>
    </p:spTree>
    <p:extLst>
      <p:ext uri="{BB962C8B-B14F-4D97-AF65-F5344CB8AC3E}">
        <p14:creationId xmlns:p14="http://schemas.microsoft.com/office/powerpoint/2010/main" val="216136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8" y="1981200"/>
            <a:ext cx="465031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a:extLst>
              <a:ext uri="{FF2B5EF4-FFF2-40B4-BE49-F238E27FC236}">
                <a16:creationId xmlns:a16="http://schemas.microsoft.com/office/drawing/2014/main" id="{C4433FD2-957E-4CB6-92F2-D52654044EFF}"/>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33ED198D-3195-429A-B3E1-935A262F070C}"/>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B5C15D1-1259-4D18-920E-23B202D08AFB}" type="slidenum">
              <a:rPr lang="nb-NO" altLang="nb-NO"/>
              <a:pPr/>
              <a:t>‹#›</a:t>
            </a:fld>
            <a:endParaRPr lang="nb-NO" altLang="nb-NO"/>
          </a:p>
        </p:txBody>
      </p:sp>
    </p:spTree>
    <p:extLst>
      <p:ext uri="{BB962C8B-B14F-4D97-AF65-F5344CB8AC3E}">
        <p14:creationId xmlns:p14="http://schemas.microsoft.com/office/powerpoint/2010/main" val="1967583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7" y="1981200"/>
            <a:ext cx="465031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p:cNvSpPr>
            <a:spLocks noGrp="1" noChangeArrowheads="1"/>
          </p:cNvSpPr>
          <p:nvPr>
            <p:ph type="sldNum" sz="quarter" idx="11"/>
          </p:nvPr>
        </p:nvSpPr>
        <p:spPr>
          <a:ln/>
        </p:spPr>
        <p:txBody>
          <a:bodyPr/>
          <a:lstStyle>
            <a:lvl1pPr>
              <a:defRPr/>
            </a:lvl1pPr>
          </a:lstStyle>
          <a:p>
            <a:fld id="{E84B4A81-06DC-4519-8584-A3DD781512E2}" type="slidenum">
              <a:rPr lang="nb-NO" altLang="nb-NO"/>
              <a:pPr/>
              <a:t>‹#›</a:t>
            </a:fld>
            <a:endParaRPr lang="nb-NO" altLang="nb-NO"/>
          </a:p>
        </p:txBody>
      </p:sp>
    </p:spTree>
    <p:extLst>
      <p:ext uri="{BB962C8B-B14F-4D97-AF65-F5344CB8AC3E}">
        <p14:creationId xmlns:p14="http://schemas.microsoft.com/office/powerpoint/2010/main" val="1772455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8" name="Rectangle 6"/>
          <p:cNvSpPr>
            <a:spLocks noGrp="1" noChangeArrowheads="1"/>
          </p:cNvSpPr>
          <p:nvPr>
            <p:ph type="sldNum" sz="quarter" idx="11"/>
          </p:nvPr>
        </p:nvSpPr>
        <p:spPr>
          <a:ln/>
        </p:spPr>
        <p:txBody>
          <a:bodyPr/>
          <a:lstStyle>
            <a:lvl1pPr>
              <a:defRPr/>
            </a:lvl1pPr>
          </a:lstStyle>
          <a:p>
            <a:fld id="{549660F9-CD46-4C7D-8481-404F2475FFD0}" type="slidenum">
              <a:rPr lang="nb-NO" altLang="nb-NO"/>
              <a:pPr/>
              <a:t>‹#›</a:t>
            </a:fld>
            <a:endParaRPr lang="nb-NO" altLang="nb-NO"/>
          </a:p>
        </p:txBody>
      </p:sp>
    </p:spTree>
    <p:extLst>
      <p:ext uri="{BB962C8B-B14F-4D97-AF65-F5344CB8AC3E}">
        <p14:creationId xmlns:p14="http://schemas.microsoft.com/office/powerpoint/2010/main" val="3855505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4" name="Rectangle 6"/>
          <p:cNvSpPr>
            <a:spLocks noGrp="1" noChangeArrowheads="1"/>
          </p:cNvSpPr>
          <p:nvPr>
            <p:ph type="sldNum" sz="quarter" idx="11"/>
          </p:nvPr>
        </p:nvSpPr>
        <p:spPr>
          <a:ln/>
        </p:spPr>
        <p:txBody>
          <a:bodyPr/>
          <a:lstStyle>
            <a:lvl1pPr>
              <a:defRPr/>
            </a:lvl1pPr>
          </a:lstStyle>
          <a:p>
            <a:fld id="{C14C72B9-6C2A-4119-9EAA-3C3A745DB1F7}" type="slidenum">
              <a:rPr lang="nb-NO" altLang="nb-NO"/>
              <a:pPr/>
              <a:t>‹#›</a:t>
            </a:fld>
            <a:endParaRPr lang="nb-NO" altLang="nb-NO"/>
          </a:p>
        </p:txBody>
      </p:sp>
    </p:spTree>
    <p:extLst>
      <p:ext uri="{BB962C8B-B14F-4D97-AF65-F5344CB8AC3E}">
        <p14:creationId xmlns:p14="http://schemas.microsoft.com/office/powerpoint/2010/main" val="3799741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174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p:cNvSpPr>
            <a:spLocks noGrp="1" noChangeArrowheads="1"/>
          </p:cNvSpPr>
          <p:nvPr>
            <p:ph type="sldNum" sz="quarter" idx="11"/>
          </p:nvPr>
        </p:nvSpPr>
        <p:spPr>
          <a:ln/>
        </p:spPr>
        <p:txBody>
          <a:bodyPr/>
          <a:lstStyle>
            <a:lvl1pPr>
              <a:defRPr/>
            </a:lvl1pPr>
          </a:lstStyle>
          <a:p>
            <a:fld id="{23A8497C-132C-4332-B0CB-8FE2D5B39C27}" type="slidenum">
              <a:rPr lang="nb-NO" altLang="nb-NO"/>
              <a:pPr/>
              <a:t>‹#›</a:t>
            </a:fld>
            <a:endParaRPr lang="nb-NO" altLang="nb-NO"/>
          </a:p>
        </p:txBody>
      </p:sp>
    </p:spTree>
    <p:extLst>
      <p:ext uri="{BB962C8B-B14F-4D97-AF65-F5344CB8AC3E}">
        <p14:creationId xmlns:p14="http://schemas.microsoft.com/office/powerpoint/2010/main" val="1981912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p:cNvSpPr>
            <a:spLocks noGrp="1" noChangeArrowheads="1"/>
          </p:cNvSpPr>
          <p:nvPr>
            <p:ph type="sldNum" sz="quarter" idx="11"/>
          </p:nvPr>
        </p:nvSpPr>
        <p:spPr>
          <a:ln/>
        </p:spPr>
        <p:txBody>
          <a:bodyPr/>
          <a:lstStyle>
            <a:lvl1pPr>
              <a:defRPr/>
            </a:lvl1pPr>
          </a:lstStyle>
          <a:p>
            <a:fld id="{3DD67A2C-6634-486A-839D-484C2F83C1CB}" type="slidenum">
              <a:rPr lang="nb-NO" altLang="nb-NO"/>
              <a:pPr/>
              <a:t>‹#›</a:t>
            </a:fld>
            <a:endParaRPr lang="nb-NO" altLang="nb-NO"/>
          </a:p>
        </p:txBody>
      </p:sp>
    </p:spTree>
    <p:extLst>
      <p:ext uri="{BB962C8B-B14F-4D97-AF65-F5344CB8AC3E}">
        <p14:creationId xmlns:p14="http://schemas.microsoft.com/office/powerpoint/2010/main" val="2046160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p:cNvSpPr>
            <a:spLocks noGrp="1" noChangeArrowheads="1"/>
          </p:cNvSpPr>
          <p:nvPr>
            <p:ph type="sldNum" sz="quarter" idx="11"/>
          </p:nvPr>
        </p:nvSpPr>
        <p:spPr>
          <a:ln/>
        </p:spPr>
        <p:txBody>
          <a:bodyPr/>
          <a:lstStyle>
            <a:lvl1pPr>
              <a:defRPr/>
            </a:lvl1pPr>
          </a:lstStyle>
          <a:p>
            <a:fld id="{01C7A326-E7B9-4D5A-9394-C87533810A60}" type="slidenum">
              <a:rPr lang="nb-NO" altLang="nb-NO"/>
              <a:pPr/>
              <a:t>‹#›</a:t>
            </a:fld>
            <a:endParaRPr lang="nb-NO" altLang="nb-NO"/>
          </a:p>
        </p:txBody>
      </p:sp>
    </p:spTree>
    <p:extLst>
      <p:ext uri="{BB962C8B-B14F-4D97-AF65-F5344CB8AC3E}">
        <p14:creationId xmlns:p14="http://schemas.microsoft.com/office/powerpoint/2010/main" val="288722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5" y="609600"/>
            <a:ext cx="2374900" cy="54864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68" y="609600"/>
            <a:ext cx="6923617" cy="5486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p:cNvSpPr>
            <a:spLocks noGrp="1" noChangeArrowheads="1"/>
          </p:cNvSpPr>
          <p:nvPr>
            <p:ph type="sldNum" sz="quarter" idx="11"/>
          </p:nvPr>
        </p:nvSpPr>
        <p:spPr>
          <a:ln/>
        </p:spPr>
        <p:txBody>
          <a:bodyPr/>
          <a:lstStyle>
            <a:lvl1pPr>
              <a:defRPr/>
            </a:lvl1pPr>
          </a:lstStyle>
          <a:p>
            <a:fld id="{4692C499-2EF7-449A-8A76-A9B406BE279D}" type="slidenum">
              <a:rPr lang="nb-NO" altLang="nb-NO"/>
              <a:pPr/>
              <a:t>‹#›</a:t>
            </a:fld>
            <a:endParaRPr lang="nb-NO" altLang="nb-NO"/>
          </a:p>
        </p:txBody>
      </p:sp>
    </p:spTree>
    <p:extLst>
      <p:ext uri="{BB962C8B-B14F-4D97-AF65-F5344CB8AC3E}">
        <p14:creationId xmlns:p14="http://schemas.microsoft.com/office/powerpoint/2010/main" val="1647930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AA20D1-F0B2-CA3E-3351-566C11768AC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3111B88-A008-1688-603D-F7704FEAC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467A873-5C62-0719-6921-2A5CB09D72DB}"/>
              </a:ext>
            </a:extLst>
          </p:cNvPr>
          <p:cNvSpPr>
            <a:spLocks noGrp="1"/>
          </p:cNvSpPr>
          <p:nvPr>
            <p:ph type="dt" sz="half" idx="10"/>
          </p:nvPr>
        </p:nvSpPr>
        <p:spPr/>
        <p:txBody>
          <a:bodyPr/>
          <a:lstStyle/>
          <a:p>
            <a:fld id="{D7E75AFD-A213-4C3C-925A-F14CDDC3C8AF}" type="datetimeFigureOut">
              <a:rPr lang="nb-NO" smtClean="0"/>
              <a:t>17.06.2026</a:t>
            </a:fld>
            <a:endParaRPr lang="nb-NO"/>
          </a:p>
        </p:txBody>
      </p:sp>
      <p:sp>
        <p:nvSpPr>
          <p:cNvPr id="5" name="Plassholder for bunntekst 4">
            <a:extLst>
              <a:ext uri="{FF2B5EF4-FFF2-40B4-BE49-F238E27FC236}">
                <a16:creationId xmlns:a16="http://schemas.microsoft.com/office/drawing/2014/main" id="{33D840E1-BD52-BD06-CD9C-D770CEE0E83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F8480D-4A6D-9B42-5FBA-AE4F61041202}"/>
              </a:ext>
            </a:extLst>
          </p:cNvPr>
          <p:cNvSpPr>
            <a:spLocks noGrp="1"/>
          </p:cNvSpPr>
          <p:nvPr>
            <p:ph type="sldNum" sz="quarter" idx="12"/>
          </p:nvPr>
        </p:nvSpPr>
        <p:spPr/>
        <p:txBody>
          <a:bodyPr/>
          <a:lstStyle/>
          <a:p>
            <a:fld id="{D71F2292-0205-4250-BE0E-4891DF66753D}" type="slidenum">
              <a:rPr lang="nb-NO" smtClean="0"/>
              <a:t>‹#›</a:t>
            </a:fld>
            <a:endParaRPr lang="nb-NO"/>
          </a:p>
        </p:txBody>
      </p:sp>
    </p:spTree>
    <p:extLst>
      <p:ext uri="{BB962C8B-B14F-4D97-AF65-F5344CB8AC3E}">
        <p14:creationId xmlns:p14="http://schemas.microsoft.com/office/powerpoint/2010/main" val="4010545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AC7DE9-74EF-066E-7E6D-0DF721A8FD9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C791E6B-CD3F-A742-E6A6-7AE29A6D0B1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FE8CE79-F67D-55DB-82F3-62CAF4D48D98}"/>
              </a:ext>
            </a:extLst>
          </p:cNvPr>
          <p:cNvSpPr>
            <a:spLocks noGrp="1"/>
          </p:cNvSpPr>
          <p:nvPr>
            <p:ph type="dt" sz="half" idx="10"/>
          </p:nvPr>
        </p:nvSpPr>
        <p:spPr/>
        <p:txBody>
          <a:bodyPr/>
          <a:lstStyle/>
          <a:p>
            <a:fld id="{D7E75AFD-A213-4C3C-925A-F14CDDC3C8AF}" type="datetimeFigureOut">
              <a:rPr lang="nb-NO" smtClean="0"/>
              <a:t>17.06.2026</a:t>
            </a:fld>
            <a:endParaRPr lang="nb-NO"/>
          </a:p>
        </p:txBody>
      </p:sp>
      <p:sp>
        <p:nvSpPr>
          <p:cNvPr id="5" name="Plassholder for bunntekst 4">
            <a:extLst>
              <a:ext uri="{FF2B5EF4-FFF2-40B4-BE49-F238E27FC236}">
                <a16:creationId xmlns:a16="http://schemas.microsoft.com/office/drawing/2014/main" id="{575F8E1D-D455-1E2A-1103-5465CAAC680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EED9276-AD55-88DD-DD37-6DBFEAB30C3C}"/>
              </a:ext>
            </a:extLst>
          </p:cNvPr>
          <p:cNvSpPr>
            <a:spLocks noGrp="1"/>
          </p:cNvSpPr>
          <p:nvPr>
            <p:ph type="sldNum" sz="quarter" idx="12"/>
          </p:nvPr>
        </p:nvSpPr>
        <p:spPr/>
        <p:txBody>
          <a:bodyPr/>
          <a:lstStyle/>
          <a:p>
            <a:fld id="{D71F2292-0205-4250-BE0E-4891DF66753D}" type="slidenum">
              <a:rPr lang="nb-NO" smtClean="0"/>
              <a:t>‹#›</a:t>
            </a:fld>
            <a:endParaRPr lang="nb-NO"/>
          </a:p>
        </p:txBody>
      </p:sp>
    </p:spTree>
    <p:extLst>
      <p:ext uri="{BB962C8B-B14F-4D97-AF65-F5344CB8AC3E}">
        <p14:creationId xmlns:p14="http://schemas.microsoft.com/office/powerpoint/2010/main" val="26506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a:extLst>
              <a:ext uri="{FF2B5EF4-FFF2-40B4-BE49-F238E27FC236}">
                <a16:creationId xmlns:a16="http://schemas.microsoft.com/office/drawing/2014/main" id="{CF5CE5E1-AE80-4C12-BC4C-0796F8C4478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8" name="Rectangle 6">
            <a:extLst>
              <a:ext uri="{FF2B5EF4-FFF2-40B4-BE49-F238E27FC236}">
                <a16:creationId xmlns:a16="http://schemas.microsoft.com/office/drawing/2014/main" id="{ACF067B2-05A7-47BB-BB37-F034ECA74F84}"/>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05E9CF9B-C4C8-420B-9648-4103077E5574}" type="slidenum">
              <a:rPr lang="nb-NO" altLang="nb-NO"/>
              <a:pPr/>
              <a:t>‹#›</a:t>
            </a:fld>
            <a:endParaRPr lang="nb-NO" altLang="nb-NO"/>
          </a:p>
        </p:txBody>
      </p:sp>
    </p:spTree>
    <p:extLst>
      <p:ext uri="{BB962C8B-B14F-4D97-AF65-F5344CB8AC3E}">
        <p14:creationId xmlns:p14="http://schemas.microsoft.com/office/powerpoint/2010/main" val="389764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ABD71D-FB2E-BD24-DB5F-16A5FBE9025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A269162E-2168-79B5-CE88-6274B1A0A2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451D309-5057-A62F-4E20-467A73907F57}"/>
              </a:ext>
            </a:extLst>
          </p:cNvPr>
          <p:cNvSpPr>
            <a:spLocks noGrp="1"/>
          </p:cNvSpPr>
          <p:nvPr>
            <p:ph type="dt" sz="half" idx="10"/>
          </p:nvPr>
        </p:nvSpPr>
        <p:spPr/>
        <p:txBody>
          <a:bodyPr/>
          <a:lstStyle/>
          <a:p>
            <a:fld id="{D7E75AFD-A213-4C3C-925A-F14CDDC3C8AF}" type="datetimeFigureOut">
              <a:rPr lang="nb-NO" smtClean="0"/>
              <a:t>17.06.2026</a:t>
            </a:fld>
            <a:endParaRPr lang="nb-NO"/>
          </a:p>
        </p:txBody>
      </p:sp>
      <p:sp>
        <p:nvSpPr>
          <p:cNvPr id="5" name="Plassholder for bunntekst 4">
            <a:extLst>
              <a:ext uri="{FF2B5EF4-FFF2-40B4-BE49-F238E27FC236}">
                <a16:creationId xmlns:a16="http://schemas.microsoft.com/office/drawing/2014/main" id="{70A18AFF-164D-396C-3059-D300B675363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511FC0-9424-5E01-AAA6-DE6165B8EF23}"/>
              </a:ext>
            </a:extLst>
          </p:cNvPr>
          <p:cNvSpPr>
            <a:spLocks noGrp="1"/>
          </p:cNvSpPr>
          <p:nvPr>
            <p:ph type="sldNum" sz="quarter" idx="12"/>
          </p:nvPr>
        </p:nvSpPr>
        <p:spPr/>
        <p:txBody>
          <a:bodyPr/>
          <a:lstStyle/>
          <a:p>
            <a:fld id="{D71F2292-0205-4250-BE0E-4891DF66753D}" type="slidenum">
              <a:rPr lang="nb-NO" smtClean="0"/>
              <a:t>‹#›</a:t>
            </a:fld>
            <a:endParaRPr lang="nb-NO"/>
          </a:p>
        </p:txBody>
      </p:sp>
    </p:spTree>
    <p:extLst>
      <p:ext uri="{BB962C8B-B14F-4D97-AF65-F5344CB8AC3E}">
        <p14:creationId xmlns:p14="http://schemas.microsoft.com/office/powerpoint/2010/main" val="3547251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C9A220-A82B-1750-F85E-8B906C2E3CC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AA02784-D7DD-9C0A-60B7-0F8812CAED0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99663D2-F339-8B2B-BC41-137CBABBF75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2834546-A615-12A2-988E-68F65C338BBA}"/>
              </a:ext>
            </a:extLst>
          </p:cNvPr>
          <p:cNvSpPr>
            <a:spLocks noGrp="1"/>
          </p:cNvSpPr>
          <p:nvPr>
            <p:ph type="dt" sz="half" idx="10"/>
          </p:nvPr>
        </p:nvSpPr>
        <p:spPr/>
        <p:txBody>
          <a:bodyPr/>
          <a:lstStyle/>
          <a:p>
            <a:fld id="{D7E75AFD-A213-4C3C-925A-F14CDDC3C8AF}" type="datetimeFigureOut">
              <a:rPr lang="nb-NO" smtClean="0"/>
              <a:t>17.06.2026</a:t>
            </a:fld>
            <a:endParaRPr lang="nb-NO"/>
          </a:p>
        </p:txBody>
      </p:sp>
      <p:sp>
        <p:nvSpPr>
          <p:cNvPr id="6" name="Plassholder for bunntekst 5">
            <a:extLst>
              <a:ext uri="{FF2B5EF4-FFF2-40B4-BE49-F238E27FC236}">
                <a16:creationId xmlns:a16="http://schemas.microsoft.com/office/drawing/2014/main" id="{02D896AB-B244-8502-DA54-0DECB849A0A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F292E3B-802F-1E48-0EB7-01840A0EA39E}"/>
              </a:ext>
            </a:extLst>
          </p:cNvPr>
          <p:cNvSpPr>
            <a:spLocks noGrp="1"/>
          </p:cNvSpPr>
          <p:nvPr>
            <p:ph type="sldNum" sz="quarter" idx="12"/>
          </p:nvPr>
        </p:nvSpPr>
        <p:spPr/>
        <p:txBody>
          <a:bodyPr/>
          <a:lstStyle/>
          <a:p>
            <a:fld id="{D71F2292-0205-4250-BE0E-4891DF66753D}" type="slidenum">
              <a:rPr lang="nb-NO" smtClean="0"/>
              <a:t>‹#›</a:t>
            </a:fld>
            <a:endParaRPr lang="nb-NO"/>
          </a:p>
        </p:txBody>
      </p:sp>
    </p:spTree>
    <p:extLst>
      <p:ext uri="{BB962C8B-B14F-4D97-AF65-F5344CB8AC3E}">
        <p14:creationId xmlns:p14="http://schemas.microsoft.com/office/powerpoint/2010/main" val="1528876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7EE31A-0405-EA47-DF11-81D789307B2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703D1D7-C757-1CCF-1D4A-DFB2529AA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4AC5A7A-A043-E2AE-E6DF-1021DFB1589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464252A-25A0-15AD-0EB6-D1827C04D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B6F82F6-A161-B25A-DFD5-150B914DB78F}"/>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F41E4F2-4EF1-47DC-C1AD-8E7F1EC57945}"/>
              </a:ext>
            </a:extLst>
          </p:cNvPr>
          <p:cNvSpPr>
            <a:spLocks noGrp="1"/>
          </p:cNvSpPr>
          <p:nvPr>
            <p:ph type="dt" sz="half" idx="10"/>
          </p:nvPr>
        </p:nvSpPr>
        <p:spPr/>
        <p:txBody>
          <a:bodyPr/>
          <a:lstStyle/>
          <a:p>
            <a:fld id="{D7E75AFD-A213-4C3C-925A-F14CDDC3C8AF}" type="datetimeFigureOut">
              <a:rPr lang="nb-NO" smtClean="0"/>
              <a:t>17.06.2026</a:t>
            </a:fld>
            <a:endParaRPr lang="nb-NO"/>
          </a:p>
        </p:txBody>
      </p:sp>
      <p:sp>
        <p:nvSpPr>
          <p:cNvPr id="8" name="Plassholder for bunntekst 7">
            <a:extLst>
              <a:ext uri="{FF2B5EF4-FFF2-40B4-BE49-F238E27FC236}">
                <a16:creationId xmlns:a16="http://schemas.microsoft.com/office/drawing/2014/main" id="{A717F9B6-6AF8-0198-6775-77EAF2AA086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D45B3A0C-D697-C499-3514-537E754D352C}"/>
              </a:ext>
            </a:extLst>
          </p:cNvPr>
          <p:cNvSpPr>
            <a:spLocks noGrp="1"/>
          </p:cNvSpPr>
          <p:nvPr>
            <p:ph type="sldNum" sz="quarter" idx="12"/>
          </p:nvPr>
        </p:nvSpPr>
        <p:spPr/>
        <p:txBody>
          <a:bodyPr/>
          <a:lstStyle/>
          <a:p>
            <a:fld id="{D71F2292-0205-4250-BE0E-4891DF66753D}" type="slidenum">
              <a:rPr lang="nb-NO" smtClean="0"/>
              <a:t>‹#›</a:t>
            </a:fld>
            <a:endParaRPr lang="nb-NO"/>
          </a:p>
        </p:txBody>
      </p:sp>
    </p:spTree>
    <p:extLst>
      <p:ext uri="{BB962C8B-B14F-4D97-AF65-F5344CB8AC3E}">
        <p14:creationId xmlns:p14="http://schemas.microsoft.com/office/powerpoint/2010/main" val="2315175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DA1B92-85CE-0DC0-FB62-3817AF12771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31BDBD3-F17F-9133-2DDA-82A5AF73AEE7}"/>
              </a:ext>
            </a:extLst>
          </p:cNvPr>
          <p:cNvSpPr>
            <a:spLocks noGrp="1"/>
          </p:cNvSpPr>
          <p:nvPr>
            <p:ph type="dt" sz="half" idx="10"/>
          </p:nvPr>
        </p:nvSpPr>
        <p:spPr/>
        <p:txBody>
          <a:bodyPr/>
          <a:lstStyle/>
          <a:p>
            <a:fld id="{D7E75AFD-A213-4C3C-925A-F14CDDC3C8AF}" type="datetimeFigureOut">
              <a:rPr lang="nb-NO" smtClean="0"/>
              <a:t>17.06.2026</a:t>
            </a:fld>
            <a:endParaRPr lang="nb-NO"/>
          </a:p>
        </p:txBody>
      </p:sp>
      <p:sp>
        <p:nvSpPr>
          <p:cNvPr id="4" name="Plassholder for bunntekst 3">
            <a:extLst>
              <a:ext uri="{FF2B5EF4-FFF2-40B4-BE49-F238E27FC236}">
                <a16:creationId xmlns:a16="http://schemas.microsoft.com/office/drawing/2014/main" id="{CF9D3343-F421-948D-53E3-CB9E66CBE6E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36790C2-1E64-6B10-8839-87721172F1D5}"/>
              </a:ext>
            </a:extLst>
          </p:cNvPr>
          <p:cNvSpPr>
            <a:spLocks noGrp="1"/>
          </p:cNvSpPr>
          <p:nvPr>
            <p:ph type="sldNum" sz="quarter" idx="12"/>
          </p:nvPr>
        </p:nvSpPr>
        <p:spPr/>
        <p:txBody>
          <a:bodyPr/>
          <a:lstStyle/>
          <a:p>
            <a:fld id="{D71F2292-0205-4250-BE0E-4891DF66753D}" type="slidenum">
              <a:rPr lang="nb-NO" smtClean="0"/>
              <a:t>‹#›</a:t>
            </a:fld>
            <a:endParaRPr lang="nb-NO"/>
          </a:p>
        </p:txBody>
      </p:sp>
    </p:spTree>
    <p:extLst>
      <p:ext uri="{BB962C8B-B14F-4D97-AF65-F5344CB8AC3E}">
        <p14:creationId xmlns:p14="http://schemas.microsoft.com/office/powerpoint/2010/main" val="16974195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C272DF2-522B-C80E-FAFC-B3F3D57A9261}"/>
              </a:ext>
            </a:extLst>
          </p:cNvPr>
          <p:cNvSpPr>
            <a:spLocks noGrp="1"/>
          </p:cNvSpPr>
          <p:nvPr>
            <p:ph type="dt" sz="half" idx="10"/>
          </p:nvPr>
        </p:nvSpPr>
        <p:spPr/>
        <p:txBody>
          <a:bodyPr/>
          <a:lstStyle/>
          <a:p>
            <a:fld id="{D7E75AFD-A213-4C3C-925A-F14CDDC3C8AF}" type="datetimeFigureOut">
              <a:rPr lang="nb-NO" smtClean="0"/>
              <a:t>17.06.2026</a:t>
            </a:fld>
            <a:endParaRPr lang="nb-NO"/>
          </a:p>
        </p:txBody>
      </p:sp>
      <p:sp>
        <p:nvSpPr>
          <p:cNvPr id="3" name="Plassholder for bunntekst 2">
            <a:extLst>
              <a:ext uri="{FF2B5EF4-FFF2-40B4-BE49-F238E27FC236}">
                <a16:creationId xmlns:a16="http://schemas.microsoft.com/office/drawing/2014/main" id="{F2B5B6DD-0B88-99BD-9D02-C8E1272B885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D7CF7E9-B9BE-F455-19D7-ABD28C76E535}"/>
              </a:ext>
            </a:extLst>
          </p:cNvPr>
          <p:cNvSpPr>
            <a:spLocks noGrp="1"/>
          </p:cNvSpPr>
          <p:nvPr>
            <p:ph type="sldNum" sz="quarter" idx="12"/>
          </p:nvPr>
        </p:nvSpPr>
        <p:spPr/>
        <p:txBody>
          <a:bodyPr/>
          <a:lstStyle/>
          <a:p>
            <a:fld id="{D71F2292-0205-4250-BE0E-4891DF66753D}" type="slidenum">
              <a:rPr lang="nb-NO" smtClean="0"/>
              <a:t>‹#›</a:t>
            </a:fld>
            <a:endParaRPr lang="nb-NO"/>
          </a:p>
        </p:txBody>
      </p:sp>
    </p:spTree>
    <p:extLst>
      <p:ext uri="{BB962C8B-B14F-4D97-AF65-F5344CB8AC3E}">
        <p14:creationId xmlns:p14="http://schemas.microsoft.com/office/powerpoint/2010/main" val="5621422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43AC49-A492-1CFE-60F9-47724EF48F7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D1F4F42-8474-90BB-0176-341E242E9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E67B7F8-51CD-036D-AD57-8DB764A8D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CC5C47D-BD43-4F8D-9CBA-1144C54B45AA}"/>
              </a:ext>
            </a:extLst>
          </p:cNvPr>
          <p:cNvSpPr>
            <a:spLocks noGrp="1"/>
          </p:cNvSpPr>
          <p:nvPr>
            <p:ph type="dt" sz="half" idx="10"/>
          </p:nvPr>
        </p:nvSpPr>
        <p:spPr/>
        <p:txBody>
          <a:bodyPr/>
          <a:lstStyle/>
          <a:p>
            <a:fld id="{D7E75AFD-A213-4C3C-925A-F14CDDC3C8AF}" type="datetimeFigureOut">
              <a:rPr lang="nb-NO" smtClean="0"/>
              <a:t>17.06.2026</a:t>
            </a:fld>
            <a:endParaRPr lang="nb-NO"/>
          </a:p>
        </p:txBody>
      </p:sp>
      <p:sp>
        <p:nvSpPr>
          <p:cNvPr id="6" name="Plassholder for bunntekst 5">
            <a:extLst>
              <a:ext uri="{FF2B5EF4-FFF2-40B4-BE49-F238E27FC236}">
                <a16:creationId xmlns:a16="http://schemas.microsoft.com/office/drawing/2014/main" id="{8A5C369B-08AA-2B76-C8BD-39079068E5C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603B56-20BD-7672-A7CB-695CB06F18FC}"/>
              </a:ext>
            </a:extLst>
          </p:cNvPr>
          <p:cNvSpPr>
            <a:spLocks noGrp="1"/>
          </p:cNvSpPr>
          <p:nvPr>
            <p:ph type="sldNum" sz="quarter" idx="12"/>
          </p:nvPr>
        </p:nvSpPr>
        <p:spPr/>
        <p:txBody>
          <a:bodyPr/>
          <a:lstStyle/>
          <a:p>
            <a:fld id="{D71F2292-0205-4250-BE0E-4891DF66753D}" type="slidenum">
              <a:rPr lang="nb-NO" smtClean="0"/>
              <a:t>‹#›</a:t>
            </a:fld>
            <a:endParaRPr lang="nb-NO"/>
          </a:p>
        </p:txBody>
      </p:sp>
    </p:spTree>
    <p:extLst>
      <p:ext uri="{BB962C8B-B14F-4D97-AF65-F5344CB8AC3E}">
        <p14:creationId xmlns:p14="http://schemas.microsoft.com/office/powerpoint/2010/main" val="450574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180FC6-C8DD-4102-BCD6-39ECC596B6E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9D7B15F-B93C-3A4E-2AE7-64FC4759FA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B8E1EA6-EDEE-B809-F750-36C58DF4E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927DE45-6C23-28A9-F1D9-386ACCF7480F}"/>
              </a:ext>
            </a:extLst>
          </p:cNvPr>
          <p:cNvSpPr>
            <a:spLocks noGrp="1"/>
          </p:cNvSpPr>
          <p:nvPr>
            <p:ph type="dt" sz="half" idx="10"/>
          </p:nvPr>
        </p:nvSpPr>
        <p:spPr/>
        <p:txBody>
          <a:bodyPr/>
          <a:lstStyle/>
          <a:p>
            <a:fld id="{D7E75AFD-A213-4C3C-925A-F14CDDC3C8AF}" type="datetimeFigureOut">
              <a:rPr lang="nb-NO" smtClean="0"/>
              <a:t>17.06.2026</a:t>
            </a:fld>
            <a:endParaRPr lang="nb-NO"/>
          </a:p>
        </p:txBody>
      </p:sp>
      <p:sp>
        <p:nvSpPr>
          <p:cNvPr id="6" name="Plassholder for bunntekst 5">
            <a:extLst>
              <a:ext uri="{FF2B5EF4-FFF2-40B4-BE49-F238E27FC236}">
                <a16:creationId xmlns:a16="http://schemas.microsoft.com/office/drawing/2014/main" id="{A63BEDBE-708A-8A9C-E34D-184E48BD7F7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792209F-18F1-0B1A-AFF5-1DBD34BF002F}"/>
              </a:ext>
            </a:extLst>
          </p:cNvPr>
          <p:cNvSpPr>
            <a:spLocks noGrp="1"/>
          </p:cNvSpPr>
          <p:nvPr>
            <p:ph type="sldNum" sz="quarter" idx="12"/>
          </p:nvPr>
        </p:nvSpPr>
        <p:spPr/>
        <p:txBody>
          <a:bodyPr/>
          <a:lstStyle/>
          <a:p>
            <a:fld id="{D71F2292-0205-4250-BE0E-4891DF66753D}" type="slidenum">
              <a:rPr lang="nb-NO" smtClean="0"/>
              <a:t>‹#›</a:t>
            </a:fld>
            <a:endParaRPr lang="nb-NO"/>
          </a:p>
        </p:txBody>
      </p:sp>
    </p:spTree>
    <p:extLst>
      <p:ext uri="{BB962C8B-B14F-4D97-AF65-F5344CB8AC3E}">
        <p14:creationId xmlns:p14="http://schemas.microsoft.com/office/powerpoint/2010/main" val="3318383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CE43B7-E37D-A5B2-1E1B-6603EBAA012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5798043-487A-5753-7FD0-228B435339F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9F55A9A-9628-9CF2-06F8-B2C5CEED3A3C}"/>
              </a:ext>
            </a:extLst>
          </p:cNvPr>
          <p:cNvSpPr>
            <a:spLocks noGrp="1"/>
          </p:cNvSpPr>
          <p:nvPr>
            <p:ph type="dt" sz="half" idx="10"/>
          </p:nvPr>
        </p:nvSpPr>
        <p:spPr/>
        <p:txBody>
          <a:bodyPr/>
          <a:lstStyle/>
          <a:p>
            <a:fld id="{D7E75AFD-A213-4C3C-925A-F14CDDC3C8AF}" type="datetimeFigureOut">
              <a:rPr lang="nb-NO" smtClean="0"/>
              <a:t>17.06.2026</a:t>
            </a:fld>
            <a:endParaRPr lang="nb-NO"/>
          </a:p>
        </p:txBody>
      </p:sp>
      <p:sp>
        <p:nvSpPr>
          <p:cNvPr id="5" name="Plassholder for bunntekst 4">
            <a:extLst>
              <a:ext uri="{FF2B5EF4-FFF2-40B4-BE49-F238E27FC236}">
                <a16:creationId xmlns:a16="http://schemas.microsoft.com/office/drawing/2014/main" id="{9C294A11-EFE9-7962-9B90-E9CCBAE4463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DEB6F15-E1B3-D4F0-AABC-D27499504724}"/>
              </a:ext>
            </a:extLst>
          </p:cNvPr>
          <p:cNvSpPr>
            <a:spLocks noGrp="1"/>
          </p:cNvSpPr>
          <p:nvPr>
            <p:ph type="sldNum" sz="quarter" idx="12"/>
          </p:nvPr>
        </p:nvSpPr>
        <p:spPr/>
        <p:txBody>
          <a:bodyPr/>
          <a:lstStyle/>
          <a:p>
            <a:fld id="{D71F2292-0205-4250-BE0E-4891DF66753D}" type="slidenum">
              <a:rPr lang="nb-NO" smtClean="0"/>
              <a:t>‹#›</a:t>
            </a:fld>
            <a:endParaRPr lang="nb-NO"/>
          </a:p>
        </p:txBody>
      </p:sp>
    </p:spTree>
    <p:extLst>
      <p:ext uri="{BB962C8B-B14F-4D97-AF65-F5344CB8AC3E}">
        <p14:creationId xmlns:p14="http://schemas.microsoft.com/office/powerpoint/2010/main" val="28282256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23D6029E-3E86-8FCB-986E-34E6498216C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08991F7-098D-2388-3C3C-6000852007B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5CF21FA-5738-B314-22CC-25B8A3B245E5}"/>
              </a:ext>
            </a:extLst>
          </p:cNvPr>
          <p:cNvSpPr>
            <a:spLocks noGrp="1"/>
          </p:cNvSpPr>
          <p:nvPr>
            <p:ph type="dt" sz="half" idx="10"/>
          </p:nvPr>
        </p:nvSpPr>
        <p:spPr/>
        <p:txBody>
          <a:bodyPr/>
          <a:lstStyle/>
          <a:p>
            <a:fld id="{D7E75AFD-A213-4C3C-925A-F14CDDC3C8AF}" type="datetimeFigureOut">
              <a:rPr lang="nb-NO" smtClean="0"/>
              <a:t>17.06.2026</a:t>
            </a:fld>
            <a:endParaRPr lang="nb-NO"/>
          </a:p>
        </p:txBody>
      </p:sp>
      <p:sp>
        <p:nvSpPr>
          <p:cNvPr id="5" name="Plassholder for bunntekst 4">
            <a:extLst>
              <a:ext uri="{FF2B5EF4-FFF2-40B4-BE49-F238E27FC236}">
                <a16:creationId xmlns:a16="http://schemas.microsoft.com/office/drawing/2014/main" id="{41C5199C-92B2-E95C-98AB-5DF4809091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707344C-13F6-2F3B-4296-2A9F4068B9F2}"/>
              </a:ext>
            </a:extLst>
          </p:cNvPr>
          <p:cNvSpPr>
            <a:spLocks noGrp="1"/>
          </p:cNvSpPr>
          <p:nvPr>
            <p:ph type="sldNum" sz="quarter" idx="12"/>
          </p:nvPr>
        </p:nvSpPr>
        <p:spPr/>
        <p:txBody>
          <a:bodyPr/>
          <a:lstStyle/>
          <a:p>
            <a:fld id="{D71F2292-0205-4250-BE0E-4891DF66753D}" type="slidenum">
              <a:rPr lang="nb-NO" smtClean="0"/>
              <a:t>‹#›</a:t>
            </a:fld>
            <a:endParaRPr lang="nb-NO"/>
          </a:p>
        </p:txBody>
      </p:sp>
    </p:spTree>
    <p:extLst>
      <p:ext uri="{BB962C8B-B14F-4D97-AF65-F5344CB8AC3E}">
        <p14:creationId xmlns:p14="http://schemas.microsoft.com/office/powerpoint/2010/main" val="18482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5">
            <a:extLst>
              <a:ext uri="{FF2B5EF4-FFF2-40B4-BE49-F238E27FC236}">
                <a16:creationId xmlns:a16="http://schemas.microsoft.com/office/drawing/2014/main" id="{80D983DD-A166-45B3-9D47-D8F3EB9D5FC2}"/>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4" name="Rectangle 6">
            <a:extLst>
              <a:ext uri="{FF2B5EF4-FFF2-40B4-BE49-F238E27FC236}">
                <a16:creationId xmlns:a16="http://schemas.microsoft.com/office/drawing/2014/main" id="{DBBAAF63-39FC-4F32-9CF7-ADC58CF2EF08}"/>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3443405E-07A0-4187-8D82-3176EC8274C9}" type="slidenum">
              <a:rPr lang="nb-NO" altLang="nb-NO"/>
              <a:pPr/>
              <a:t>‹#›</a:t>
            </a:fld>
            <a:endParaRPr lang="nb-NO" altLang="nb-NO"/>
          </a:p>
        </p:txBody>
      </p:sp>
    </p:spTree>
    <p:extLst>
      <p:ext uri="{BB962C8B-B14F-4D97-AF65-F5344CB8AC3E}">
        <p14:creationId xmlns:p14="http://schemas.microsoft.com/office/powerpoint/2010/main" val="313067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14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78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5C1FAB0C-FEB9-4460-93C0-F463A93AFAF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1A07C92-BF7B-4971-AFB7-4F518774250B}"/>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B832844-2965-4BA5-89E6-339FF503B2E8}" type="slidenum">
              <a:rPr lang="nb-NO" altLang="nb-NO"/>
              <a:pPr/>
              <a:t>‹#›</a:t>
            </a:fld>
            <a:endParaRPr lang="nb-NO" altLang="nb-NO"/>
          </a:p>
        </p:txBody>
      </p:sp>
    </p:spTree>
    <p:extLst>
      <p:ext uri="{BB962C8B-B14F-4D97-AF65-F5344CB8AC3E}">
        <p14:creationId xmlns:p14="http://schemas.microsoft.com/office/powerpoint/2010/main" val="177370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A717E47-E648-4B28-A817-FA6B772F74A1}"/>
              </a:ext>
            </a:extLst>
          </p:cNvPr>
          <p:cNvSpPr/>
          <p:nvPr userDrawn="1"/>
        </p:nvSpPr>
        <p:spPr>
          <a:xfrm>
            <a:off x="-20638" y="3175"/>
            <a:ext cx="2087563"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2052" name="Freeform 10">
            <a:extLst>
              <a:ext uri="{FF2B5EF4-FFF2-40B4-BE49-F238E27FC236}">
                <a16:creationId xmlns:a16="http://schemas.microsoft.com/office/drawing/2014/main" id="{B5426230-F049-47D2-AFCE-3EEEB53B0B03}"/>
              </a:ext>
            </a:extLst>
          </p:cNvPr>
          <p:cNvSpPr>
            <a:spLocks/>
          </p:cNvSpPr>
          <p:nvPr userDrawn="1"/>
        </p:nvSpPr>
        <p:spPr bwMode="auto">
          <a:xfrm>
            <a:off x="-407988" y="404813"/>
            <a:ext cx="2089151" cy="6453187"/>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rgbClr val="005F9A"/>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a:extLst>
              <a:ext uri="{FF2B5EF4-FFF2-40B4-BE49-F238E27FC236}">
                <a16:creationId xmlns:a16="http://schemas.microsoft.com/office/drawing/2014/main" id="{070FD6C0-9E34-4F67-AFF1-7C8D25E39013}"/>
              </a:ext>
            </a:extLst>
          </p:cNvPr>
          <p:cNvSpPr>
            <a:spLocks/>
          </p:cNvSpPr>
          <p:nvPr userDrawn="1"/>
        </p:nvSpPr>
        <p:spPr bwMode="auto">
          <a:xfrm>
            <a:off x="-673100" y="-9525"/>
            <a:ext cx="3362325"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005F9A"/>
              </a:gs>
              <a:gs pos="100000">
                <a:srgbClr val="FFFFFF"/>
              </a:gs>
            </a:gsLst>
            <a:lin ang="5400000" scaled="1"/>
          </a:gradFill>
          <a:ln>
            <a:noFill/>
          </a:ln>
          <a:effectLst>
            <a:outerShdw dist="38075" algn="ctr" rotWithShape="0">
              <a:schemeClr val="tx1">
                <a:alpha val="75000"/>
              </a:schemeClr>
            </a:outerShdw>
          </a:effectLst>
        </p:spPr>
        <p:txBody>
          <a:bodyPr wrap="none" anchor="ctr"/>
          <a:lstStyle/>
          <a:p>
            <a:pPr>
              <a:defRPr/>
            </a:pPr>
            <a:endParaRPr lang="nb-NO" sz="1800" dirty="0">
              <a:latin typeface="Arial" charset="0"/>
              <a:ea typeface="+mn-ea"/>
            </a:endParaRPr>
          </a:p>
        </p:txBody>
      </p:sp>
      <p:sp>
        <p:nvSpPr>
          <p:cNvPr id="2054" name="Rectangle 2">
            <a:extLst>
              <a:ext uri="{FF2B5EF4-FFF2-40B4-BE49-F238E27FC236}">
                <a16:creationId xmlns:a16="http://schemas.microsoft.com/office/drawing/2014/main" id="{AA3D07EB-73C6-4E7B-A1B5-3007A38A3AF4}"/>
              </a:ext>
            </a:extLst>
          </p:cNvPr>
          <p:cNvSpPr>
            <a:spLocks noGrp="1" noChangeArrowheads="1"/>
          </p:cNvSpPr>
          <p:nvPr>
            <p:ph type="title"/>
          </p:nvPr>
        </p:nvSpPr>
        <p:spPr bwMode="auto">
          <a:xfrm>
            <a:off x="2255838" y="609600"/>
            <a:ext cx="95027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b-NO" dirty="0" err="1"/>
              <a:t>Klikk</a:t>
            </a:r>
            <a:r>
              <a:rPr lang="en-US" altLang="nb-NO" dirty="0"/>
              <a:t> for å </a:t>
            </a:r>
            <a:r>
              <a:rPr lang="en-US" altLang="nb-NO" dirty="0" err="1"/>
              <a:t>legg</a:t>
            </a:r>
            <a:r>
              <a:rPr lang="en-US" altLang="nb-NO" dirty="0"/>
              <a:t> </a:t>
            </a:r>
            <a:r>
              <a:rPr lang="en-US" altLang="nb-NO" dirty="0" err="1"/>
              <a:t>til</a:t>
            </a:r>
            <a:r>
              <a:rPr lang="en-US" altLang="nb-NO" dirty="0"/>
              <a:t> </a:t>
            </a:r>
            <a:r>
              <a:rPr lang="en-US" altLang="nb-NO" dirty="0" err="1"/>
              <a:t>overskrift</a:t>
            </a:r>
            <a:endParaRPr lang="en-US" altLang="nb-NO" dirty="0"/>
          </a:p>
        </p:txBody>
      </p:sp>
      <p:sp>
        <p:nvSpPr>
          <p:cNvPr id="1032" name="Rectangle 3">
            <a:extLst>
              <a:ext uri="{FF2B5EF4-FFF2-40B4-BE49-F238E27FC236}">
                <a16:creationId xmlns:a16="http://schemas.microsoft.com/office/drawing/2014/main" id="{A4E7CA36-F6EE-4B39-AD66-B88004E63DC4}"/>
              </a:ext>
            </a:extLst>
          </p:cNvPr>
          <p:cNvSpPr>
            <a:spLocks noGrp="1" noChangeArrowheads="1"/>
          </p:cNvSpPr>
          <p:nvPr>
            <p:ph type="body" idx="1"/>
          </p:nvPr>
        </p:nvSpPr>
        <p:spPr bwMode="auto">
          <a:xfrm>
            <a:off x="2255838" y="1981200"/>
            <a:ext cx="9502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Blip>
                <a:blip r:embed="rId14"/>
              </a:buBlip>
              <a:tabLst/>
              <a:defRPr/>
            </a:pPr>
            <a:r>
              <a:rPr lang="nb-NO" altLang="nb-NO" dirty="0"/>
              <a:t>Klikk for å redigere tekststiler i malen</a:t>
            </a:r>
          </a:p>
          <a:p>
            <a:pPr lvl="1"/>
            <a:r>
              <a:rPr lang="nb-NO" altLang="nb-NO" dirty="0"/>
              <a:t>Andre nivå</a:t>
            </a:r>
          </a:p>
          <a:p>
            <a:pPr lvl="2"/>
            <a:r>
              <a:rPr lang="nb-NO" altLang="nb-NO" dirty="0"/>
              <a:t>Tredje nivå</a:t>
            </a:r>
          </a:p>
          <a:p>
            <a:pPr lvl="3"/>
            <a:r>
              <a:rPr lang="en-US" altLang="nb-NO" dirty="0" err="1"/>
              <a:t>Fjerde</a:t>
            </a:r>
            <a:r>
              <a:rPr lang="en-US" altLang="nb-NO" dirty="0"/>
              <a:t> </a:t>
            </a:r>
            <a:r>
              <a:rPr lang="en-US" altLang="nb-NO" dirty="0" err="1"/>
              <a:t>nivå</a:t>
            </a:r>
            <a:endParaRPr lang="en-US" altLang="nb-NO" dirty="0"/>
          </a:p>
          <a:p>
            <a:pPr lvl="4"/>
            <a:r>
              <a:rPr lang="en-US" altLang="nb-NO" dirty="0" err="1"/>
              <a:t>Femte</a:t>
            </a:r>
            <a:r>
              <a:rPr lang="en-US" altLang="nb-NO" dirty="0"/>
              <a:t> </a:t>
            </a:r>
            <a:r>
              <a:rPr lang="en-US" altLang="nb-NO" dirty="0" err="1"/>
              <a:t>nivå</a:t>
            </a:r>
            <a:endParaRPr lang="en-US" altLang="nb-NO" dirty="0"/>
          </a:p>
        </p:txBody>
      </p:sp>
      <p:pic>
        <p:nvPicPr>
          <p:cNvPr id="1034" name="Picture 11" descr="Trinity-Logo-small">
            <a:extLst>
              <a:ext uri="{FF2B5EF4-FFF2-40B4-BE49-F238E27FC236}">
                <a16:creationId xmlns:a16="http://schemas.microsoft.com/office/drawing/2014/main" id="{97F426D1-7F3F-4500-A4EA-1DCA1F806AD0}"/>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2550" y="95250"/>
            <a:ext cx="9731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descr="Et bilde som inneholder skjermbilde, Font, tekst, Grafikk&#10;&#10;Automatisk generert beskrivelse">
            <a:extLst>
              <a:ext uri="{FF2B5EF4-FFF2-40B4-BE49-F238E27FC236}">
                <a16:creationId xmlns:a16="http://schemas.microsoft.com/office/drawing/2014/main" id="{8499E6B7-85D2-B5DA-4E71-08913D0F6D15}"/>
              </a:ext>
            </a:extLst>
          </p:cNvPr>
          <p:cNvPicPr>
            <a:picLocks noChangeAspect="1"/>
          </p:cNvPicPr>
          <p:nvPr userDrawn="1"/>
        </p:nvPicPr>
        <p:blipFill>
          <a:blip r:embed="rId16" cstate="email">
            <a:extLst>
              <a:ext uri="{28A0092B-C50C-407E-A947-70E740481C1C}">
                <a14:useLocalDpi xmlns:a14="http://schemas.microsoft.com/office/drawing/2010/main"/>
              </a:ext>
            </a:extLst>
          </a:blip>
          <a:srcRect/>
          <a:stretch/>
        </p:blipFill>
        <p:spPr>
          <a:xfrm>
            <a:off x="100782" y="1074900"/>
            <a:ext cx="882650" cy="195555"/>
          </a:xfrm>
          <a:prstGeom prst="rect">
            <a:avLst/>
          </a:prstGeom>
        </p:spPr>
      </p:pic>
    </p:spTree>
  </p:cSld>
  <p:clrMap bg1="lt1" tx1="dk1" bg2="lt2" tx2="dk2" accent1="accent1" accent2="accent2" accent3="accent3" accent4="accent4" accent5="accent5" accent6="accent6" hlink="hlink" folHlink="folHlink"/>
  <p:sldLayoutIdLst>
    <p:sldLayoutId id="2147483801" r:id="rId1"/>
    <p:sldLayoutId id="2147483810" r:id="rId2"/>
    <p:sldLayoutId id="2147483802" r:id="rId3"/>
    <p:sldLayoutId id="2147483803" r:id="rId4"/>
    <p:sldLayoutId id="2147483804" r:id="rId5"/>
    <p:sldLayoutId id="2147483805" r:id="rId6"/>
    <p:sldLayoutId id="2147483811" r:id="rId7"/>
    <p:sldLayoutId id="2147483812" r:id="rId8"/>
    <p:sldLayoutId id="2147483806" r:id="rId9"/>
    <p:sldLayoutId id="2147483807" r:id="rId10"/>
    <p:sldLayoutId id="2147483808" r:id="rId11"/>
    <p:sldLayoutId id="2147483809" r:id="rId12"/>
  </p:sldLayoutIdLst>
  <p:txStyles>
    <p:titleStyle>
      <a:lvl1pPr algn="ctr" rtl="0" eaLnBrk="0" fontAlgn="base" hangingPunct="0">
        <a:spcBef>
          <a:spcPct val="0"/>
        </a:spcBef>
        <a:spcAft>
          <a:spcPct val="0"/>
        </a:spcAft>
        <a:defRPr sz="3600">
          <a:solidFill>
            <a:schemeClr val="tx1"/>
          </a:solidFill>
          <a:effectLst>
            <a:outerShdw blurRad="38100" dist="38100" dir="2700000" algn="tl">
              <a:srgbClr val="000000">
                <a:alpha val="43137"/>
              </a:srgbClr>
            </a:outerShdw>
          </a:effectLst>
          <a:latin typeface="Georgia" panose="02040502050405020303" pitchFamily="18" charset="0"/>
          <a:ea typeface="ＭＳ Ｐゴシック" charset="-128"/>
          <a:cs typeface="Georgia" panose="02040502050405020303" pitchFamily="18" charset="0"/>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824B5EE-9FF7-475F-B58D-EBAF9F50BF99}"/>
              </a:ext>
            </a:extLst>
          </p:cNvPr>
          <p:cNvSpPr/>
          <p:nvPr userDrawn="1"/>
        </p:nvSpPr>
        <p:spPr>
          <a:xfrm>
            <a:off x="4042" y="0"/>
            <a:ext cx="12212638" cy="6867525"/>
          </a:xfrm>
          <a:prstGeom prst="rect">
            <a:avLst/>
          </a:prstGeom>
          <a:gradFill>
            <a:gsLst>
              <a:gs pos="100000">
                <a:srgbClr val="E1E5ED"/>
              </a:gs>
              <a:gs pos="38000">
                <a:srgbClr val="3C83B0"/>
              </a:gs>
              <a:gs pos="0">
                <a:srgbClr val="005F9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10" name="Rektangel 9">
            <a:extLst>
              <a:ext uri="{FF2B5EF4-FFF2-40B4-BE49-F238E27FC236}">
                <a16:creationId xmlns:a16="http://schemas.microsoft.com/office/drawing/2014/main" id="{2A717E47-E648-4B28-A817-FA6B772F74A1}"/>
              </a:ext>
            </a:extLst>
          </p:cNvPr>
          <p:cNvSpPr/>
          <p:nvPr userDrawn="1"/>
        </p:nvSpPr>
        <p:spPr>
          <a:xfrm>
            <a:off x="-20638" y="3175"/>
            <a:ext cx="2087563"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2052" name="Freeform 10">
            <a:extLst>
              <a:ext uri="{FF2B5EF4-FFF2-40B4-BE49-F238E27FC236}">
                <a16:creationId xmlns:a16="http://schemas.microsoft.com/office/drawing/2014/main" id="{B5426230-F049-47D2-AFCE-3EEEB53B0B03}"/>
              </a:ext>
            </a:extLst>
          </p:cNvPr>
          <p:cNvSpPr>
            <a:spLocks/>
          </p:cNvSpPr>
          <p:nvPr userDrawn="1"/>
        </p:nvSpPr>
        <p:spPr bwMode="auto">
          <a:xfrm>
            <a:off x="-407988" y="404813"/>
            <a:ext cx="2089151" cy="6453187"/>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rgbClr val="005F9A"/>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a:extLst>
              <a:ext uri="{FF2B5EF4-FFF2-40B4-BE49-F238E27FC236}">
                <a16:creationId xmlns:a16="http://schemas.microsoft.com/office/drawing/2014/main" id="{070FD6C0-9E34-4F67-AFF1-7C8D25E39013}"/>
              </a:ext>
            </a:extLst>
          </p:cNvPr>
          <p:cNvSpPr>
            <a:spLocks/>
          </p:cNvSpPr>
          <p:nvPr userDrawn="1"/>
        </p:nvSpPr>
        <p:spPr bwMode="auto">
          <a:xfrm>
            <a:off x="-673100" y="-9525"/>
            <a:ext cx="3362325"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005F9A"/>
              </a:gs>
              <a:gs pos="100000">
                <a:srgbClr val="FFFFFF"/>
              </a:gs>
            </a:gsLst>
            <a:lin ang="5400000" scaled="1"/>
          </a:gradFill>
          <a:ln>
            <a:noFill/>
          </a:ln>
          <a:effectLst>
            <a:outerShdw dist="38075" algn="ctr" rotWithShape="0">
              <a:schemeClr val="tx1">
                <a:alpha val="75000"/>
              </a:schemeClr>
            </a:outerShdw>
          </a:effectLst>
        </p:spPr>
        <p:txBody>
          <a:bodyPr wrap="none" anchor="ctr"/>
          <a:lstStyle/>
          <a:p>
            <a:pPr>
              <a:defRPr/>
            </a:pPr>
            <a:endParaRPr lang="nb-NO" sz="1800" dirty="0">
              <a:latin typeface="Arial" charset="0"/>
              <a:ea typeface="+mn-ea"/>
            </a:endParaRPr>
          </a:p>
        </p:txBody>
      </p:sp>
      <p:pic>
        <p:nvPicPr>
          <p:cNvPr id="1034" name="Picture 11" descr="Trinity-Logo-small">
            <a:extLst>
              <a:ext uri="{FF2B5EF4-FFF2-40B4-BE49-F238E27FC236}">
                <a16:creationId xmlns:a16="http://schemas.microsoft.com/office/drawing/2014/main" id="{97F426D1-7F3F-4500-A4EA-1DCA1F806AD0}"/>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2550" y="95250"/>
            <a:ext cx="9731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e 1" descr="Et bilde som inneholder skjermbilde, Font, tekst, Grafikk&#10;&#10;Automatisk generert beskrivelse">
            <a:extLst>
              <a:ext uri="{FF2B5EF4-FFF2-40B4-BE49-F238E27FC236}">
                <a16:creationId xmlns:a16="http://schemas.microsoft.com/office/drawing/2014/main" id="{0E44E86D-655A-B555-0A4E-D1329C7486A0}"/>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a:xfrm>
            <a:off x="100782" y="1074900"/>
            <a:ext cx="882650" cy="195555"/>
          </a:xfrm>
          <a:prstGeom prst="rect">
            <a:avLst/>
          </a:prstGeom>
        </p:spPr>
      </p:pic>
    </p:spTree>
    <p:extLst>
      <p:ext uri="{BB962C8B-B14F-4D97-AF65-F5344CB8AC3E}">
        <p14:creationId xmlns:p14="http://schemas.microsoft.com/office/powerpoint/2010/main" val="155717422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824B5EE-9FF7-475F-B58D-EBAF9F50BF99}"/>
              </a:ext>
            </a:extLst>
          </p:cNvPr>
          <p:cNvSpPr/>
          <p:nvPr userDrawn="1"/>
        </p:nvSpPr>
        <p:spPr>
          <a:xfrm>
            <a:off x="4042" y="0"/>
            <a:ext cx="12212638"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10" name="Rektangel 9">
            <a:extLst>
              <a:ext uri="{FF2B5EF4-FFF2-40B4-BE49-F238E27FC236}">
                <a16:creationId xmlns:a16="http://schemas.microsoft.com/office/drawing/2014/main" id="{2A717E47-E648-4B28-A817-FA6B772F74A1}"/>
              </a:ext>
            </a:extLst>
          </p:cNvPr>
          <p:cNvSpPr/>
          <p:nvPr userDrawn="1"/>
        </p:nvSpPr>
        <p:spPr>
          <a:xfrm>
            <a:off x="-20638" y="3175"/>
            <a:ext cx="2087563"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2052" name="Freeform 10">
            <a:extLst>
              <a:ext uri="{FF2B5EF4-FFF2-40B4-BE49-F238E27FC236}">
                <a16:creationId xmlns:a16="http://schemas.microsoft.com/office/drawing/2014/main" id="{B5426230-F049-47D2-AFCE-3EEEB53B0B03}"/>
              </a:ext>
            </a:extLst>
          </p:cNvPr>
          <p:cNvSpPr>
            <a:spLocks/>
          </p:cNvSpPr>
          <p:nvPr userDrawn="1"/>
        </p:nvSpPr>
        <p:spPr bwMode="auto">
          <a:xfrm>
            <a:off x="-407988" y="404813"/>
            <a:ext cx="2089151" cy="6453187"/>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rgbClr val="005F9A"/>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a:extLst>
              <a:ext uri="{FF2B5EF4-FFF2-40B4-BE49-F238E27FC236}">
                <a16:creationId xmlns:a16="http://schemas.microsoft.com/office/drawing/2014/main" id="{070FD6C0-9E34-4F67-AFF1-7C8D25E39013}"/>
              </a:ext>
            </a:extLst>
          </p:cNvPr>
          <p:cNvSpPr>
            <a:spLocks/>
          </p:cNvSpPr>
          <p:nvPr userDrawn="1"/>
        </p:nvSpPr>
        <p:spPr bwMode="auto">
          <a:xfrm>
            <a:off x="-673100" y="-9525"/>
            <a:ext cx="3362325"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005F9A"/>
              </a:gs>
              <a:gs pos="100000">
                <a:srgbClr val="FFFFFF"/>
              </a:gs>
            </a:gsLst>
            <a:lin ang="5400000" scaled="1"/>
          </a:gradFill>
          <a:ln>
            <a:noFill/>
          </a:ln>
          <a:effectLst>
            <a:outerShdw dist="38075" algn="ctr" rotWithShape="0">
              <a:schemeClr val="tx1">
                <a:alpha val="75000"/>
              </a:schemeClr>
            </a:outerShdw>
          </a:effectLst>
        </p:spPr>
        <p:txBody>
          <a:bodyPr wrap="none" anchor="ctr"/>
          <a:lstStyle/>
          <a:p>
            <a:pPr>
              <a:defRPr/>
            </a:pPr>
            <a:endParaRPr lang="nb-NO" sz="1800" dirty="0">
              <a:latin typeface="Arial" charset="0"/>
              <a:ea typeface="+mn-ea"/>
            </a:endParaRPr>
          </a:p>
        </p:txBody>
      </p:sp>
      <p:pic>
        <p:nvPicPr>
          <p:cNvPr id="1034" name="Picture 11" descr="Trinity-Logo-small">
            <a:extLst>
              <a:ext uri="{FF2B5EF4-FFF2-40B4-BE49-F238E27FC236}">
                <a16:creationId xmlns:a16="http://schemas.microsoft.com/office/drawing/2014/main" id="{97F426D1-7F3F-4500-A4EA-1DCA1F806AD0}"/>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2550" y="95250"/>
            <a:ext cx="9731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e 1" descr="Et bilde som inneholder skjermbilde, Font, tekst, Grafikk&#10;&#10;Automatisk generert beskrivelse">
            <a:extLst>
              <a:ext uri="{FF2B5EF4-FFF2-40B4-BE49-F238E27FC236}">
                <a16:creationId xmlns:a16="http://schemas.microsoft.com/office/drawing/2014/main" id="{A220A9FF-7426-CAB1-12B3-5C569892B286}"/>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a:xfrm>
            <a:off x="100782" y="1074900"/>
            <a:ext cx="882650" cy="195555"/>
          </a:xfrm>
          <a:prstGeom prst="rect">
            <a:avLst/>
          </a:prstGeom>
        </p:spPr>
      </p:pic>
    </p:spTree>
    <p:extLst>
      <p:ext uri="{BB962C8B-B14F-4D97-AF65-F5344CB8AC3E}">
        <p14:creationId xmlns:p14="http://schemas.microsoft.com/office/powerpoint/2010/main" val="37601258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1C11CBAF-2EFF-459D-AEFE-8AF6ED32400D}"/>
              </a:ext>
            </a:extLst>
          </p:cNvPr>
          <p:cNvSpPr/>
          <p:nvPr userDrawn="1"/>
        </p:nvSpPr>
        <p:spPr>
          <a:xfrm>
            <a:off x="-21272" y="2718"/>
            <a:ext cx="2088232"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nb-NO" altLang="nb-NO"/>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AAB3DBB-05F0-4527-B282-732C4BA23094}" type="slidenum">
              <a:rPr lang="nb-NO" altLang="nb-NO"/>
              <a:pPr/>
              <a:t>‹#›</a:t>
            </a:fld>
            <a:endParaRPr lang="nb-NO" altLang="nb-NO"/>
          </a:p>
        </p:txBody>
      </p:sp>
      <p:sp>
        <p:nvSpPr>
          <p:cNvPr id="2052" name="Freeform 10"/>
          <p:cNvSpPr>
            <a:spLocks/>
          </p:cNvSpPr>
          <p:nvPr userDrawn="1"/>
        </p:nvSpPr>
        <p:spPr bwMode="auto">
          <a:xfrm>
            <a:off x="-407697" y="404664"/>
            <a:ext cx="2088232" cy="6453336"/>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chemeClr val="accent6">
                  <a:lumMod val="75000"/>
                </a:schemeClr>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p:cNvSpPr>
            <a:spLocks/>
          </p:cNvSpPr>
          <p:nvPr userDrawn="1"/>
        </p:nvSpPr>
        <p:spPr bwMode="auto">
          <a:xfrm>
            <a:off x="-672752" y="-9427"/>
            <a:ext cx="3361399"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chemeClr val="accent6">
                  <a:lumMod val="75000"/>
                </a:schemeClr>
              </a:gs>
              <a:gs pos="100000">
                <a:srgbClr val="FFFFFF"/>
              </a:gs>
            </a:gsLst>
            <a:lin ang="5400000" scaled="1"/>
          </a:gradFill>
          <a:ln>
            <a:noFill/>
          </a:ln>
          <a:effectLst>
            <a:outerShdw dist="38075" algn="ctr" rotWithShape="0">
              <a:schemeClr val="tx1">
                <a:alpha val="75000"/>
              </a:schemeClr>
            </a:outerShdw>
          </a:effectLst>
        </p:spPr>
        <p:txBody>
          <a:bodyPr wrap="none" anchor="ctr"/>
          <a:lstStyle/>
          <a:p>
            <a:pPr>
              <a:defRPr/>
            </a:pPr>
            <a:endParaRPr lang="nb-NO" sz="1800" dirty="0">
              <a:latin typeface="Arial" charset="0"/>
              <a:ea typeface="+mn-ea"/>
            </a:endParaRPr>
          </a:p>
        </p:txBody>
      </p:sp>
      <p:sp>
        <p:nvSpPr>
          <p:cNvPr id="2054" name="Rectangle 2"/>
          <p:cNvSpPr>
            <a:spLocks noGrp="1" noChangeArrowheads="1"/>
          </p:cNvSpPr>
          <p:nvPr>
            <p:ph type="title"/>
          </p:nvPr>
        </p:nvSpPr>
        <p:spPr bwMode="auto">
          <a:xfrm>
            <a:off x="2256367" y="609600"/>
            <a:ext cx="9501717"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b-NO" dirty="0"/>
              <a:t>Click to edit Master title style</a:t>
            </a:r>
          </a:p>
        </p:txBody>
      </p:sp>
      <p:sp>
        <p:nvSpPr>
          <p:cNvPr id="1031" name="Rectangle 3"/>
          <p:cNvSpPr>
            <a:spLocks noGrp="1" noChangeArrowheads="1"/>
          </p:cNvSpPr>
          <p:nvPr>
            <p:ph type="body" idx="1"/>
          </p:nvPr>
        </p:nvSpPr>
        <p:spPr bwMode="auto">
          <a:xfrm>
            <a:off x="2256367" y="1981200"/>
            <a:ext cx="950171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b-NO" dirty="0"/>
              <a:t>Click to edit Master text styles</a:t>
            </a:r>
          </a:p>
          <a:p>
            <a:pPr lvl="1"/>
            <a:r>
              <a:rPr lang="en-US" altLang="nb-NO" dirty="0"/>
              <a:t>Second level</a:t>
            </a:r>
          </a:p>
          <a:p>
            <a:pPr lvl="2"/>
            <a:r>
              <a:rPr lang="en-US" altLang="nb-NO" dirty="0"/>
              <a:t>Third level</a:t>
            </a:r>
          </a:p>
          <a:p>
            <a:pPr lvl="3"/>
            <a:r>
              <a:rPr lang="en-US" altLang="nb-NO" dirty="0"/>
              <a:t>Fourth level</a:t>
            </a:r>
          </a:p>
          <a:p>
            <a:pPr lvl="4"/>
            <a:r>
              <a:rPr lang="en-US" altLang="nb-NO" dirty="0"/>
              <a:t>Fifth level</a:t>
            </a:r>
          </a:p>
        </p:txBody>
      </p:sp>
      <p:pic>
        <p:nvPicPr>
          <p:cNvPr id="1033" name="Picture 11" descr="Trinity-Logo-small"/>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2551" y="95250"/>
            <a:ext cx="972889"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e 1" descr="Et bilde som inneholder skjermbilde, Font, tekst, Grafikk&#10;&#10;Automatisk generert beskrivelse">
            <a:extLst>
              <a:ext uri="{FF2B5EF4-FFF2-40B4-BE49-F238E27FC236}">
                <a16:creationId xmlns:a16="http://schemas.microsoft.com/office/drawing/2014/main" id="{348B05A4-271C-B47B-FF52-2066615028EB}"/>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p:blipFill>
        <p:spPr>
          <a:xfrm>
            <a:off x="100782" y="1074900"/>
            <a:ext cx="882650" cy="195555"/>
          </a:xfrm>
          <a:prstGeom prst="rect">
            <a:avLst/>
          </a:prstGeom>
        </p:spPr>
      </p:pic>
    </p:spTree>
    <p:extLst>
      <p:ext uri="{BB962C8B-B14F-4D97-AF65-F5344CB8AC3E}">
        <p14:creationId xmlns:p14="http://schemas.microsoft.com/office/powerpoint/2010/main" val="255785853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eaLnBrk="0" fontAlgn="base" hangingPunct="0">
        <a:spcBef>
          <a:spcPct val="0"/>
        </a:spcBef>
        <a:spcAft>
          <a:spcPct val="0"/>
        </a:spcAft>
        <a:defRPr sz="4400">
          <a:solidFill>
            <a:schemeClr val="accent6">
              <a:lumMod val="75000"/>
            </a:schemeClr>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186DC17-F272-ACFE-7B05-408C45C04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31F668A-8FFE-522F-D76E-F3684AF6FC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D387515-D3C4-3176-19F8-88723DAC8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E75AFD-A213-4C3C-925A-F14CDDC3C8AF}" type="datetimeFigureOut">
              <a:rPr lang="nb-NO" smtClean="0"/>
              <a:t>17.06.2026</a:t>
            </a:fld>
            <a:endParaRPr lang="nb-NO"/>
          </a:p>
        </p:txBody>
      </p:sp>
      <p:sp>
        <p:nvSpPr>
          <p:cNvPr id="5" name="Plassholder for bunntekst 4">
            <a:extLst>
              <a:ext uri="{FF2B5EF4-FFF2-40B4-BE49-F238E27FC236}">
                <a16:creationId xmlns:a16="http://schemas.microsoft.com/office/drawing/2014/main" id="{1CEC341B-415D-11FE-16CB-BF251E211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5F51B3D4-372A-B993-21BD-34C4135D9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1F2292-0205-4250-BE0E-4891DF66753D}" type="slidenum">
              <a:rPr lang="nb-NO" smtClean="0"/>
              <a:t>‹#›</a:t>
            </a:fld>
            <a:endParaRPr lang="nb-NO"/>
          </a:p>
        </p:txBody>
      </p:sp>
    </p:spTree>
    <p:extLst>
      <p:ext uri="{BB962C8B-B14F-4D97-AF65-F5344CB8AC3E}">
        <p14:creationId xmlns:p14="http://schemas.microsoft.com/office/powerpoint/2010/main" val="28332275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529EF-DCFC-6550-046F-0AA8647AC239}"/>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92466C7C-B3D2-F49A-6328-DD19818F1A6F}"/>
              </a:ext>
            </a:extLst>
          </p:cNvPr>
          <p:cNvSpPr>
            <a:spLocks noChangeArrowheads="1"/>
          </p:cNvSpPr>
          <p:nvPr/>
        </p:nvSpPr>
        <p:spPr bwMode="auto">
          <a:xfrm flipH="1">
            <a:off x="0" y="0"/>
            <a:ext cx="12192000" cy="6938921"/>
          </a:xfrm>
          <a:prstGeom prst="rect">
            <a:avLst/>
          </a:prstGeom>
          <a:gradFill rotWithShape="1">
            <a:gsLst>
              <a:gs pos="0">
                <a:srgbClr val="FFFFFF"/>
              </a:gs>
              <a:gs pos="10001">
                <a:srgbClr val="E2F0D9"/>
              </a:gs>
              <a:gs pos="20000">
                <a:srgbClr val="C5E0B4"/>
              </a:gs>
              <a:gs pos="30000">
                <a:srgbClr val="A9D18E"/>
              </a:gs>
              <a:gs pos="46000">
                <a:srgbClr val="7BA65D"/>
              </a:gs>
              <a:gs pos="60000">
                <a:srgbClr val="548235"/>
              </a:gs>
              <a:gs pos="73000">
                <a:srgbClr val="385723"/>
              </a:gs>
              <a:gs pos="85000">
                <a:srgbClr val="253917"/>
              </a:gs>
              <a:gs pos="100000">
                <a:srgbClr val="000000"/>
              </a:gs>
            </a:gsLst>
            <a:lin ang="5400000" scaled="1"/>
          </a:gradFill>
          <a:ln>
            <a:noFill/>
          </a:ln>
        </p:spPr>
        <p:txBody>
          <a:bodyPr rot="0" vert="horz" wrap="square" lIns="91440" tIns="45720" rIns="91440" bIns="45720" anchor="ctr" anchorCtr="0" upright="1">
            <a:noAutofit/>
          </a:bodyPr>
          <a:lstStyle/>
          <a:p>
            <a:pPr marL="0" marR="0" lvl="0" indent="0" algn="l" defTabSz="914400" rtl="0" eaLnBrk="1" fontAlgn="auto" latinLnBrk="0" hangingPunct="1">
              <a:lnSpc>
                <a:spcPct val="118000"/>
              </a:lnSpc>
              <a:spcBef>
                <a:spcPts val="0"/>
              </a:spcBef>
              <a:spcAft>
                <a:spcPts val="600"/>
              </a:spcAft>
              <a:buClrTx/>
              <a:buSzTx/>
              <a:buFontTx/>
              <a:buNone/>
              <a:tabLst/>
              <a:defRPr/>
            </a:pPr>
            <a:r>
              <a:rPr kumimoji="0" lang="nb-NO" sz="1000" b="0" i="0" u="none" strike="noStrike" kern="14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 </a:t>
            </a:r>
          </a:p>
        </p:txBody>
      </p:sp>
      <p:sp>
        <p:nvSpPr>
          <p:cNvPr id="7" name="Rektangel 6">
            <a:extLst>
              <a:ext uri="{FF2B5EF4-FFF2-40B4-BE49-F238E27FC236}">
                <a16:creationId xmlns:a16="http://schemas.microsoft.com/office/drawing/2014/main" id="{569BFB6A-7D39-9190-3974-63A6EB713778}"/>
              </a:ext>
            </a:extLst>
          </p:cNvPr>
          <p:cNvSpPr>
            <a:spLocks noChangeArrowheads="1"/>
          </p:cNvSpPr>
          <p:nvPr/>
        </p:nvSpPr>
        <p:spPr bwMode="auto">
          <a:xfrm flipH="1">
            <a:off x="941746" y="1522297"/>
            <a:ext cx="9962161" cy="229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1" fontAlgn="auto" latinLnBrk="0" hangingPunct="1">
              <a:lnSpc>
                <a:spcPct val="118000"/>
              </a:lnSpc>
              <a:spcBef>
                <a:spcPts val="0"/>
              </a:spcBef>
              <a:spcAft>
                <a:spcPts val="600"/>
              </a:spcAft>
              <a:buClrTx/>
              <a:buSzTx/>
              <a:buFontTx/>
              <a:buNone/>
              <a:tabLst/>
              <a:defRPr/>
            </a:pPr>
            <a:r>
              <a:rPr kumimoji="0" lang="en-US" sz="8800" b="1" i="1" u="none" strike="noStrike" kern="1200" cap="none" spc="0" normalizeH="0" baseline="0" noProof="0" dirty="0">
                <a:ln w="3175" cap="flat" cmpd="sng" algn="ctr">
                  <a:solidFill>
                    <a:srgbClr val="385723"/>
                  </a:solidFill>
                  <a:prstDash val="solid"/>
                  <a:round/>
                </a:ln>
                <a:solidFill>
                  <a:srgbClr val="FFFFFF"/>
                </a:solidFill>
                <a:effectLst/>
                <a:uLnTx/>
                <a:uFillTx/>
                <a:latin typeface="Calibri" panose="020F0502020204030204" pitchFamily="34" charset="0"/>
                <a:ea typeface="Times New Roman" panose="02020603050405020304" pitchFamily="18" charset="0"/>
                <a:cs typeface="+mn-cs"/>
              </a:rPr>
              <a:t>- Releasing God’s life</a:t>
            </a:r>
            <a:endParaRPr kumimoji="0" lang="nb-NO" sz="1400" b="0" i="1"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p:txBody>
      </p:sp>
      <p:pic>
        <p:nvPicPr>
          <p:cNvPr id="9" name="Bilde 8">
            <a:extLst>
              <a:ext uri="{FF2B5EF4-FFF2-40B4-BE49-F238E27FC236}">
                <a16:creationId xmlns:a16="http://schemas.microsoft.com/office/drawing/2014/main" id="{7C06AC41-8B73-1B64-EAAE-AAE7D9E52DE7}"/>
              </a:ext>
            </a:extLst>
          </p:cNvPr>
          <p:cNvPicPr>
            <a:picLocks noChangeAspect="1"/>
          </p:cNvPicPr>
          <p:nvPr/>
        </p:nvPicPr>
        <p:blipFill>
          <a:blip r:embed="rId3">
            <a:extLst>
              <a:ext uri="{28A0092B-C50C-407E-A947-70E740481C1C}">
                <a14:useLocalDpi xmlns:a14="http://schemas.microsoft.com/office/drawing/2010/main" val="0"/>
              </a:ext>
            </a:extLst>
          </a:blip>
          <a:srcRect l="-2" r="64102"/>
          <a:stretch>
            <a:fillRect/>
          </a:stretch>
        </p:blipFill>
        <p:spPr>
          <a:xfrm>
            <a:off x="4386032" y="4700478"/>
            <a:ext cx="3984348" cy="1270450"/>
          </a:xfrm>
          <a:prstGeom prst="rect">
            <a:avLst/>
          </a:prstGeom>
        </p:spPr>
      </p:pic>
    </p:spTree>
    <p:extLst>
      <p:ext uri="{BB962C8B-B14F-4D97-AF65-F5344CB8AC3E}">
        <p14:creationId xmlns:p14="http://schemas.microsoft.com/office/powerpoint/2010/main" val="691531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80E0-7289-5CDE-23B5-735D323F8514}"/>
            </a:ext>
          </a:extLst>
        </p:cNvPr>
        <p:cNvGrpSpPr/>
        <p:nvPr/>
      </p:nvGrpSpPr>
      <p:grpSpPr>
        <a:xfrm>
          <a:off x="0" y="0"/>
          <a:ext cx="0" cy="0"/>
          <a:chOff x="0" y="0"/>
          <a:chExt cx="0" cy="0"/>
        </a:xfrm>
      </p:grpSpPr>
      <p:sp>
        <p:nvSpPr>
          <p:cNvPr id="2" name="Rectangle 17">
            <a:extLst>
              <a:ext uri="{FF2B5EF4-FFF2-40B4-BE49-F238E27FC236}">
                <a16:creationId xmlns:a16="http://schemas.microsoft.com/office/drawing/2014/main" id="{4BF045FE-3495-6085-E9F0-9B3B4CBC1246}"/>
              </a:ext>
            </a:extLst>
          </p:cNvPr>
          <p:cNvSpPr txBox="1">
            <a:spLocks noChangeArrowheads="1"/>
          </p:cNvSpPr>
          <p:nvPr/>
        </p:nvSpPr>
        <p:spPr bwMode="auto">
          <a:xfrm>
            <a:off x="1919536" y="-3634"/>
            <a:ext cx="993710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noProof="0" dirty="0">
                <a:latin typeface="Georgia" charset="0"/>
                <a:ea typeface="ＭＳ Ｐゴシック" charset="0"/>
                <a:cs typeface="ＭＳ Ｐゴシック" charset="0"/>
              </a:rPr>
              <a:t>God in Us</a:t>
            </a:r>
          </a:p>
          <a:p>
            <a:pPr eaLnBrk="1" hangingPunct="1">
              <a:lnSpc>
                <a:spcPct val="110000"/>
              </a:lnSpc>
              <a:spcBef>
                <a:spcPts val="0"/>
              </a:spcBef>
            </a:pPr>
            <a:r>
              <a:rPr lang="en-GB" sz="3000" kern="0" noProof="0" dirty="0">
                <a:solidFill>
                  <a:schemeClr val="accent6">
                    <a:lumMod val="60000"/>
                    <a:lumOff val="40000"/>
                  </a:schemeClr>
                </a:solidFill>
                <a:latin typeface="Georgia" charset="0"/>
                <a:ea typeface="ＭＳ Ｐゴシック" charset="0"/>
                <a:cs typeface="ＭＳ Ｐゴシック" charset="0"/>
              </a:rPr>
              <a:t> </a:t>
            </a:r>
            <a:r>
              <a:rPr lang="en-GB" sz="3000" kern="0" noProof="0" dirty="0">
                <a:solidFill>
                  <a:schemeClr val="accent6">
                    <a:lumMod val="60000"/>
                    <a:lumOff val="40000"/>
                  </a:schemeClr>
                </a:solidFill>
                <a:latin typeface="Georgia" panose="02040502050405020303" pitchFamily="18" charset="0"/>
                <a:ea typeface="ＭＳ Ｐゴシック" charset="0"/>
                <a:cs typeface="ＭＳ Ｐゴシック" charset="0"/>
              </a:rPr>
              <a:t>- </a:t>
            </a:r>
            <a:r>
              <a:rPr lang="en-GB" sz="3200" noProof="0" dirty="0">
                <a:solidFill>
                  <a:schemeClr val="accent2">
                    <a:lumMod val="60000"/>
                    <a:lumOff val="40000"/>
                  </a:schemeClr>
                </a:solidFill>
                <a:latin typeface="Georgia" panose="02040502050405020303" pitchFamily="18" charset="0"/>
              </a:rPr>
              <a:t>Biblical Expressions of Participation</a:t>
            </a:r>
            <a:endParaRPr lang="en-GB" sz="3000" kern="0" noProof="0" dirty="0">
              <a:solidFill>
                <a:schemeClr val="accent2">
                  <a:lumMod val="60000"/>
                  <a:lumOff val="40000"/>
                </a:schemeClr>
              </a:solidFill>
              <a:latin typeface="Georgia" panose="02040502050405020303" pitchFamily="18" charset="0"/>
              <a:ea typeface="ＭＳ Ｐゴシック" charset="0"/>
              <a:cs typeface="ＭＳ Ｐゴシック" charset="0"/>
            </a:endParaRPr>
          </a:p>
        </p:txBody>
      </p:sp>
      <p:sp>
        <p:nvSpPr>
          <p:cNvPr id="3" name="TekstSylinder 2">
            <a:extLst>
              <a:ext uri="{FF2B5EF4-FFF2-40B4-BE49-F238E27FC236}">
                <a16:creationId xmlns:a16="http://schemas.microsoft.com/office/drawing/2014/main" id="{BBA13F2E-D685-EDA3-D224-64B85E414825}"/>
              </a:ext>
            </a:extLst>
          </p:cNvPr>
          <p:cNvSpPr txBox="1"/>
          <p:nvPr/>
        </p:nvSpPr>
        <p:spPr>
          <a:xfrm>
            <a:off x="6384034" y="2647101"/>
            <a:ext cx="5400598" cy="3734227"/>
          </a:xfrm>
          <a:prstGeom prst="rect">
            <a:avLst/>
          </a:prstGeom>
          <a:noFill/>
        </p:spPr>
        <p:txBody>
          <a:bodyPr wrap="square">
            <a:spAutoFit/>
          </a:bodyPr>
          <a:lstStyle/>
          <a:p>
            <a:pPr algn="ctr">
              <a:lnSpc>
                <a:spcPct val="107000"/>
              </a:lnSpc>
              <a:spcAft>
                <a:spcPts val="800"/>
              </a:spcAft>
            </a:pPr>
            <a:r>
              <a:rPr lang="en-GB" sz="3200" i="1" noProof="0" dirty="0">
                <a:solidFill>
                  <a:srgbClr val="E2B700"/>
                </a:solidFill>
                <a:latin typeface="Candara" panose="020E0502030303020204" pitchFamily="34" charset="0"/>
              </a:rPr>
              <a:t>For God, who said, “Let light shine out of darkness,” has shone in our hearts to give the light of the knowledge of the glory of God in the face of Jesus Christ.</a:t>
            </a:r>
            <a:r>
              <a:rPr lang="en-GB" sz="3200" b="0" i="1" noProof="0" dirty="0">
                <a:solidFill>
                  <a:srgbClr val="E2B700"/>
                </a:solidFill>
                <a:effectLst/>
                <a:latin typeface="Candara" panose="020E0502030303020204" pitchFamily="34" charset="0"/>
              </a:rPr>
              <a:t> </a:t>
            </a:r>
          </a:p>
          <a:p>
            <a:pPr algn="r">
              <a:lnSpc>
                <a:spcPct val="107000"/>
              </a:lnSpc>
              <a:spcAft>
                <a:spcPts val="800"/>
              </a:spcAft>
            </a:pPr>
            <a:r>
              <a:rPr lang="en-GB" sz="2400" b="0" noProof="0" dirty="0">
                <a:effectLst/>
                <a:latin typeface="Candara" panose="020E0502030303020204" pitchFamily="34" charset="0"/>
              </a:rPr>
              <a:t>2 Cor. 4:6</a:t>
            </a:r>
            <a:endParaRPr lang="en-GB" sz="1600" noProof="0" dirty="0">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8" name="Plassholder for innhold 2">
            <a:extLst>
              <a:ext uri="{FF2B5EF4-FFF2-40B4-BE49-F238E27FC236}">
                <a16:creationId xmlns:a16="http://schemas.microsoft.com/office/drawing/2014/main" id="{46BCCA53-71E4-5944-54C8-57A8B58C3087}"/>
              </a:ext>
            </a:extLst>
          </p:cNvPr>
          <p:cNvSpPr>
            <a:spLocks noGrp="1"/>
          </p:cNvSpPr>
          <p:nvPr>
            <p:ph idx="1"/>
          </p:nvPr>
        </p:nvSpPr>
        <p:spPr>
          <a:xfrm>
            <a:off x="335360" y="1700808"/>
            <a:ext cx="5760640" cy="5157192"/>
          </a:xfrm>
        </p:spPr>
        <p:txBody>
          <a:bodyPr/>
          <a:lstStyle/>
          <a:p>
            <a:pPr marL="0" indent="0" algn="ctr" fontAlgn="auto">
              <a:spcAft>
                <a:spcPts val="0"/>
              </a:spcAft>
              <a:buFont typeface="Arial" panose="020B0604020202020204" pitchFamily="34" charset="0"/>
              <a:buNone/>
              <a:defRPr/>
            </a:pPr>
            <a:r>
              <a:rPr lang="en-GB" sz="3200" spc="40" dirty="0">
                <a:solidFill>
                  <a:srgbClr val="C69356"/>
                </a:solidFill>
                <a:latin typeface="Candara" panose="020E0502030303020204" pitchFamily="34" charset="0"/>
              </a:rPr>
              <a:t>The body of Christ</a:t>
            </a:r>
          </a:p>
          <a:p>
            <a:pPr marL="0" indent="0" algn="ctr" fontAlgn="auto">
              <a:lnSpc>
                <a:spcPts val="2500"/>
              </a:lnSpc>
              <a:spcBef>
                <a:spcPts val="0"/>
              </a:spcBef>
              <a:spcAft>
                <a:spcPts val="0"/>
              </a:spcAft>
              <a:buFont typeface="Arial" panose="020B0604020202020204" pitchFamily="34" charset="0"/>
              <a:buNone/>
              <a:defRPr/>
            </a:pPr>
            <a:r>
              <a:rPr lang="en-GB" sz="2200" noProof="0" dirty="0"/>
              <a:t>God's presence embodied in </a:t>
            </a:r>
          </a:p>
          <a:p>
            <a:pPr marL="0" indent="0" algn="ctr" fontAlgn="auto">
              <a:lnSpc>
                <a:spcPts val="2500"/>
              </a:lnSpc>
              <a:spcBef>
                <a:spcPts val="0"/>
              </a:spcBef>
              <a:spcAft>
                <a:spcPts val="0"/>
              </a:spcAft>
              <a:buFont typeface="Arial" panose="020B0604020202020204" pitchFamily="34" charset="0"/>
              <a:buNone/>
              <a:defRPr/>
            </a:pPr>
            <a:r>
              <a:rPr lang="en-GB" sz="2200" noProof="0" dirty="0"/>
              <a:t>our heads, hearts, and hands</a:t>
            </a:r>
            <a:endParaRPr lang="en-GB" sz="2200" spc="40" noProof="0" dirty="0">
              <a:latin typeface="Candara" panose="020E0502030303020204" pitchFamily="34" charset="0"/>
            </a:endParaRPr>
          </a:p>
          <a:p>
            <a:pPr marL="0" indent="0" algn="ctr" fontAlgn="auto">
              <a:spcBef>
                <a:spcPts val="1200"/>
              </a:spcBef>
              <a:spcAft>
                <a:spcPts val="0"/>
              </a:spcAft>
              <a:buFont typeface="Arial" panose="020B0604020202020204" pitchFamily="34" charset="0"/>
              <a:buNone/>
              <a:defRPr/>
            </a:pPr>
            <a:r>
              <a:rPr lang="en-GB" sz="3200" spc="40" dirty="0">
                <a:solidFill>
                  <a:srgbClr val="6FC8D7"/>
                </a:solidFill>
                <a:latin typeface="Candara" panose="020E0502030303020204" pitchFamily="34" charset="0"/>
              </a:rPr>
              <a:t>Breath</a:t>
            </a:r>
          </a:p>
          <a:p>
            <a:pPr marL="0" indent="0" algn="ctr" fontAlgn="auto">
              <a:lnSpc>
                <a:spcPts val="2500"/>
              </a:lnSpc>
              <a:spcBef>
                <a:spcPts val="0"/>
              </a:spcBef>
              <a:spcAft>
                <a:spcPts val="0"/>
              </a:spcAft>
              <a:buFont typeface="Arial" panose="020B0604020202020204" pitchFamily="34" charset="0"/>
              <a:buNone/>
              <a:defRPr/>
            </a:pPr>
            <a:r>
              <a:rPr lang="en-GB" sz="2200" spc="40" dirty="0">
                <a:latin typeface="Candara" panose="020E0502030303020204" pitchFamily="34" charset="0"/>
              </a:rPr>
              <a:t>God’s breath (pneuma) giving life</a:t>
            </a:r>
          </a:p>
          <a:p>
            <a:pPr marL="0" indent="0" algn="ctr" fontAlgn="auto">
              <a:spcBef>
                <a:spcPts val="1200"/>
              </a:spcBef>
              <a:spcAft>
                <a:spcPts val="0"/>
              </a:spcAft>
              <a:buFont typeface="Arial" panose="020B0604020202020204" pitchFamily="34" charset="0"/>
              <a:buNone/>
              <a:defRPr/>
            </a:pPr>
            <a:r>
              <a:rPr lang="en-GB" sz="3200" spc="40" dirty="0">
                <a:solidFill>
                  <a:schemeClr val="accent2">
                    <a:lumMod val="75000"/>
                  </a:schemeClr>
                </a:solidFill>
                <a:latin typeface="Candara" panose="020E0502030303020204" pitchFamily="34" charset="0"/>
              </a:rPr>
              <a:t>Water</a:t>
            </a:r>
          </a:p>
          <a:p>
            <a:pPr marL="0" indent="0" algn="ctr" fontAlgn="auto">
              <a:lnSpc>
                <a:spcPts val="2500"/>
              </a:lnSpc>
              <a:spcBef>
                <a:spcPts val="0"/>
              </a:spcBef>
              <a:spcAft>
                <a:spcPts val="0"/>
              </a:spcAft>
              <a:buFont typeface="Arial" panose="020B0604020202020204" pitchFamily="34" charset="0"/>
              <a:buNone/>
              <a:defRPr/>
            </a:pPr>
            <a:r>
              <a:rPr lang="en-GB" sz="2200" spc="40" dirty="0">
                <a:latin typeface="Candara" panose="020E0502030303020204" pitchFamily="34" charset="0"/>
              </a:rPr>
              <a:t>God’s living water flowing from the spring</a:t>
            </a:r>
          </a:p>
          <a:p>
            <a:pPr marL="0" indent="0" algn="ctr" fontAlgn="auto">
              <a:spcBef>
                <a:spcPts val="1200"/>
              </a:spcBef>
              <a:spcAft>
                <a:spcPts val="0"/>
              </a:spcAft>
              <a:buFont typeface="Arial" panose="020B0604020202020204" pitchFamily="34" charset="0"/>
              <a:buNone/>
              <a:defRPr/>
            </a:pPr>
            <a:r>
              <a:rPr lang="en-GB" sz="3200" spc="40" dirty="0">
                <a:solidFill>
                  <a:srgbClr val="E2B700"/>
                </a:solidFill>
                <a:latin typeface="Candara" panose="020E0502030303020204" pitchFamily="34" charset="0"/>
              </a:rPr>
              <a:t>Light</a:t>
            </a:r>
          </a:p>
          <a:p>
            <a:pPr marL="0" indent="0" algn="ctr" fontAlgn="auto">
              <a:lnSpc>
                <a:spcPts val="2500"/>
              </a:lnSpc>
              <a:spcBef>
                <a:spcPts val="0"/>
              </a:spcBef>
              <a:spcAft>
                <a:spcPts val="0"/>
              </a:spcAft>
              <a:buFont typeface="Arial" panose="020B0604020202020204" pitchFamily="34" charset="0"/>
              <a:buNone/>
              <a:defRPr/>
            </a:pPr>
            <a:r>
              <a:rPr lang="en-GB" sz="2200" spc="40" dirty="0">
                <a:latin typeface="Candara" panose="020E0502030303020204" pitchFamily="34" charset="0"/>
              </a:rPr>
              <a:t>God’s light shining in our hearts</a:t>
            </a:r>
          </a:p>
          <a:p>
            <a:pPr marL="0" indent="0" algn="ctr" fontAlgn="auto">
              <a:lnSpc>
                <a:spcPct val="100000"/>
              </a:lnSpc>
              <a:spcAft>
                <a:spcPts val="0"/>
              </a:spcAft>
              <a:buFont typeface="Arial" panose="020B0604020202020204" pitchFamily="34" charset="0"/>
              <a:buNone/>
              <a:defRPr/>
            </a:pPr>
            <a:endParaRPr lang="en-GB" sz="3200" spc="40" dirty="0">
              <a:latin typeface="Candara" panose="020E0502030303020204" pitchFamily="34" charset="0"/>
            </a:endParaRPr>
          </a:p>
        </p:txBody>
      </p:sp>
    </p:spTree>
    <p:extLst>
      <p:ext uri="{BB962C8B-B14F-4D97-AF65-F5344CB8AC3E}">
        <p14:creationId xmlns:p14="http://schemas.microsoft.com/office/powerpoint/2010/main" val="4134077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fade">
                                      <p:cBhvr>
                                        <p:cTn id="7" dur="1000"/>
                                        <p:tgtEl>
                                          <p:spTgt spid="8">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8" end="8"/>
                                            </p:txEl>
                                          </p:spTgt>
                                        </p:tgtEl>
                                        <p:attrNameLst>
                                          <p:attrName>style.visibility</p:attrName>
                                        </p:attrNameLst>
                                      </p:cBhvr>
                                      <p:to>
                                        <p:strVal val="visible"/>
                                      </p:to>
                                    </p:set>
                                    <p:animEffect transition="in" filter="fade">
                                      <p:cBhvr>
                                        <p:cTn id="10" dur="1000"/>
                                        <p:tgtEl>
                                          <p:spTgt spid="8">
                                            <p:txEl>
                                              <p:pRg st="8" end="8"/>
                                            </p:txEl>
                                          </p:spTgt>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Et bilde som inneholder mørke, sort, lett, belysning&#10;&#10;Automatisk generert beskrivelse">
            <a:extLst>
              <a:ext uri="{FF2B5EF4-FFF2-40B4-BE49-F238E27FC236}">
                <a16:creationId xmlns:a16="http://schemas.microsoft.com/office/drawing/2014/main" id="{6057BBB0-DCF6-6D9A-63F6-B6383D84F7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414538">
            <a:off x="1030323" y="1818390"/>
            <a:ext cx="4499060" cy="5112568"/>
          </a:xfrm>
          <a:prstGeom prst="rect">
            <a:avLst/>
          </a:prstGeom>
        </p:spPr>
      </p:pic>
      <p:pic>
        <p:nvPicPr>
          <p:cNvPr id="18" name="Bilde 17" descr="Et bilde som inneholder mørke, sort, lett, belysning&#10;&#10;Automatisk generert beskrivelse">
            <a:extLst>
              <a:ext uri="{FF2B5EF4-FFF2-40B4-BE49-F238E27FC236}">
                <a16:creationId xmlns:a16="http://schemas.microsoft.com/office/drawing/2014/main" id="{AEC60FC6-EC0A-1A5A-D9BB-9B63201E6D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15888">
            <a:off x="179044" y="1535236"/>
            <a:ext cx="4499060" cy="5112568"/>
          </a:xfrm>
          <a:prstGeom prst="rect">
            <a:avLst/>
          </a:prstGeom>
        </p:spPr>
      </p:pic>
      <p:pic>
        <p:nvPicPr>
          <p:cNvPr id="17" name="Bilde 16" descr="Et bilde som inneholder mørke, sort, lett, belysning&#10;&#10;Automatisk generert beskrivelse">
            <a:extLst>
              <a:ext uri="{FF2B5EF4-FFF2-40B4-BE49-F238E27FC236}">
                <a16:creationId xmlns:a16="http://schemas.microsoft.com/office/drawing/2014/main" id="{99CFFED0-1773-9730-37CC-409E3B7EB8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889661">
            <a:off x="2103793" y="1651624"/>
            <a:ext cx="4499060" cy="5112568"/>
          </a:xfrm>
          <a:prstGeom prst="rect">
            <a:avLst/>
          </a:prstGeom>
        </p:spPr>
      </p:pic>
      <p:pic>
        <p:nvPicPr>
          <p:cNvPr id="2" name="Bilde 1" descr="Et bilde som inneholder hjerte, Karminrød, tegning, Valentinsdag&#10;&#10;Automatisk generert beskrivelse">
            <a:extLst>
              <a:ext uri="{FF2B5EF4-FFF2-40B4-BE49-F238E27FC236}">
                <a16:creationId xmlns:a16="http://schemas.microsoft.com/office/drawing/2014/main" id="{BDE02C8C-3925-341C-0103-1D6E2B386A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0013" y="3721516"/>
            <a:ext cx="2007114" cy="2007114"/>
          </a:xfrm>
          <a:prstGeom prst="rect">
            <a:avLst/>
          </a:prstGeom>
        </p:spPr>
      </p:pic>
      <p:sp>
        <p:nvSpPr>
          <p:cNvPr id="3" name="Pil: ned 2">
            <a:extLst>
              <a:ext uri="{FF2B5EF4-FFF2-40B4-BE49-F238E27FC236}">
                <a16:creationId xmlns:a16="http://schemas.microsoft.com/office/drawing/2014/main" id="{26E7DEB6-9DF6-F486-3ED9-EDE7E070D0FB}"/>
              </a:ext>
            </a:extLst>
          </p:cNvPr>
          <p:cNvSpPr/>
          <p:nvPr/>
        </p:nvSpPr>
        <p:spPr>
          <a:xfrm>
            <a:off x="3503712" y="3330558"/>
            <a:ext cx="108000" cy="504056"/>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Pil: ned 3">
            <a:extLst>
              <a:ext uri="{FF2B5EF4-FFF2-40B4-BE49-F238E27FC236}">
                <a16:creationId xmlns:a16="http://schemas.microsoft.com/office/drawing/2014/main" id="{CA5046D5-DFAD-1E39-5F46-473F7D7A064D}"/>
              </a:ext>
            </a:extLst>
          </p:cNvPr>
          <p:cNvSpPr/>
          <p:nvPr/>
        </p:nvSpPr>
        <p:spPr>
          <a:xfrm rot="5400000">
            <a:off x="2297584" y="4248654"/>
            <a:ext cx="108000" cy="864096"/>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il: ned 4">
            <a:extLst>
              <a:ext uri="{FF2B5EF4-FFF2-40B4-BE49-F238E27FC236}">
                <a16:creationId xmlns:a16="http://schemas.microsoft.com/office/drawing/2014/main" id="{A6BDD302-9227-7D13-CAAE-AD926612E3F5}"/>
              </a:ext>
            </a:extLst>
          </p:cNvPr>
          <p:cNvSpPr/>
          <p:nvPr/>
        </p:nvSpPr>
        <p:spPr>
          <a:xfrm rot="16200000">
            <a:off x="4817864" y="4284671"/>
            <a:ext cx="108000" cy="864096"/>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il: ned 5">
            <a:extLst>
              <a:ext uri="{FF2B5EF4-FFF2-40B4-BE49-F238E27FC236}">
                <a16:creationId xmlns:a16="http://schemas.microsoft.com/office/drawing/2014/main" id="{8551BC6B-A943-87D6-A9B9-E1059F5A14E7}"/>
              </a:ext>
            </a:extLst>
          </p:cNvPr>
          <p:cNvSpPr/>
          <p:nvPr/>
        </p:nvSpPr>
        <p:spPr>
          <a:xfrm rot="13248952">
            <a:off x="2554953" y="3139800"/>
            <a:ext cx="108000" cy="1460420"/>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il: ned 6">
            <a:extLst>
              <a:ext uri="{FF2B5EF4-FFF2-40B4-BE49-F238E27FC236}">
                <a16:creationId xmlns:a16="http://schemas.microsoft.com/office/drawing/2014/main" id="{4D4C5C7D-4F59-2121-38E6-B52FAB732387}"/>
              </a:ext>
            </a:extLst>
          </p:cNvPr>
          <p:cNvSpPr/>
          <p:nvPr/>
        </p:nvSpPr>
        <p:spPr>
          <a:xfrm rot="8147742">
            <a:off x="4558068" y="3089447"/>
            <a:ext cx="108000" cy="1460420"/>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Et bilde som inneholder Grafikk, sirkel, symbol, logo&#10;&#10;Automatisk generert beskrivelse">
            <a:extLst>
              <a:ext uri="{FF2B5EF4-FFF2-40B4-BE49-F238E27FC236}">
                <a16:creationId xmlns:a16="http://schemas.microsoft.com/office/drawing/2014/main" id="{BE08A9D4-DE88-7375-AD32-0B8C303F25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09923" y="2317727"/>
            <a:ext cx="928511" cy="825709"/>
          </a:xfrm>
          <a:prstGeom prst="rect">
            <a:avLst/>
          </a:prstGeom>
        </p:spPr>
      </p:pic>
      <p:pic>
        <p:nvPicPr>
          <p:cNvPr id="10" name="Bilde 9" descr="Et bilde som inneholder mørke, sort, lett, belysning&#10;&#10;Automatisk generert beskrivelse">
            <a:extLst>
              <a:ext uri="{FF2B5EF4-FFF2-40B4-BE49-F238E27FC236}">
                <a16:creationId xmlns:a16="http://schemas.microsoft.com/office/drawing/2014/main" id="{89A38F9D-CF7D-992C-E71F-84AC8FE874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1333307" y="2653040"/>
            <a:ext cx="2142456" cy="3926545"/>
          </a:xfrm>
          <a:prstGeom prst="rect">
            <a:avLst/>
          </a:prstGeom>
        </p:spPr>
      </p:pic>
      <p:sp>
        <p:nvSpPr>
          <p:cNvPr id="11" name="Rectangle 17">
            <a:extLst>
              <a:ext uri="{FF2B5EF4-FFF2-40B4-BE49-F238E27FC236}">
                <a16:creationId xmlns:a16="http://schemas.microsoft.com/office/drawing/2014/main" id="{2D0B3CCD-5D1E-164B-B658-800C3FB00FA8}"/>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solidFill>
                  <a:schemeClr val="bg1"/>
                </a:solidFill>
                <a:effectLst>
                  <a:outerShdw blurRad="50800" dist="38100" dir="2700000" algn="tl" rotWithShape="0">
                    <a:schemeClr val="bg1">
                      <a:alpha val="40000"/>
                    </a:schemeClr>
                  </a:outerShdw>
                </a:effectLst>
                <a:latin typeface="Georgia" charset="0"/>
                <a:ea typeface="ＭＳ Ｐゴシック" charset="0"/>
                <a:cs typeface="ＭＳ Ｐゴシック" charset="0"/>
              </a:rPr>
              <a:t>God in Us</a:t>
            </a:r>
          </a:p>
          <a:p>
            <a:pPr eaLnBrk="1" hangingPunct="1">
              <a:lnSpc>
                <a:spcPct val="110000"/>
              </a:lnSpc>
              <a:spcBef>
                <a:spcPts val="0"/>
              </a:spcBef>
            </a:pPr>
            <a:r>
              <a:rPr lang="en-GB" sz="3000" kern="0" dirty="0">
                <a:solidFill>
                  <a:schemeClr val="accent2">
                    <a:lumMod val="40000"/>
                    <a:lumOff val="60000"/>
                  </a:schemeClr>
                </a:solidFill>
                <a:effectLst>
                  <a:outerShdw blurRad="50800" dist="38100" dir="2700000" algn="tl" rotWithShape="0">
                    <a:schemeClr val="bg1">
                      <a:alpha val="40000"/>
                    </a:schemeClr>
                  </a:outerShdw>
                </a:effectLst>
                <a:latin typeface="Georgia" charset="0"/>
                <a:ea typeface="ＭＳ Ｐゴシック" charset="0"/>
                <a:cs typeface="ＭＳ Ｐゴシック" charset="0"/>
              </a:rPr>
              <a:t> - </a:t>
            </a:r>
            <a:r>
              <a:rPr lang="en-GB" sz="2800" dirty="0">
                <a:solidFill>
                  <a:schemeClr val="accent2">
                    <a:lumMod val="40000"/>
                    <a:lumOff val="60000"/>
                  </a:schemeClr>
                </a:solidFill>
                <a:latin typeface="Georgia" panose="02040502050405020303" pitchFamily="18" charset="0"/>
              </a:rPr>
              <a:t>Biblical Expressions of Participation</a:t>
            </a:r>
            <a:endParaRPr lang="en-GB" sz="3000" kern="0" dirty="0">
              <a:solidFill>
                <a:schemeClr val="accent2">
                  <a:lumMod val="40000"/>
                  <a:lumOff val="60000"/>
                </a:schemeClr>
              </a:solidFill>
              <a:effectLst>
                <a:outerShdw blurRad="50800" dist="38100" dir="2700000" algn="tl" rotWithShape="0">
                  <a:schemeClr val="bg1">
                    <a:alpha val="40000"/>
                  </a:schemeClr>
                </a:outerShdw>
              </a:effectLst>
              <a:latin typeface="Georgia" charset="0"/>
              <a:ea typeface="ＭＳ Ｐゴシック" charset="0"/>
              <a:cs typeface="ＭＳ Ｐゴシック" charset="0"/>
            </a:endParaRPr>
          </a:p>
        </p:txBody>
      </p:sp>
      <p:pic>
        <p:nvPicPr>
          <p:cNvPr id="13" name="Bilde 12" descr="Et bilde som inneholder mørke, sort, lett, belysning&#10;&#10;Automatisk generert beskrivelse">
            <a:extLst>
              <a:ext uri="{FF2B5EF4-FFF2-40B4-BE49-F238E27FC236}">
                <a16:creationId xmlns:a16="http://schemas.microsoft.com/office/drawing/2014/main" id="{617DC9CE-DD3A-6235-C886-B347580009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3709571" y="3007368"/>
            <a:ext cx="2142456" cy="3926545"/>
          </a:xfrm>
          <a:prstGeom prst="rect">
            <a:avLst/>
          </a:prstGeom>
        </p:spPr>
      </p:pic>
      <p:sp>
        <p:nvSpPr>
          <p:cNvPr id="14" name="TekstSylinder 13">
            <a:extLst>
              <a:ext uri="{FF2B5EF4-FFF2-40B4-BE49-F238E27FC236}">
                <a16:creationId xmlns:a16="http://schemas.microsoft.com/office/drawing/2014/main" id="{A1577438-F6F9-20C0-BE5C-04CFC23A1A03}"/>
              </a:ext>
            </a:extLst>
          </p:cNvPr>
          <p:cNvSpPr txBox="1"/>
          <p:nvPr/>
        </p:nvSpPr>
        <p:spPr>
          <a:xfrm>
            <a:off x="5822805" y="2132856"/>
            <a:ext cx="6270872" cy="3207288"/>
          </a:xfrm>
          <a:prstGeom prst="rect">
            <a:avLst/>
          </a:prstGeom>
          <a:noFill/>
        </p:spPr>
        <p:txBody>
          <a:bodyPr wrap="square">
            <a:spAutoFit/>
          </a:bodyPr>
          <a:lstStyle/>
          <a:p>
            <a:pPr algn="ctr">
              <a:lnSpc>
                <a:spcPct val="107000"/>
              </a:lnSpc>
              <a:spcAft>
                <a:spcPts val="800"/>
              </a:spcAft>
            </a:pPr>
            <a:r>
              <a:rPr lang="en-US" sz="3200" i="1" dirty="0">
                <a:solidFill>
                  <a:srgbClr val="FFFF99"/>
                </a:solidFill>
                <a:latin typeface="Candara" panose="020E0502030303020204" pitchFamily="34" charset="0"/>
              </a:rPr>
              <a:t>For God, who said, “Let light shine out of darkness,” has shone in our hearts to give the light of the knowledge of the glory of God in the face of Jesus Christ.</a:t>
            </a:r>
            <a:r>
              <a:rPr lang="nb-NO" sz="3200" i="1" dirty="0">
                <a:solidFill>
                  <a:srgbClr val="FFFF99"/>
                </a:solidFill>
                <a:latin typeface="Candara" panose="020E0502030303020204" pitchFamily="34" charset="0"/>
              </a:rPr>
              <a:t> </a:t>
            </a:r>
          </a:p>
          <a:p>
            <a:pPr algn="r">
              <a:lnSpc>
                <a:spcPct val="107000"/>
              </a:lnSpc>
              <a:spcAft>
                <a:spcPts val="800"/>
              </a:spcAft>
            </a:pPr>
            <a:r>
              <a:rPr lang="nb-NO" dirty="0">
                <a:solidFill>
                  <a:schemeClr val="bg1"/>
                </a:solidFill>
                <a:latin typeface="Candara" panose="020E0502030303020204" pitchFamily="34" charset="0"/>
              </a:rPr>
              <a:t>2 Cor. 4:6</a:t>
            </a:r>
            <a:endParaRPr lang="nb-NO" sz="1600" dirty="0">
              <a:solidFill>
                <a:schemeClr val="bg1"/>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15" name="Pil: ned 14">
            <a:extLst>
              <a:ext uri="{FF2B5EF4-FFF2-40B4-BE49-F238E27FC236}">
                <a16:creationId xmlns:a16="http://schemas.microsoft.com/office/drawing/2014/main" id="{CEE9EAA9-E9FB-C62B-52BE-AF24101C0AFA}"/>
              </a:ext>
            </a:extLst>
          </p:cNvPr>
          <p:cNvSpPr/>
          <p:nvPr/>
        </p:nvSpPr>
        <p:spPr>
          <a:xfrm rot="2456923">
            <a:off x="2530725" y="3175325"/>
            <a:ext cx="108000" cy="1460420"/>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il: ned 15">
            <a:extLst>
              <a:ext uri="{FF2B5EF4-FFF2-40B4-BE49-F238E27FC236}">
                <a16:creationId xmlns:a16="http://schemas.microsoft.com/office/drawing/2014/main" id="{469391F7-CA61-BD21-DCCC-87AD0414AB2D}"/>
              </a:ext>
            </a:extLst>
          </p:cNvPr>
          <p:cNvSpPr/>
          <p:nvPr/>
        </p:nvSpPr>
        <p:spPr>
          <a:xfrm rot="18931557">
            <a:off x="4579501" y="3110382"/>
            <a:ext cx="108000" cy="1460420"/>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9976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1000"/>
                                        <p:tgtEl>
                                          <p:spTgt spid="1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2"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childTnLst>
                                </p:cTn>
                              </p:par>
                              <p:par>
                                <p:cTn id="59" presetID="10"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C101F2B7-BDA2-BEA3-1760-84A24C3560AA}"/>
              </a:ext>
            </a:extLst>
          </p:cNvPr>
          <p:cNvSpPr txBox="1"/>
          <p:nvPr/>
        </p:nvSpPr>
        <p:spPr>
          <a:xfrm>
            <a:off x="6240016" y="3789040"/>
            <a:ext cx="5688632" cy="2654701"/>
          </a:xfrm>
          <a:prstGeom prst="rect">
            <a:avLst/>
          </a:prstGeom>
          <a:noFill/>
        </p:spPr>
        <p:txBody>
          <a:bodyPr wrap="square">
            <a:spAutoFit/>
          </a:bodyPr>
          <a:lstStyle/>
          <a:p>
            <a:pPr algn="ctr">
              <a:lnSpc>
                <a:spcPct val="107000"/>
              </a:lnSpc>
              <a:spcAft>
                <a:spcPts val="0"/>
              </a:spcAft>
            </a:pPr>
            <a:r>
              <a:rPr lang="en-GB" sz="3200" i="1" noProof="0" dirty="0">
                <a:solidFill>
                  <a:srgbClr val="339933"/>
                </a:solidFill>
                <a:latin typeface="Candara" panose="020E0502030303020204" pitchFamily="34" charset="0"/>
              </a:rPr>
              <a:t>Now to him who is able to do far more abundantly than all that we ask or think, according to the power that is energized in us,</a:t>
            </a:r>
          </a:p>
          <a:p>
            <a:pPr algn="r">
              <a:lnSpc>
                <a:spcPct val="107000"/>
              </a:lnSpc>
              <a:spcBef>
                <a:spcPts val="600"/>
              </a:spcBef>
              <a:spcAft>
                <a:spcPts val="0"/>
              </a:spcAft>
            </a:pPr>
            <a:r>
              <a:rPr lang="en-GB" b="0" i="0" noProof="0" dirty="0">
                <a:solidFill>
                  <a:srgbClr val="212529"/>
                </a:solidFill>
                <a:effectLst/>
                <a:latin typeface="Candara" panose="020E0502030303020204" pitchFamily="34" charset="0"/>
              </a:rPr>
              <a:t>Eph. 3:20</a:t>
            </a:r>
            <a:endParaRPr lang="en-GB" noProof="0" dirty="0">
              <a:solidFill>
                <a:srgbClr val="212529"/>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2" name="Rectangle 17">
            <a:extLst>
              <a:ext uri="{FF2B5EF4-FFF2-40B4-BE49-F238E27FC236}">
                <a16:creationId xmlns:a16="http://schemas.microsoft.com/office/drawing/2014/main" id="{DEE0E9E3-12A5-CE32-110E-D70B68A2DF2E}"/>
              </a:ext>
            </a:extLst>
          </p:cNvPr>
          <p:cNvSpPr txBox="1">
            <a:spLocks noChangeArrowheads="1"/>
          </p:cNvSpPr>
          <p:nvPr/>
        </p:nvSpPr>
        <p:spPr bwMode="auto">
          <a:xfrm>
            <a:off x="1919536" y="-3634"/>
            <a:ext cx="993710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noProof="0" dirty="0">
                <a:latin typeface="Georgia" charset="0"/>
                <a:ea typeface="ＭＳ Ｐゴシック" charset="0"/>
                <a:cs typeface="ＭＳ Ｐゴシック" charset="0"/>
              </a:rPr>
              <a:t>God in Us</a:t>
            </a:r>
          </a:p>
          <a:p>
            <a:pPr eaLnBrk="1" hangingPunct="1">
              <a:lnSpc>
                <a:spcPct val="110000"/>
              </a:lnSpc>
              <a:spcBef>
                <a:spcPts val="0"/>
              </a:spcBef>
            </a:pPr>
            <a:r>
              <a:rPr lang="en-GB" sz="3000" kern="0" noProof="0" dirty="0">
                <a:solidFill>
                  <a:schemeClr val="accent6">
                    <a:lumMod val="60000"/>
                    <a:lumOff val="40000"/>
                  </a:schemeClr>
                </a:solidFill>
                <a:latin typeface="Georgia" charset="0"/>
                <a:ea typeface="ＭＳ Ｐゴシック" charset="0"/>
                <a:cs typeface="ＭＳ Ｐゴシック" charset="0"/>
              </a:rPr>
              <a:t> </a:t>
            </a:r>
            <a:r>
              <a:rPr lang="en-GB" sz="3000" kern="0" noProof="0" dirty="0">
                <a:solidFill>
                  <a:schemeClr val="accent6">
                    <a:lumMod val="60000"/>
                    <a:lumOff val="40000"/>
                  </a:schemeClr>
                </a:solidFill>
                <a:latin typeface="Georgia" panose="02040502050405020303" pitchFamily="18" charset="0"/>
                <a:ea typeface="ＭＳ Ｐゴシック" charset="0"/>
                <a:cs typeface="ＭＳ Ｐゴシック" charset="0"/>
              </a:rPr>
              <a:t>- </a:t>
            </a:r>
            <a:r>
              <a:rPr lang="en-GB" sz="3200" noProof="0" dirty="0">
                <a:solidFill>
                  <a:schemeClr val="accent2">
                    <a:lumMod val="60000"/>
                    <a:lumOff val="40000"/>
                  </a:schemeClr>
                </a:solidFill>
                <a:latin typeface="Georgia" panose="02040502050405020303" pitchFamily="18" charset="0"/>
              </a:rPr>
              <a:t>Biblical Expressions of Participation</a:t>
            </a:r>
            <a:endParaRPr lang="en-GB" sz="3000" kern="0" noProof="0" dirty="0">
              <a:solidFill>
                <a:schemeClr val="accent2">
                  <a:lumMod val="60000"/>
                  <a:lumOff val="40000"/>
                </a:schemeClr>
              </a:solidFill>
              <a:latin typeface="Georgia" panose="02040502050405020303" pitchFamily="18" charset="0"/>
              <a:ea typeface="ＭＳ Ｐゴシック" charset="0"/>
              <a:cs typeface="ＭＳ Ｐゴシック" charset="0"/>
            </a:endParaRPr>
          </a:p>
        </p:txBody>
      </p:sp>
      <p:sp>
        <p:nvSpPr>
          <p:cNvPr id="8" name="Plassholder for innhold 2">
            <a:extLst>
              <a:ext uri="{FF2B5EF4-FFF2-40B4-BE49-F238E27FC236}">
                <a16:creationId xmlns:a16="http://schemas.microsoft.com/office/drawing/2014/main" id="{F06D5271-230B-56E3-A49D-729D30003AFE}"/>
              </a:ext>
            </a:extLst>
          </p:cNvPr>
          <p:cNvSpPr>
            <a:spLocks noGrp="1"/>
          </p:cNvSpPr>
          <p:nvPr>
            <p:ph idx="1"/>
          </p:nvPr>
        </p:nvSpPr>
        <p:spPr>
          <a:xfrm>
            <a:off x="335360" y="1700808"/>
            <a:ext cx="5760640" cy="5157192"/>
          </a:xfrm>
        </p:spPr>
        <p:txBody>
          <a:bodyPr/>
          <a:lstStyle/>
          <a:p>
            <a:pPr marL="0" indent="0" algn="ctr" fontAlgn="auto">
              <a:spcAft>
                <a:spcPts val="0"/>
              </a:spcAft>
              <a:buFont typeface="Arial" panose="020B0604020202020204" pitchFamily="34" charset="0"/>
              <a:buNone/>
              <a:defRPr/>
            </a:pPr>
            <a:r>
              <a:rPr lang="en-GB" sz="3200" spc="40" dirty="0">
                <a:solidFill>
                  <a:srgbClr val="C69356"/>
                </a:solidFill>
                <a:latin typeface="Candara" panose="020E0502030303020204" pitchFamily="34" charset="0"/>
              </a:rPr>
              <a:t>The body of Christ</a:t>
            </a:r>
          </a:p>
          <a:p>
            <a:pPr marL="0" indent="0" algn="ctr" fontAlgn="auto">
              <a:lnSpc>
                <a:spcPts val="2500"/>
              </a:lnSpc>
              <a:spcBef>
                <a:spcPts val="0"/>
              </a:spcBef>
              <a:spcAft>
                <a:spcPts val="0"/>
              </a:spcAft>
              <a:buFont typeface="Arial" panose="020B0604020202020204" pitchFamily="34" charset="0"/>
              <a:buNone/>
              <a:defRPr/>
            </a:pPr>
            <a:r>
              <a:rPr lang="en-GB" sz="2200" noProof="0" dirty="0"/>
              <a:t>God's presence embodied in </a:t>
            </a:r>
          </a:p>
          <a:p>
            <a:pPr marL="0" indent="0" algn="ctr" fontAlgn="auto">
              <a:lnSpc>
                <a:spcPts val="2500"/>
              </a:lnSpc>
              <a:spcBef>
                <a:spcPts val="0"/>
              </a:spcBef>
              <a:spcAft>
                <a:spcPts val="0"/>
              </a:spcAft>
              <a:buFont typeface="Arial" panose="020B0604020202020204" pitchFamily="34" charset="0"/>
              <a:buNone/>
              <a:defRPr/>
            </a:pPr>
            <a:r>
              <a:rPr lang="en-GB" sz="2200" noProof="0" dirty="0"/>
              <a:t>our heads, hearts, and hands</a:t>
            </a:r>
            <a:endParaRPr lang="en-GB" sz="2200" spc="40" noProof="0" dirty="0">
              <a:latin typeface="Candara" panose="020E0502030303020204" pitchFamily="34" charset="0"/>
            </a:endParaRPr>
          </a:p>
          <a:p>
            <a:pPr marL="0" indent="0" algn="ctr" fontAlgn="auto">
              <a:spcBef>
                <a:spcPts val="1000"/>
              </a:spcBef>
              <a:spcAft>
                <a:spcPts val="0"/>
              </a:spcAft>
              <a:buFont typeface="Arial" panose="020B0604020202020204" pitchFamily="34" charset="0"/>
              <a:buNone/>
              <a:defRPr/>
            </a:pPr>
            <a:r>
              <a:rPr lang="en-GB" sz="3200" spc="40" dirty="0">
                <a:solidFill>
                  <a:srgbClr val="6FC8D7"/>
                </a:solidFill>
                <a:latin typeface="Candara" panose="020E0502030303020204" pitchFamily="34" charset="0"/>
              </a:rPr>
              <a:t>Breath</a:t>
            </a:r>
          </a:p>
          <a:p>
            <a:pPr marL="0" indent="0" algn="ctr" fontAlgn="auto">
              <a:lnSpc>
                <a:spcPts val="2500"/>
              </a:lnSpc>
              <a:spcBef>
                <a:spcPts val="0"/>
              </a:spcBef>
              <a:spcAft>
                <a:spcPts val="0"/>
              </a:spcAft>
              <a:buFont typeface="Arial" panose="020B0604020202020204" pitchFamily="34" charset="0"/>
              <a:buNone/>
              <a:defRPr/>
            </a:pPr>
            <a:r>
              <a:rPr lang="en-GB" sz="2200" spc="40" dirty="0">
                <a:latin typeface="Candara" panose="020E0502030303020204" pitchFamily="34" charset="0"/>
              </a:rPr>
              <a:t>God’s breath (pneuma) giving life</a:t>
            </a:r>
          </a:p>
          <a:p>
            <a:pPr marL="0" indent="0" algn="ctr" fontAlgn="auto">
              <a:spcBef>
                <a:spcPts val="1000"/>
              </a:spcBef>
              <a:spcAft>
                <a:spcPts val="0"/>
              </a:spcAft>
              <a:buFont typeface="Arial" panose="020B0604020202020204" pitchFamily="34" charset="0"/>
              <a:buNone/>
              <a:defRPr/>
            </a:pPr>
            <a:r>
              <a:rPr lang="en-GB" sz="3200" spc="40" dirty="0">
                <a:solidFill>
                  <a:schemeClr val="accent2">
                    <a:lumMod val="75000"/>
                  </a:schemeClr>
                </a:solidFill>
                <a:latin typeface="Candara" panose="020E0502030303020204" pitchFamily="34" charset="0"/>
              </a:rPr>
              <a:t>Water</a:t>
            </a:r>
          </a:p>
          <a:p>
            <a:pPr marL="0" indent="0" algn="ctr" fontAlgn="auto">
              <a:lnSpc>
                <a:spcPts val="2500"/>
              </a:lnSpc>
              <a:spcBef>
                <a:spcPts val="0"/>
              </a:spcBef>
              <a:spcAft>
                <a:spcPts val="0"/>
              </a:spcAft>
              <a:buFont typeface="Arial" panose="020B0604020202020204" pitchFamily="34" charset="0"/>
              <a:buNone/>
              <a:defRPr/>
            </a:pPr>
            <a:r>
              <a:rPr lang="en-GB" sz="2200" spc="40" dirty="0">
                <a:latin typeface="Candara" panose="020E0502030303020204" pitchFamily="34" charset="0"/>
              </a:rPr>
              <a:t>God’s living water flowing from the spring</a:t>
            </a:r>
          </a:p>
          <a:p>
            <a:pPr marL="0" indent="0" algn="ctr" fontAlgn="auto">
              <a:spcBef>
                <a:spcPts val="1000"/>
              </a:spcBef>
              <a:spcAft>
                <a:spcPts val="0"/>
              </a:spcAft>
              <a:buFont typeface="Arial" panose="020B0604020202020204" pitchFamily="34" charset="0"/>
              <a:buNone/>
              <a:defRPr/>
            </a:pPr>
            <a:r>
              <a:rPr lang="en-GB" sz="3200" spc="40" dirty="0">
                <a:solidFill>
                  <a:srgbClr val="E2B700"/>
                </a:solidFill>
                <a:latin typeface="Candara" panose="020E0502030303020204" pitchFamily="34" charset="0"/>
              </a:rPr>
              <a:t>Light</a:t>
            </a:r>
          </a:p>
          <a:p>
            <a:pPr marL="0" indent="0" algn="ctr" fontAlgn="auto">
              <a:lnSpc>
                <a:spcPts val="2500"/>
              </a:lnSpc>
              <a:spcBef>
                <a:spcPts val="0"/>
              </a:spcBef>
              <a:spcAft>
                <a:spcPts val="0"/>
              </a:spcAft>
              <a:buFont typeface="Arial" panose="020B0604020202020204" pitchFamily="34" charset="0"/>
              <a:buNone/>
              <a:defRPr/>
            </a:pPr>
            <a:r>
              <a:rPr lang="en-GB" sz="2200" spc="40" dirty="0">
                <a:latin typeface="Candara" panose="020E0502030303020204" pitchFamily="34" charset="0"/>
              </a:rPr>
              <a:t>God’s light shining in our hearts</a:t>
            </a:r>
          </a:p>
          <a:p>
            <a:pPr marL="0" indent="0" algn="ctr" fontAlgn="auto">
              <a:spcBef>
                <a:spcPts val="1000"/>
              </a:spcBef>
              <a:spcAft>
                <a:spcPts val="0"/>
              </a:spcAft>
              <a:buFont typeface="Arial" panose="020B0604020202020204" pitchFamily="34" charset="0"/>
              <a:buNone/>
              <a:defRPr/>
            </a:pPr>
            <a:r>
              <a:rPr lang="en-GB" sz="3200" spc="40" dirty="0">
                <a:solidFill>
                  <a:srgbClr val="339933"/>
                </a:solidFill>
                <a:latin typeface="Candara" panose="020E0502030303020204" pitchFamily="34" charset="0"/>
              </a:rPr>
              <a:t>Energy</a:t>
            </a:r>
          </a:p>
          <a:p>
            <a:pPr marL="0" indent="0" algn="ctr" fontAlgn="auto">
              <a:lnSpc>
                <a:spcPts val="2500"/>
              </a:lnSpc>
              <a:spcBef>
                <a:spcPts val="0"/>
              </a:spcBef>
              <a:spcAft>
                <a:spcPts val="0"/>
              </a:spcAft>
              <a:buFont typeface="Arial" panose="020B0604020202020204" pitchFamily="34" charset="0"/>
              <a:buNone/>
              <a:defRPr/>
            </a:pPr>
            <a:r>
              <a:rPr lang="en-GB" sz="2200" spc="40" dirty="0">
                <a:latin typeface="Candara" panose="020E0502030303020204" pitchFamily="34" charset="0"/>
              </a:rPr>
              <a:t>God’s life energizing us</a:t>
            </a:r>
          </a:p>
          <a:p>
            <a:pPr marL="0" indent="0" algn="ctr" fontAlgn="auto">
              <a:lnSpc>
                <a:spcPct val="100000"/>
              </a:lnSpc>
              <a:spcAft>
                <a:spcPts val="0"/>
              </a:spcAft>
              <a:buFont typeface="Arial" panose="020B0604020202020204" pitchFamily="34" charset="0"/>
              <a:buNone/>
              <a:defRPr/>
            </a:pPr>
            <a:endParaRPr lang="en-GB" sz="3200" spc="40" dirty="0">
              <a:latin typeface="Candara" panose="020E0502030303020204" pitchFamily="34" charset="0"/>
            </a:endParaRPr>
          </a:p>
        </p:txBody>
      </p:sp>
    </p:spTree>
    <p:extLst>
      <p:ext uri="{BB962C8B-B14F-4D97-AF65-F5344CB8AC3E}">
        <p14:creationId xmlns:p14="http://schemas.microsoft.com/office/powerpoint/2010/main" val="1045918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animEffect transition="in" filter="fade">
                                      <p:cBhvr>
                                        <p:cTn id="7" dur="1000"/>
                                        <p:tgtEl>
                                          <p:spTgt spid="8">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0" end="10"/>
                                            </p:txEl>
                                          </p:spTgt>
                                        </p:tgtEl>
                                        <p:attrNameLst>
                                          <p:attrName>style.visibility</p:attrName>
                                        </p:attrNameLst>
                                      </p:cBhvr>
                                      <p:to>
                                        <p:strVal val="visible"/>
                                      </p:to>
                                    </p:set>
                                    <p:animEffect transition="in" filter="fade">
                                      <p:cBhvr>
                                        <p:cTn id="10" dur="1000"/>
                                        <p:tgtEl>
                                          <p:spTgt spid="8">
                                            <p:txEl>
                                              <p:pRg st="10" end="10"/>
                                            </p:txEl>
                                          </p:spTgt>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82A45E5C-B3DF-98E0-23EC-B9DF2418FDD7}"/>
              </a:ext>
            </a:extLst>
          </p:cNvPr>
          <p:cNvSpPr txBox="1"/>
          <p:nvPr/>
        </p:nvSpPr>
        <p:spPr>
          <a:xfrm>
            <a:off x="2207568" y="2708920"/>
            <a:ext cx="8920994" cy="2149178"/>
          </a:xfrm>
          <a:prstGeom prst="rect">
            <a:avLst/>
          </a:prstGeom>
          <a:noFill/>
        </p:spPr>
        <p:txBody>
          <a:bodyPr wrap="square">
            <a:spAutoFit/>
          </a:bodyPr>
          <a:lstStyle/>
          <a:p>
            <a:pPr algn="ctr">
              <a:lnSpc>
                <a:spcPct val="107000"/>
              </a:lnSpc>
              <a:spcAft>
                <a:spcPts val="800"/>
              </a:spcAft>
            </a:pPr>
            <a:r>
              <a:rPr lang="en-GB" sz="2800" b="1"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The biblical concept of synergy</a:t>
            </a:r>
          </a:p>
          <a:p>
            <a:pPr algn="ctr">
              <a:lnSpc>
                <a:spcPct val="107000"/>
              </a:lnSpc>
              <a:spcAft>
                <a:spcPts val="800"/>
              </a:spcAft>
            </a:pPr>
            <a:r>
              <a:rPr lang="en-GB" sz="28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The energy paradigm is key to understanding the relationship between God’s work and human activity.</a:t>
            </a:r>
          </a:p>
          <a:p>
            <a:pPr algn="r">
              <a:lnSpc>
                <a:spcPct val="107000"/>
              </a:lnSpc>
              <a:spcBef>
                <a:spcPts val="1200"/>
              </a:spcBef>
              <a:spcAft>
                <a:spcPts val="0"/>
              </a:spcAft>
            </a:pPr>
            <a:r>
              <a:rPr lang="en-GB" sz="2000" dirty="0">
                <a:latin typeface="Candara" panose="020E0502030303020204" pitchFamily="34" charset="0"/>
              </a:rPr>
              <a:t>Christian A. Schwarz (God’s Energy, volume 1)</a:t>
            </a:r>
            <a:endParaRPr lang="nb-NO" sz="2000" dirty="0">
              <a:latin typeface="Candara" panose="020E0502030303020204" pitchFamily="34" charset="0"/>
            </a:endParaRPr>
          </a:p>
        </p:txBody>
      </p:sp>
      <p:pic>
        <p:nvPicPr>
          <p:cNvPr id="3" name="Bilde 2" descr="Et bilde som inneholder tekst, bok, skjermbilde, grafisk design&#10;&#10;Automatisk generert beskrivelse">
            <a:extLst>
              <a:ext uri="{FF2B5EF4-FFF2-40B4-BE49-F238E27FC236}">
                <a16:creationId xmlns:a16="http://schemas.microsoft.com/office/drawing/2014/main" id="{07922EF7-B4F9-9FE5-3209-6EB567891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9210">
            <a:off x="10823466" y="260727"/>
            <a:ext cx="922260" cy="1440000"/>
          </a:xfrm>
          <a:prstGeom prst="rect">
            <a:avLst/>
          </a:prstGeom>
          <a:effectLst>
            <a:outerShdw blurRad="63500" dist="63500" dir="2700000" algn="tl" rotWithShape="0">
              <a:prstClr val="black">
                <a:alpha val="35000"/>
              </a:prstClr>
            </a:outerShdw>
          </a:effectLst>
        </p:spPr>
      </p:pic>
      <p:sp>
        <p:nvSpPr>
          <p:cNvPr id="2" name="Rectangle 17">
            <a:extLst>
              <a:ext uri="{FF2B5EF4-FFF2-40B4-BE49-F238E27FC236}">
                <a16:creationId xmlns:a16="http://schemas.microsoft.com/office/drawing/2014/main" id="{390C4614-92EE-6A95-D93B-7AA022B3AEFD}"/>
              </a:ext>
            </a:extLst>
          </p:cNvPr>
          <p:cNvSpPr txBox="1">
            <a:spLocks noChangeArrowheads="1"/>
          </p:cNvSpPr>
          <p:nvPr/>
        </p:nvSpPr>
        <p:spPr bwMode="auto">
          <a:xfrm>
            <a:off x="2495600" y="4462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Synergy</a:t>
            </a:r>
          </a:p>
          <a:p>
            <a:pPr eaLnBrk="1" hangingPunct="1">
              <a:lnSpc>
                <a:spcPct val="110000"/>
              </a:lnSpc>
              <a:spcBef>
                <a:spcPts val="0"/>
              </a:spcBef>
            </a:pPr>
            <a:r>
              <a:rPr lang="en-GB" sz="2800" kern="0" dirty="0">
                <a:solidFill>
                  <a:schemeClr val="accent6">
                    <a:lumMod val="60000"/>
                    <a:lumOff val="40000"/>
                  </a:schemeClr>
                </a:solidFill>
                <a:latin typeface="Georgia" charset="0"/>
                <a:ea typeface="ＭＳ Ｐゴシック" charset="0"/>
                <a:cs typeface="ＭＳ Ｐゴシック" charset="0"/>
              </a:rPr>
              <a:t>- The Cooperation between God and People</a:t>
            </a:r>
          </a:p>
        </p:txBody>
      </p:sp>
    </p:spTree>
    <p:extLst>
      <p:ext uri="{BB962C8B-B14F-4D97-AF65-F5344CB8AC3E}">
        <p14:creationId xmlns:p14="http://schemas.microsoft.com/office/powerpoint/2010/main" val="337760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oun “energy”:  ἐνέργεια or ἐνέργημα…">
            <a:extLst>
              <a:ext uri="{FF2B5EF4-FFF2-40B4-BE49-F238E27FC236}">
                <a16:creationId xmlns:a16="http://schemas.microsoft.com/office/drawing/2014/main" id="{3FC2C51D-F32D-EA2D-58C1-91822D0A37A3}"/>
              </a:ext>
            </a:extLst>
          </p:cNvPr>
          <p:cNvSpPr txBox="1"/>
          <p:nvPr/>
        </p:nvSpPr>
        <p:spPr>
          <a:xfrm>
            <a:off x="2567608" y="2708920"/>
            <a:ext cx="7416824" cy="279563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spcBef>
                <a:spcPts val="0"/>
              </a:spcBef>
              <a:defRPr sz="5200">
                <a:latin typeface="Minion Pro"/>
                <a:ea typeface="Minion Pro"/>
                <a:cs typeface="Minion Pro"/>
                <a:sym typeface="Minion Pro"/>
              </a:defRPr>
            </a:pPr>
            <a:r>
              <a:rPr lang="en-GB" sz="2000" dirty="0">
                <a:latin typeface="Candara" panose="020E0502030303020204" pitchFamily="34" charset="0"/>
              </a:rPr>
              <a:t>Noun: </a:t>
            </a:r>
          </a:p>
          <a:p>
            <a:pPr>
              <a:spcBef>
                <a:spcPts val="0"/>
              </a:spcBef>
              <a:defRPr sz="5200">
                <a:latin typeface="Minion Pro"/>
                <a:ea typeface="Minion Pro"/>
                <a:cs typeface="Minion Pro"/>
                <a:sym typeface="Minion Pro"/>
              </a:defRPr>
            </a:pPr>
            <a:r>
              <a:rPr lang="en-GB" sz="2500" dirty="0">
                <a:latin typeface="Candara" panose="020E0502030303020204" pitchFamily="34" charset="0"/>
              </a:rPr>
              <a:t>Energy, </a:t>
            </a:r>
            <a:r>
              <a:rPr lang="en-GB" sz="2500" dirty="0" err="1">
                <a:latin typeface="Candara" panose="020E0502030303020204" pitchFamily="34" charset="0"/>
              </a:rPr>
              <a:t>enérgeia</a:t>
            </a:r>
            <a:r>
              <a:rPr lang="en-GB" sz="2500" dirty="0">
                <a:latin typeface="Candara" panose="020E0502030303020204" pitchFamily="34" charset="0"/>
              </a:rPr>
              <a:t> (</a:t>
            </a:r>
            <a:r>
              <a:rPr lang="en-GB" sz="2500" dirty="0" err="1">
                <a:latin typeface="Candara" panose="020E0502030303020204" pitchFamily="34" charset="0"/>
              </a:rPr>
              <a:t>ἐνέργει</a:t>
            </a:r>
            <a:r>
              <a:rPr lang="en-GB" sz="2500" dirty="0">
                <a:latin typeface="Candara" panose="020E0502030303020204" pitchFamily="34" charset="0"/>
              </a:rPr>
              <a:t>α) or enérgema (ἐνέργημα)</a:t>
            </a:r>
          </a:p>
          <a:p>
            <a:pPr>
              <a:spcBef>
                <a:spcPts val="2400"/>
              </a:spcBef>
              <a:defRPr sz="5200">
                <a:latin typeface="Minion Pro"/>
                <a:ea typeface="Minion Pro"/>
                <a:cs typeface="Minion Pro"/>
                <a:sym typeface="Minion Pro"/>
              </a:defRPr>
            </a:pPr>
            <a:r>
              <a:rPr lang="en-GB" sz="2000" dirty="0">
                <a:latin typeface="Candara" panose="020E0502030303020204" pitchFamily="34" charset="0"/>
              </a:rPr>
              <a:t>Adjective: </a:t>
            </a:r>
          </a:p>
          <a:p>
            <a:pPr>
              <a:spcBef>
                <a:spcPts val="0"/>
              </a:spcBef>
              <a:defRPr sz="5200">
                <a:latin typeface="Minion Pro"/>
                <a:ea typeface="Minion Pro"/>
                <a:cs typeface="Minion Pro"/>
                <a:sym typeface="Minion Pro"/>
              </a:defRPr>
            </a:pPr>
            <a:r>
              <a:rPr lang="en-GB" sz="2500" dirty="0">
                <a:latin typeface="Candara" panose="020E0502030303020204" pitchFamily="34" charset="0"/>
              </a:rPr>
              <a:t>Energy-filled, </a:t>
            </a:r>
            <a:r>
              <a:rPr lang="en-GB" sz="2500" dirty="0" err="1">
                <a:latin typeface="Candara" panose="020E0502030303020204" pitchFamily="34" charset="0"/>
              </a:rPr>
              <a:t>energés</a:t>
            </a:r>
            <a:r>
              <a:rPr lang="en-GB" sz="2500" dirty="0">
                <a:latin typeface="Candara" panose="020E0502030303020204" pitchFamily="34" charset="0"/>
              </a:rPr>
              <a:t> (</a:t>
            </a:r>
            <a:r>
              <a:rPr lang="en-GB" sz="2500" dirty="0" err="1">
                <a:latin typeface="Candara" panose="020E0502030303020204" pitchFamily="34" charset="0"/>
              </a:rPr>
              <a:t>ἐνεργής</a:t>
            </a:r>
            <a:r>
              <a:rPr lang="en-GB" sz="2500" dirty="0">
                <a:latin typeface="Candara" panose="020E0502030303020204" pitchFamily="34" charset="0"/>
              </a:rPr>
              <a:t>)</a:t>
            </a:r>
          </a:p>
          <a:p>
            <a:pPr>
              <a:spcBef>
                <a:spcPts val="2400"/>
              </a:spcBef>
              <a:defRPr sz="5200">
                <a:latin typeface="Minion Pro"/>
                <a:ea typeface="Minion Pro"/>
                <a:cs typeface="Minion Pro"/>
                <a:sym typeface="Minion Pro"/>
              </a:defRPr>
            </a:pPr>
            <a:r>
              <a:rPr lang="en-GB" sz="2000" dirty="0">
                <a:latin typeface="Candara" panose="020E0502030303020204" pitchFamily="34" charset="0"/>
              </a:rPr>
              <a:t>Verb: </a:t>
            </a:r>
          </a:p>
          <a:p>
            <a:pPr>
              <a:spcBef>
                <a:spcPts val="0"/>
              </a:spcBef>
              <a:defRPr sz="5200">
                <a:latin typeface="Minion Pro"/>
                <a:ea typeface="Minion Pro"/>
                <a:cs typeface="Minion Pro"/>
                <a:sym typeface="Minion Pro"/>
              </a:defRPr>
            </a:pPr>
            <a:r>
              <a:rPr lang="en-GB" sz="2500" dirty="0">
                <a:latin typeface="Candara" panose="020E0502030303020204" pitchFamily="34" charset="0"/>
              </a:rPr>
              <a:t>To energize, </a:t>
            </a:r>
            <a:r>
              <a:rPr lang="en-GB" sz="2500" dirty="0" err="1">
                <a:latin typeface="Candara" panose="020E0502030303020204" pitchFamily="34" charset="0"/>
                <a:sym typeface="Minion Pro"/>
              </a:rPr>
              <a:t>energéo</a:t>
            </a:r>
            <a:r>
              <a:rPr lang="en-GB" sz="2500" dirty="0">
                <a:latin typeface="Candara" panose="020E0502030303020204" pitchFamily="34" charset="0"/>
                <a:sym typeface="Minion Pro"/>
              </a:rPr>
              <a:t> (</a:t>
            </a:r>
            <a:r>
              <a:rPr lang="en-GB" sz="2500" dirty="0" err="1">
                <a:latin typeface="Candara" panose="020E0502030303020204" pitchFamily="34" charset="0"/>
              </a:rPr>
              <a:t>ἐνεργέω</a:t>
            </a:r>
            <a:r>
              <a:rPr lang="en-GB" sz="2500" dirty="0">
                <a:latin typeface="Candara" panose="020E0502030303020204" pitchFamily="34" charset="0"/>
              </a:rPr>
              <a:t>)</a:t>
            </a:r>
          </a:p>
        </p:txBody>
      </p:sp>
      <p:sp>
        <p:nvSpPr>
          <p:cNvPr id="4" name="10x">
            <a:extLst>
              <a:ext uri="{FF2B5EF4-FFF2-40B4-BE49-F238E27FC236}">
                <a16:creationId xmlns:a16="http://schemas.microsoft.com/office/drawing/2014/main" id="{EE775733-5FCE-A44B-091D-DF8DAE3FFFBE}"/>
              </a:ext>
            </a:extLst>
          </p:cNvPr>
          <p:cNvSpPr txBox="1"/>
          <p:nvPr/>
        </p:nvSpPr>
        <p:spPr>
          <a:xfrm>
            <a:off x="10200456" y="2884821"/>
            <a:ext cx="822341"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200" b="1">
                <a:latin typeface="Helvetica"/>
                <a:ea typeface="Helvetica"/>
                <a:cs typeface="Helvetica"/>
                <a:sym typeface="Helvetica"/>
              </a:defRPr>
            </a:lvl1pPr>
          </a:lstStyle>
          <a:p>
            <a:r>
              <a:rPr lang="en-GB" sz="4000" b="0" dirty="0">
                <a:latin typeface="Candara" panose="020E0502030303020204" pitchFamily="34" charset="0"/>
              </a:rPr>
              <a:t>10x</a:t>
            </a:r>
          </a:p>
        </p:txBody>
      </p:sp>
      <p:sp>
        <p:nvSpPr>
          <p:cNvPr id="5" name="3x">
            <a:extLst>
              <a:ext uri="{FF2B5EF4-FFF2-40B4-BE49-F238E27FC236}">
                <a16:creationId xmlns:a16="http://schemas.microsoft.com/office/drawing/2014/main" id="{AF05B30C-A79B-1C05-AE62-FE4EB46F2BA6}"/>
              </a:ext>
            </a:extLst>
          </p:cNvPr>
          <p:cNvSpPr txBox="1"/>
          <p:nvPr/>
        </p:nvSpPr>
        <p:spPr>
          <a:xfrm>
            <a:off x="10384802" y="3860159"/>
            <a:ext cx="609141"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200" b="1">
                <a:latin typeface="Helvetica"/>
                <a:ea typeface="Helvetica"/>
                <a:cs typeface="Helvetica"/>
                <a:sym typeface="Helvetica"/>
              </a:defRPr>
            </a:lvl1pPr>
          </a:lstStyle>
          <a:p>
            <a:r>
              <a:rPr lang="en-GB" sz="4000" b="0" dirty="0">
                <a:latin typeface="Candara" panose="020E0502030303020204" pitchFamily="34" charset="0"/>
              </a:rPr>
              <a:t>3x</a:t>
            </a:r>
          </a:p>
        </p:txBody>
      </p:sp>
      <p:sp>
        <p:nvSpPr>
          <p:cNvPr id="7" name="Rectangle 17">
            <a:extLst>
              <a:ext uri="{FF2B5EF4-FFF2-40B4-BE49-F238E27FC236}">
                <a16:creationId xmlns:a16="http://schemas.microsoft.com/office/drawing/2014/main" id="{B4A5C606-7596-8DDB-1DCD-7F4B0E79E311}"/>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Energy, a key concept in the NT</a:t>
            </a:r>
          </a:p>
          <a:p>
            <a:pPr eaLnBrk="1" hangingPunct="1">
              <a:lnSpc>
                <a:spcPct val="110000"/>
              </a:lnSpc>
              <a:spcBef>
                <a:spcPts val="0"/>
              </a:spcBef>
            </a:pPr>
            <a:r>
              <a:rPr lang="en-GB" sz="3000" kern="0" dirty="0">
                <a:solidFill>
                  <a:schemeClr val="accent6">
                    <a:lumMod val="60000"/>
                    <a:lumOff val="40000"/>
                  </a:schemeClr>
                </a:solidFill>
                <a:latin typeface="Georgia" charset="0"/>
                <a:ea typeface="ＭＳ Ｐゴシック" charset="0"/>
                <a:cs typeface="ＭＳ Ｐゴシック" charset="0"/>
              </a:rPr>
              <a:t> - But still largely undiscovered</a:t>
            </a:r>
          </a:p>
        </p:txBody>
      </p:sp>
      <p:sp>
        <p:nvSpPr>
          <p:cNvPr id="9" name="21x">
            <a:extLst>
              <a:ext uri="{FF2B5EF4-FFF2-40B4-BE49-F238E27FC236}">
                <a16:creationId xmlns:a16="http://schemas.microsoft.com/office/drawing/2014/main" id="{2D51CCB9-FBDE-C24B-1AE9-30A9855AA45F}"/>
              </a:ext>
            </a:extLst>
          </p:cNvPr>
          <p:cNvSpPr txBox="1"/>
          <p:nvPr/>
        </p:nvSpPr>
        <p:spPr>
          <a:xfrm>
            <a:off x="10205270" y="4869160"/>
            <a:ext cx="783869"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200" b="1">
                <a:latin typeface="Helvetica"/>
                <a:ea typeface="Helvetica"/>
                <a:cs typeface="Helvetica"/>
                <a:sym typeface="Helvetica"/>
              </a:defRPr>
            </a:lvl1pPr>
          </a:lstStyle>
          <a:p>
            <a:r>
              <a:rPr lang="en-GB" sz="4000" b="0" dirty="0">
                <a:latin typeface="Candara" panose="020E0502030303020204" pitchFamily="34" charset="0"/>
              </a:rPr>
              <a:t>21x</a:t>
            </a:r>
          </a:p>
        </p:txBody>
      </p:sp>
      <p:pic>
        <p:nvPicPr>
          <p:cNvPr id="6" name="Bilde 5" descr="Et bilde som inneholder tekst, bok, skjermbilde, grafisk design&#10;&#10;Automatisk generert beskrivelse">
            <a:extLst>
              <a:ext uri="{FF2B5EF4-FFF2-40B4-BE49-F238E27FC236}">
                <a16:creationId xmlns:a16="http://schemas.microsoft.com/office/drawing/2014/main" id="{81E2F424-162F-61E0-6429-3D1D35AB24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9210">
            <a:off x="10823466" y="260727"/>
            <a:ext cx="922260" cy="1440000"/>
          </a:xfrm>
          <a:prstGeom prst="rect">
            <a:avLst/>
          </a:prstGeom>
          <a:effectLst>
            <a:outerShdw blurRad="63500" dist="63500" dir="2700000" algn="tl" rotWithShape="0">
              <a:prstClr val="black">
                <a:alpha val="35000"/>
              </a:prstClr>
            </a:outerShdw>
          </a:effectLst>
        </p:spPr>
      </p:pic>
    </p:spTree>
    <p:extLst>
      <p:ext uri="{BB962C8B-B14F-4D97-AF65-F5344CB8AC3E}">
        <p14:creationId xmlns:p14="http://schemas.microsoft.com/office/powerpoint/2010/main" val="149049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type="lt">
                                    <p:tmAbs val="100"/>
                                  </p:iterate>
                                  <p:childTnLst>
                                    <p:set>
                                      <p:cBhvr>
                                        <p:cTn id="9" fill="hold"/>
                                        <p:tgtEl>
                                          <p:spTgt spid="2">
                                            <p:txEl>
                                              <p:pRg st="0" end="0"/>
                                            </p:txEl>
                                          </p:spTgt>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0"/>
                                  </p:stCondLst>
                                  <p:iterate type="lt">
                                    <p:tmAbs val="100"/>
                                  </p:iterate>
                                  <p:childTnLst>
                                    <p:set>
                                      <p:cBhvr>
                                        <p:cTn id="12" fill="hold"/>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100"/>
                                  </p:iterate>
                                  <p:childTnLst>
                                    <p:set>
                                      <p:cBhvr>
                                        <p:cTn id="16" fill="hold"/>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100"/>
                                  </p:iterate>
                                  <p:childTnLst>
                                    <p:set>
                                      <p:cBhvr>
                                        <p:cTn id="20" fill="hold"/>
                                        <p:tgtEl>
                                          <p:spTgt spid="2">
                                            <p:txEl>
                                              <p:pRg st="3" end="3"/>
                                            </p:txEl>
                                          </p:spTgt>
                                        </p:tgtEl>
                                        <p:attrNameLst>
                                          <p:attrName>style.visibility</p:attrName>
                                        </p:attrNameLst>
                                      </p:cBhvr>
                                      <p:to>
                                        <p:strVal val="visible"/>
                                      </p:to>
                                    </p:set>
                                  </p:childTnLst>
                                </p:cTn>
                              </p:par>
                            </p:childTnLst>
                          </p:cTn>
                        </p:par>
                        <p:par>
                          <p:cTn id="21" fill="hold">
                            <p:stCondLst>
                              <p:cond delay="2900"/>
                            </p:stCondLst>
                            <p:childTnLst>
                              <p:par>
                                <p:cTn id="22" presetID="1" presetClass="entr" presetSubtype="0" fill="hold" grpId="0" nodeType="afterEffect">
                                  <p:stCondLst>
                                    <p:cond delay="0"/>
                                  </p:stCondLst>
                                  <p:iterate type="lt">
                                    <p:tmAbs val="100"/>
                                  </p:iterate>
                                  <p:childTnLst>
                                    <p:set>
                                      <p:cBhvr>
                                        <p:cTn id="23" fill="hold"/>
                                        <p:tgtEl>
                                          <p:spTgt spid="2">
                                            <p:txEl>
                                              <p:pRg st="4" end="4"/>
                                            </p:txEl>
                                          </p:spTgt>
                                        </p:tgtEl>
                                        <p:attrNameLst>
                                          <p:attrName>style.visibility</p:attrName>
                                        </p:attrNameLst>
                                      </p:cBhvr>
                                      <p:to>
                                        <p:strVal val="visible"/>
                                      </p:to>
                                    </p:set>
                                  </p:childTnLst>
                                </p:cTn>
                              </p:par>
                            </p:childTnLst>
                          </p:cTn>
                        </p:par>
                        <p:par>
                          <p:cTn id="24" fill="hold">
                            <p:stCondLst>
                              <p:cond delay="3300"/>
                            </p:stCondLst>
                            <p:childTnLst>
                              <p:par>
                                <p:cTn id="25" presetID="1" presetClass="entr" presetSubtype="0" fill="hold" grpId="0" nodeType="afterEffect">
                                  <p:stCondLst>
                                    <p:cond delay="0"/>
                                  </p:stCondLst>
                                  <p:iterate type="lt">
                                    <p:tmAbs val="100"/>
                                  </p:iterate>
                                  <p:childTnLst>
                                    <p:set>
                                      <p:cBhvr>
                                        <p:cTn id="26" fill="hold"/>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iterate>
                                    <p:tmAbs val="0"/>
                                  </p:iterate>
                                  <p:childTnLst>
                                    <p:set>
                                      <p:cBhvr>
                                        <p:cTn id="30" fill="hold"/>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iterate>
                                    <p:tmAbs val="0"/>
                                  </p:iterate>
                                  <p:childTnLst>
                                    <p:set>
                                      <p:cBhvr>
                                        <p:cTn id="36" fill="hold"/>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iterate>
                                    <p:tmAbs val="0"/>
                                  </p:iterate>
                                  <p:childTnLst>
                                    <p:set>
                                      <p:cBhvr>
                                        <p:cTn id="42" fill="hold"/>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advAuto="0"/>
      <p:bldP spid="4" grpId="0" animBg="1" advAuto="0"/>
      <p:bldP spid="5" grpId="0" animBg="1" advAuto="0"/>
      <p:bldP spid="9"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ktangel: avrundede hjørner 11">
            <a:extLst>
              <a:ext uri="{FF2B5EF4-FFF2-40B4-BE49-F238E27FC236}">
                <a16:creationId xmlns:a16="http://schemas.microsoft.com/office/drawing/2014/main" id="{5D4628B9-6D9F-FD97-1C35-797BF0EB3737}"/>
              </a:ext>
            </a:extLst>
          </p:cNvPr>
          <p:cNvSpPr/>
          <p:nvPr/>
        </p:nvSpPr>
        <p:spPr>
          <a:xfrm>
            <a:off x="3273410" y="2276872"/>
            <a:ext cx="7056784" cy="3000846"/>
          </a:xfrm>
          <a:prstGeom prst="roundRect">
            <a:avLst>
              <a:gd name="adj" fmla="val 5497"/>
            </a:avLst>
          </a:prstGeom>
          <a:solidFill>
            <a:srgbClr val="5B8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ktangel 13">
            <a:extLst>
              <a:ext uri="{FF2B5EF4-FFF2-40B4-BE49-F238E27FC236}">
                <a16:creationId xmlns:a16="http://schemas.microsoft.com/office/drawing/2014/main" id="{77AE1869-A94C-C47E-2388-7B869F92BA36}"/>
              </a:ext>
            </a:extLst>
          </p:cNvPr>
          <p:cNvSpPr/>
          <p:nvPr/>
        </p:nvSpPr>
        <p:spPr>
          <a:xfrm>
            <a:off x="6017248" y="2545847"/>
            <a:ext cx="1383713" cy="923330"/>
          </a:xfrm>
          <a:prstGeom prst="rect">
            <a:avLst/>
          </a:prstGeom>
          <a:noFill/>
        </p:spPr>
        <p:txBody>
          <a:bodyPr wrap="none" lIns="91440" tIns="45720" rIns="91440" bIns="45720">
            <a:spAutoFit/>
          </a:bodyPr>
          <a:lstStyle/>
          <a:p>
            <a:pPr algn="ctr"/>
            <a:r>
              <a:rPr lang="en-GB" sz="5400" b="1" cap="none" spc="0" dirty="0">
                <a:ln w="0"/>
                <a:solidFill>
                  <a:schemeClr val="bg1"/>
                </a:solidFill>
                <a:latin typeface="Candara" panose="020E0502030303020204" pitchFamily="34" charset="0"/>
              </a:rPr>
              <a:t>God</a:t>
            </a:r>
          </a:p>
        </p:txBody>
      </p:sp>
      <p:sp>
        <p:nvSpPr>
          <p:cNvPr id="18" name="Rektangel 17">
            <a:extLst>
              <a:ext uri="{FF2B5EF4-FFF2-40B4-BE49-F238E27FC236}">
                <a16:creationId xmlns:a16="http://schemas.microsoft.com/office/drawing/2014/main" id="{71D854CC-C73C-BE5A-7819-B62AB6339633}"/>
              </a:ext>
            </a:extLst>
          </p:cNvPr>
          <p:cNvSpPr/>
          <p:nvPr/>
        </p:nvSpPr>
        <p:spPr>
          <a:xfrm>
            <a:off x="3791744" y="5277718"/>
            <a:ext cx="668774" cy="1015663"/>
          </a:xfrm>
          <a:prstGeom prst="rect">
            <a:avLst/>
          </a:prstGeom>
          <a:noFill/>
        </p:spPr>
        <p:txBody>
          <a:bodyPr wrap="none" lIns="91440" tIns="45720" rIns="91440" bIns="45720">
            <a:spAutoFit/>
          </a:bodyPr>
          <a:lstStyle/>
          <a:p>
            <a:pPr algn="ctr"/>
            <a:r>
              <a:rPr lang="en-GB" sz="6000" b="1" dirty="0">
                <a:ln w="0"/>
                <a:solidFill>
                  <a:srgbClr val="5B8DC9"/>
                </a:solidFill>
                <a:latin typeface="Candara" panose="020E0502030303020204" pitchFamily="34" charset="0"/>
              </a:rPr>
              <a:t>A</a:t>
            </a:r>
            <a:endParaRPr lang="en-GB" sz="6000" b="1" cap="none" spc="0" dirty="0">
              <a:ln w="0"/>
              <a:solidFill>
                <a:srgbClr val="5B8DC9"/>
              </a:solidFill>
              <a:latin typeface="Candara" panose="020E0502030303020204" pitchFamily="34" charset="0"/>
            </a:endParaRPr>
          </a:p>
        </p:txBody>
      </p:sp>
      <p:sp>
        <p:nvSpPr>
          <p:cNvPr id="19" name="Rektangel 18">
            <a:extLst>
              <a:ext uri="{FF2B5EF4-FFF2-40B4-BE49-F238E27FC236}">
                <a16:creationId xmlns:a16="http://schemas.microsoft.com/office/drawing/2014/main" id="{1E7109C2-C170-FEC3-C2F4-58EE2783B7E6}"/>
              </a:ext>
            </a:extLst>
          </p:cNvPr>
          <p:cNvSpPr/>
          <p:nvPr/>
        </p:nvSpPr>
        <p:spPr>
          <a:xfrm>
            <a:off x="8988177" y="5249750"/>
            <a:ext cx="668774" cy="1015663"/>
          </a:xfrm>
          <a:prstGeom prst="rect">
            <a:avLst/>
          </a:prstGeom>
          <a:noFill/>
        </p:spPr>
        <p:txBody>
          <a:bodyPr wrap="none" lIns="91440" tIns="45720" rIns="91440" bIns="45720">
            <a:spAutoFit/>
          </a:bodyPr>
          <a:lstStyle/>
          <a:p>
            <a:pPr algn="ctr"/>
            <a:r>
              <a:rPr lang="en-GB" sz="6000" b="1" dirty="0">
                <a:ln w="0"/>
                <a:solidFill>
                  <a:srgbClr val="5B8DC9"/>
                </a:solidFill>
                <a:latin typeface="Candara" panose="020E0502030303020204" pitchFamily="34" charset="0"/>
              </a:rPr>
              <a:t>B</a:t>
            </a:r>
            <a:endParaRPr lang="en-GB" sz="6000" b="1" cap="none" spc="0" dirty="0">
              <a:ln w="0"/>
              <a:solidFill>
                <a:srgbClr val="5B8DC9"/>
              </a:solidFill>
              <a:latin typeface="Candara" panose="020E0502030303020204" pitchFamily="34" charset="0"/>
            </a:endParaRPr>
          </a:p>
        </p:txBody>
      </p:sp>
      <p:sp>
        <p:nvSpPr>
          <p:cNvPr id="20" name="Pil: høyre 19">
            <a:extLst>
              <a:ext uri="{FF2B5EF4-FFF2-40B4-BE49-F238E27FC236}">
                <a16:creationId xmlns:a16="http://schemas.microsoft.com/office/drawing/2014/main" id="{7226F4E9-C536-1255-CDE1-E6AE05F1AB17}"/>
              </a:ext>
            </a:extLst>
          </p:cNvPr>
          <p:cNvSpPr/>
          <p:nvPr/>
        </p:nvSpPr>
        <p:spPr>
          <a:xfrm>
            <a:off x="4944072" y="5697160"/>
            <a:ext cx="3600000" cy="252000"/>
          </a:xfrm>
          <a:prstGeom prst="rightArrow">
            <a:avLst>
              <a:gd name="adj1" fmla="val 33015"/>
              <a:gd name="adj2" fmla="val 98126"/>
            </a:avLst>
          </a:prstGeom>
          <a:solidFill>
            <a:srgbClr val="9DB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Pil: høyre 20">
            <a:extLst>
              <a:ext uri="{FF2B5EF4-FFF2-40B4-BE49-F238E27FC236}">
                <a16:creationId xmlns:a16="http://schemas.microsoft.com/office/drawing/2014/main" id="{F20D6398-456A-9CFF-1CD2-FE7C2688A4DD}"/>
              </a:ext>
            </a:extLst>
          </p:cNvPr>
          <p:cNvSpPr/>
          <p:nvPr/>
        </p:nvSpPr>
        <p:spPr>
          <a:xfrm rot="2700000">
            <a:off x="7396017" y="4066134"/>
            <a:ext cx="1800000" cy="252267"/>
          </a:xfrm>
          <a:prstGeom prst="rightArrow">
            <a:avLst>
              <a:gd name="adj1" fmla="val 33015"/>
              <a:gd name="adj2" fmla="val 98126"/>
            </a:avLst>
          </a:prstGeom>
          <a:solidFill>
            <a:srgbClr val="9DB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il: høyre 21">
            <a:extLst>
              <a:ext uri="{FF2B5EF4-FFF2-40B4-BE49-F238E27FC236}">
                <a16:creationId xmlns:a16="http://schemas.microsoft.com/office/drawing/2014/main" id="{2CC06D6A-0FF8-AE0C-7D0A-4B5B4E03DC2D}"/>
              </a:ext>
            </a:extLst>
          </p:cNvPr>
          <p:cNvSpPr/>
          <p:nvPr/>
        </p:nvSpPr>
        <p:spPr>
          <a:xfrm rot="8100000">
            <a:off x="4276049" y="4091011"/>
            <a:ext cx="1800000" cy="252267"/>
          </a:xfrm>
          <a:prstGeom prst="rightArrow">
            <a:avLst>
              <a:gd name="adj1" fmla="val 33015"/>
              <a:gd name="adj2" fmla="val 98126"/>
            </a:avLst>
          </a:prstGeom>
          <a:solidFill>
            <a:srgbClr val="9DB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Pil: høyre 22">
            <a:extLst>
              <a:ext uri="{FF2B5EF4-FFF2-40B4-BE49-F238E27FC236}">
                <a16:creationId xmlns:a16="http://schemas.microsoft.com/office/drawing/2014/main" id="{59A97E4B-01F9-A951-4C6E-637996F5D464}"/>
              </a:ext>
            </a:extLst>
          </p:cNvPr>
          <p:cNvSpPr/>
          <p:nvPr/>
        </p:nvSpPr>
        <p:spPr>
          <a:xfrm rot="5400000">
            <a:off x="6048332" y="4165748"/>
            <a:ext cx="1368000" cy="252267"/>
          </a:xfrm>
          <a:prstGeom prst="rightArrow">
            <a:avLst>
              <a:gd name="adj1" fmla="val 33015"/>
              <a:gd name="adj2" fmla="val 98126"/>
            </a:avLst>
          </a:prstGeom>
          <a:solidFill>
            <a:srgbClr val="9DB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ktangel 23">
            <a:extLst>
              <a:ext uri="{FF2B5EF4-FFF2-40B4-BE49-F238E27FC236}">
                <a16:creationId xmlns:a16="http://schemas.microsoft.com/office/drawing/2014/main" id="{B7E4D0CD-7DD9-BCEA-6750-90E41CB5E36A}"/>
              </a:ext>
            </a:extLst>
          </p:cNvPr>
          <p:cNvSpPr/>
          <p:nvPr/>
        </p:nvSpPr>
        <p:spPr>
          <a:xfrm>
            <a:off x="6501056" y="5372862"/>
            <a:ext cx="486031" cy="769441"/>
          </a:xfrm>
          <a:prstGeom prst="rect">
            <a:avLst/>
          </a:prstGeom>
          <a:noFill/>
        </p:spPr>
        <p:txBody>
          <a:bodyPr wrap="none" lIns="91440" tIns="45720" rIns="91440" bIns="45720">
            <a:spAutoFit/>
          </a:bodyPr>
          <a:lstStyle/>
          <a:p>
            <a:pPr algn="ctr"/>
            <a:r>
              <a:rPr lang="en-GB" sz="4400" dirty="0">
                <a:ln w="0"/>
                <a:solidFill>
                  <a:srgbClr val="19304B"/>
                </a:solidFill>
                <a:latin typeface="Candara" panose="020E0502030303020204" pitchFamily="34" charset="0"/>
              </a:rPr>
              <a:t>4</a:t>
            </a:r>
            <a:r>
              <a:rPr lang="en-GB" sz="4400" b="0" cap="none" spc="0" dirty="0">
                <a:ln w="0"/>
                <a:solidFill>
                  <a:srgbClr val="19304B"/>
                </a:solidFill>
                <a:latin typeface="Candara" panose="020E0502030303020204" pitchFamily="34" charset="0"/>
              </a:rPr>
              <a:t>	</a:t>
            </a:r>
          </a:p>
        </p:txBody>
      </p:sp>
      <p:sp>
        <p:nvSpPr>
          <p:cNvPr id="15" name="Rektangel 14">
            <a:extLst>
              <a:ext uri="{FF2B5EF4-FFF2-40B4-BE49-F238E27FC236}">
                <a16:creationId xmlns:a16="http://schemas.microsoft.com/office/drawing/2014/main" id="{197D099E-DCDD-92C0-BF76-C9189136DDFD}"/>
              </a:ext>
            </a:extLst>
          </p:cNvPr>
          <p:cNvSpPr/>
          <p:nvPr/>
        </p:nvSpPr>
        <p:spPr>
          <a:xfrm>
            <a:off x="5081041" y="3655535"/>
            <a:ext cx="433132" cy="769441"/>
          </a:xfrm>
          <a:prstGeom prst="rect">
            <a:avLst/>
          </a:prstGeom>
          <a:noFill/>
        </p:spPr>
        <p:txBody>
          <a:bodyPr wrap="none" lIns="91440" tIns="45720" rIns="91440" bIns="45720">
            <a:spAutoFit/>
          </a:bodyPr>
          <a:lstStyle/>
          <a:p>
            <a:pPr algn="ctr"/>
            <a:r>
              <a:rPr lang="en-GB" sz="4400" b="0" cap="none" spc="0" dirty="0">
                <a:ln w="0"/>
                <a:solidFill>
                  <a:schemeClr val="bg1"/>
                </a:solidFill>
                <a:latin typeface="Candara" panose="020E0502030303020204" pitchFamily="34" charset="0"/>
              </a:rPr>
              <a:t>1	</a:t>
            </a:r>
          </a:p>
        </p:txBody>
      </p:sp>
      <p:sp>
        <p:nvSpPr>
          <p:cNvPr id="16" name="Rektangel 15">
            <a:extLst>
              <a:ext uri="{FF2B5EF4-FFF2-40B4-BE49-F238E27FC236}">
                <a16:creationId xmlns:a16="http://schemas.microsoft.com/office/drawing/2014/main" id="{3C312597-559B-9735-1813-50336EA1FA63}"/>
              </a:ext>
            </a:extLst>
          </p:cNvPr>
          <p:cNvSpPr/>
          <p:nvPr/>
        </p:nvSpPr>
        <p:spPr>
          <a:xfrm>
            <a:off x="6509354" y="3721396"/>
            <a:ext cx="445956" cy="769441"/>
          </a:xfrm>
          <a:prstGeom prst="rect">
            <a:avLst/>
          </a:prstGeom>
          <a:noFill/>
        </p:spPr>
        <p:txBody>
          <a:bodyPr wrap="none" lIns="91440" tIns="45720" rIns="91440" bIns="45720">
            <a:spAutoFit/>
          </a:bodyPr>
          <a:lstStyle/>
          <a:p>
            <a:pPr algn="ctr"/>
            <a:r>
              <a:rPr lang="en-GB" sz="4400" dirty="0">
                <a:ln w="0"/>
                <a:solidFill>
                  <a:schemeClr val="bg1"/>
                </a:solidFill>
                <a:latin typeface="Candara" panose="020E0502030303020204" pitchFamily="34" charset="0"/>
              </a:rPr>
              <a:t>2</a:t>
            </a:r>
            <a:r>
              <a:rPr lang="en-GB" sz="4400" b="0" cap="none" spc="0" dirty="0">
                <a:ln w="0"/>
                <a:solidFill>
                  <a:schemeClr val="bg1"/>
                </a:solidFill>
                <a:latin typeface="Candara" panose="020E0502030303020204" pitchFamily="34" charset="0"/>
              </a:rPr>
              <a:t>	</a:t>
            </a:r>
          </a:p>
        </p:txBody>
      </p:sp>
      <p:sp>
        <p:nvSpPr>
          <p:cNvPr id="17" name="Rektangel 16">
            <a:extLst>
              <a:ext uri="{FF2B5EF4-FFF2-40B4-BE49-F238E27FC236}">
                <a16:creationId xmlns:a16="http://schemas.microsoft.com/office/drawing/2014/main" id="{D8FE5603-594E-D699-3769-7524FBE80C76}"/>
              </a:ext>
            </a:extLst>
          </p:cNvPr>
          <p:cNvSpPr/>
          <p:nvPr/>
        </p:nvSpPr>
        <p:spPr>
          <a:xfrm>
            <a:off x="8049288" y="3655535"/>
            <a:ext cx="458780" cy="769441"/>
          </a:xfrm>
          <a:prstGeom prst="rect">
            <a:avLst/>
          </a:prstGeom>
          <a:noFill/>
        </p:spPr>
        <p:txBody>
          <a:bodyPr wrap="none" lIns="91440" tIns="45720" rIns="91440" bIns="45720">
            <a:spAutoFit/>
          </a:bodyPr>
          <a:lstStyle/>
          <a:p>
            <a:pPr algn="ctr"/>
            <a:r>
              <a:rPr lang="en-GB" sz="4400" b="0" cap="none" spc="0" dirty="0">
                <a:ln w="0"/>
                <a:solidFill>
                  <a:schemeClr val="bg1"/>
                </a:solidFill>
                <a:latin typeface="Candara" panose="020E0502030303020204" pitchFamily="34" charset="0"/>
              </a:rPr>
              <a:t>3	</a:t>
            </a:r>
          </a:p>
        </p:txBody>
      </p:sp>
      <p:sp>
        <p:nvSpPr>
          <p:cNvPr id="25" name="Rektangel 24">
            <a:extLst>
              <a:ext uri="{FF2B5EF4-FFF2-40B4-BE49-F238E27FC236}">
                <a16:creationId xmlns:a16="http://schemas.microsoft.com/office/drawing/2014/main" id="{36DE93EA-2473-49DC-81A1-B36A61727AA4}"/>
              </a:ext>
            </a:extLst>
          </p:cNvPr>
          <p:cNvSpPr/>
          <p:nvPr/>
        </p:nvSpPr>
        <p:spPr>
          <a:xfrm>
            <a:off x="8077505" y="2287001"/>
            <a:ext cx="2266967" cy="584775"/>
          </a:xfrm>
          <a:prstGeom prst="rect">
            <a:avLst/>
          </a:prstGeom>
          <a:noFill/>
        </p:spPr>
        <p:txBody>
          <a:bodyPr wrap="none" lIns="91440" tIns="45720" rIns="91440" bIns="45720">
            <a:spAutoFit/>
          </a:bodyPr>
          <a:lstStyle/>
          <a:p>
            <a:pPr algn="ctr"/>
            <a:r>
              <a:rPr lang="en-GB" sz="1600" cap="none" spc="0" dirty="0">
                <a:ln w="0"/>
                <a:solidFill>
                  <a:srgbClr val="19304B"/>
                </a:solidFill>
                <a:latin typeface="Candara" panose="020E0502030303020204" pitchFamily="34" charset="0"/>
              </a:rPr>
              <a:t>Transcendent level </a:t>
            </a:r>
          </a:p>
          <a:p>
            <a:pPr algn="ctr"/>
            <a:r>
              <a:rPr lang="en-GB" sz="1600" cap="none" spc="0" dirty="0">
                <a:ln w="0"/>
                <a:solidFill>
                  <a:srgbClr val="19304B"/>
                </a:solidFill>
                <a:latin typeface="Candara" panose="020E0502030303020204" pitchFamily="34" charset="0"/>
              </a:rPr>
              <a:t>(invisible/metaphysical) </a:t>
            </a:r>
          </a:p>
        </p:txBody>
      </p:sp>
      <p:sp>
        <p:nvSpPr>
          <p:cNvPr id="26" name="Rektangel 25">
            <a:extLst>
              <a:ext uri="{FF2B5EF4-FFF2-40B4-BE49-F238E27FC236}">
                <a16:creationId xmlns:a16="http://schemas.microsoft.com/office/drawing/2014/main" id="{CEED10AD-A161-2D61-C9BD-294874038F17}"/>
              </a:ext>
            </a:extLst>
          </p:cNvPr>
          <p:cNvSpPr/>
          <p:nvPr/>
        </p:nvSpPr>
        <p:spPr>
          <a:xfrm>
            <a:off x="3800537" y="6004526"/>
            <a:ext cx="681597" cy="338554"/>
          </a:xfrm>
          <a:prstGeom prst="rect">
            <a:avLst/>
          </a:prstGeom>
          <a:noFill/>
        </p:spPr>
        <p:txBody>
          <a:bodyPr wrap="none" lIns="91440" tIns="45720" rIns="91440" bIns="45720">
            <a:spAutoFit/>
          </a:bodyPr>
          <a:lstStyle/>
          <a:p>
            <a:pPr algn="ctr"/>
            <a:r>
              <a:rPr lang="en-GB" sz="1600" dirty="0">
                <a:ln w="0"/>
                <a:solidFill>
                  <a:srgbClr val="19304B"/>
                </a:solidFill>
                <a:latin typeface="Candara" panose="020E0502030303020204" pitchFamily="34" charset="0"/>
              </a:rPr>
              <a:t>cause</a:t>
            </a:r>
            <a:endParaRPr lang="en-GB" sz="1600" cap="none" spc="0" dirty="0">
              <a:ln w="0"/>
              <a:solidFill>
                <a:srgbClr val="19304B"/>
              </a:solidFill>
              <a:latin typeface="Candara" panose="020E0502030303020204" pitchFamily="34" charset="0"/>
            </a:endParaRPr>
          </a:p>
        </p:txBody>
      </p:sp>
      <p:sp>
        <p:nvSpPr>
          <p:cNvPr id="27" name="Rektangel 26">
            <a:extLst>
              <a:ext uri="{FF2B5EF4-FFF2-40B4-BE49-F238E27FC236}">
                <a16:creationId xmlns:a16="http://schemas.microsoft.com/office/drawing/2014/main" id="{53C42B3B-39D8-1524-E6F4-05C8439C318A}"/>
              </a:ext>
            </a:extLst>
          </p:cNvPr>
          <p:cNvSpPr/>
          <p:nvPr/>
        </p:nvSpPr>
        <p:spPr>
          <a:xfrm>
            <a:off x="8972146" y="5989287"/>
            <a:ext cx="700833" cy="338554"/>
          </a:xfrm>
          <a:prstGeom prst="rect">
            <a:avLst/>
          </a:prstGeom>
          <a:noFill/>
        </p:spPr>
        <p:txBody>
          <a:bodyPr wrap="none" lIns="91440" tIns="45720" rIns="91440" bIns="45720">
            <a:spAutoFit/>
          </a:bodyPr>
          <a:lstStyle/>
          <a:p>
            <a:pPr algn="ctr"/>
            <a:r>
              <a:rPr lang="en-GB" sz="1600" dirty="0">
                <a:ln w="0"/>
                <a:solidFill>
                  <a:srgbClr val="19304B"/>
                </a:solidFill>
                <a:latin typeface="Candara" panose="020E0502030303020204" pitchFamily="34" charset="0"/>
              </a:rPr>
              <a:t>effect</a:t>
            </a:r>
            <a:endParaRPr lang="en-GB" sz="1600" cap="none" spc="0" dirty="0">
              <a:ln w="0"/>
              <a:solidFill>
                <a:srgbClr val="19304B"/>
              </a:solidFill>
              <a:latin typeface="Candara" panose="020E0502030303020204" pitchFamily="34" charset="0"/>
            </a:endParaRPr>
          </a:p>
        </p:txBody>
      </p:sp>
      <p:pic>
        <p:nvPicPr>
          <p:cNvPr id="2" name="Bilde 1" descr="Et bilde som inneholder tekst, bok, skjermbilde, grafisk design&#10;&#10;Automatisk generert beskrivelse">
            <a:extLst>
              <a:ext uri="{FF2B5EF4-FFF2-40B4-BE49-F238E27FC236}">
                <a16:creationId xmlns:a16="http://schemas.microsoft.com/office/drawing/2014/main" id="{79461293-2AA7-5EBE-A542-D1A3B91D04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9210">
            <a:off x="10823466" y="260727"/>
            <a:ext cx="922260" cy="1440000"/>
          </a:xfrm>
          <a:prstGeom prst="rect">
            <a:avLst/>
          </a:prstGeom>
          <a:effectLst>
            <a:outerShdw blurRad="63500" dist="63500" dir="2700000" algn="tl" rotWithShape="0">
              <a:prstClr val="black">
                <a:alpha val="35000"/>
              </a:prstClr>
            </a:outerShdw>
          </a:effectLst>
        </p:spPr>
      </p:pic>
      <p:sp>
        <p:nvSpPr>
          <p:cNvPr id="3" name="Rectangle 17">
            <a:extLst>
              <a:ext uri="{FF2B5EF4-FFF2-40B4-BE49-F238E27FC236}">
                <a16:creationId xmlns:a16="http://schemas.microsoft.com/office/drawing/2014/main" id="{1A397EF2-53E6-B03C-54C8-0B52452B8BD3}"/>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Energy, a key concept in the NT</a:t>
            </a:r>
          </a:p>
          <a:p>
            <a:pPr eaLnBrk="1" hangingPunct="1">
              <a:lnSpc>
                <a:spcPct val="110000"/>
              </a:lnSpc>
              <a:spcBef>
                <a:spcPts val="0"/>
              </a:spcBef>
            </a:pPr>
            <a:r>
              <a:rPr lang="en-GB" sz="3000" kern="0" dirty="0">
                <a:solidFill>
                  <a:schemeClr val="accent6">
                    <a:lumMod val="60000"/>
                    <a:lumOff val="40000"/>
                  </a:schemeClr>
                </a:solidFill>
                <a:latin typeface="Georgia" charset="0"/>
                <a:ea typeface="ＭＳ Ｐゴシック" charset="0"/>
                <a:cs typeface="ＭＳ Ｐゴシック" charset="0"/>
              </a:rPr>
              <a:t> - But still largely undiscovered</a:t>
            </a:r>
          </a:p>
        </p:txBody>
      </p:sp>
    </p:spTree>
    <p:extLst>
      <p:ext uri="{BB962C8B-B14F-4D97-AF65-F5344CB8AC3E}">
        <p14:creationId xmlns:p14="http://schemas.microsoft.com/office/powerpoint/2010/main" val="346291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8" grpId="0"/>
      <p:bldP spid="19" grpId="0"/>
      <p:bldP spid="20" grpId="0" animBg="1"/>
      <p:bldP spid="21" grpId="0" animBg="1"/>
      <p:bldP spid="22" grpId="0" animBg="1"/>
      <p:bldP spid="23" grpId="0" animBg="1"/>
      <p:bldP spid="24" grpId="0"/>
      <p:bldP spid="15" grpId="0"/>
      <p:bldP spid="16" grpId="0"/>
      <p:bldP spid="17"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Bilde 10" descr="Et bilde som inneholder sketch, øks, kunst&#10;&#10;Automatisk generert beskrivelse">
            <a:extLst>
              <a:ext uri="{FF2B5EF4-FFF2-40B4-BE49-F238E27FC236}">
                <a16:creationId xmlns:a16="http://schemas.microsoft.com/office/drawing/2014/main" id="{25F63EF3-8516-D257-CC85-CF77F03BBC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48909" y="2060848"/>
            <a:ext cx="5390326" cy="4129430"/>
          </a:xfrm>
          <a:prstGeom prst="rect">
            <a:avLst/>
          </a:prstGeom>
        </p:spPr>
      </p:pic>
      <p:pic>
        <p:nvPicPr>
          <p:cNvPr id="2" name="Bilde 1" descr="Et bilde som inneholder tekst, bok, skjermbilde, grafisk design&#10;&#10;Automatisk generert beskrivelse">
            <a:extLst>
              <a:ext uri="{FF2B5EF4-FFF2-40B4-BE49-F238E27FC236}">
                <a16:creationId xmlns:a16="http://schemas.microsoft.com/office/drawing/2014/main" id="{FF4BEE4A-E238-5B55-CC6F-96D1778870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29210">
            <a:off x="10823466" y="260727"/>
            <a:ext cx="922260" cy="1440000"/>
          </a:xfrm>
          <a:prstGeom prst="rect">
            <a:avLst/>
          </a:prstGeom>
          <a:effectLst>
            <a:outerShdw blurRad="63500" dist="63500" dir="2700000" algn="tl" rotWithShape="0">
              <a:prstClr val="black">
                <a:alpha val="35000"/>
              </a:prstClr>
            </a:outerShdw>
          </a:effectLst>
        </p:spPr>
      </p:pic>
      <p:sp>
        <p:nvSpPr>
          <p:cNvPr id="3" name="Rectangle 17">
            <a:extLst>
              <a:ext uri="{FF2B5EF4-FFF2-40B4-BE49-F238E27FC236}">
                <a16:creationId xmlns:a16="http://schemas.microsoft.com/office/drawing/2014/main" id="{9E3E1BDA-1DD8-D4DD-F116-A40C7FF0F08E}"/>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Energy, a key concept in the NT</a:t>
            </a:r>
          </a:p>
          <a:p>
            <a:pPr eaLnBrk="1" hangingPunct="1">
              <a:lnSpc>
                <a:spcPct val="110000"/>
              </a:lnSpc>
              <a:spcBef>
                <a:spcPts val="0"/>
              </a:spcBef>
            </a:pPr>
            <a:r>
              <a:rPr lang="en-GB" sz="3000" kern="0" dirty="0">
                <a:solidFill>
                  <a:schemeClr val="accent6">
                    <a:lumMod val="60000"/>
                    <a:lumOff val="40000"/>
                  </a:schemeClr>
                </a:solidFill>
                <a:latin typeface="Georgia" charset="0"/>
                <a:ea typeface="ＭＳ Ｐゴシック" charset="0"/>
                <a:cs typeface="ＭＳ Ｐゴシック" charset="0"/>
              </a:rPr>
              <a:t> - But still largely undiscovered</a:t>
            </a:r>
          </a:p>
        </p:txBody>
      </p:sp>
    </p:spTree>
    <p:extLst>
      <p:ext uri="{BB962C8B-B14F-4D97-AF65-F5344CB8AC3E}">
        <p14:creationId xmlns:p14="http://schemas.microsoft.com/office/powerpoint/2010/main" val="127851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50A15720-BBE5-9C12-959A-CEEE214D58EA}"/>
              </a:ext>
            </a:extLst>
          </p:cNvPr>
          <p:cNvSpPr txBox="1"/>
          <p:nvPr/>
        </p:nvSpPr>
        <p:spPr>
          <a:xfrm>
            <a:off x="2772330" y="2852936"/>
            <a:ext cx="7925313" cy="1384995"/>
          </a:xfrm>
          <a:prstGeom prst="rect">
            <a:avLst/>
          </a:prstGeom>
          <a:noFill/>
        </p:spPr>
        <p:txBody>
          <a:bodyPr wrap="square">
            <a:spAutoFit/>
          </a:bodyPr>
          <a:lstStyle/>
          <a:p>
            <a:pPr algn="ctr"/>
            <a:r>
              <a:rPr lang="en-GB" sz="2800" i="1" dirty="0">
                <a:latin typeface="Candara" panose="020E0502030303020204" pitchFamily="34" charset="0"/>
              </a:rPr>
              <a:t>For which I also </a:t>
            </a:r>
            <a:r>
              <a:rPr lang="en-GB" sz="2800" i="1" dirty="0" err="1">
                <a:latin typeface="Candara" panose="020E0502030303020204" pitchFamily="34" charset="0"/>
              </a:rPr>
              <a:t>labor</a:t>
            </a:r>
            <a:r>
              <a:rPr lang="en-GB" sz="2800" i="1" dirty="0">
                <a:latin typeface="Candara" panose="020E0502030303020204" pitchFamily="34" charset="0"/>
              </a:rPr>
              <a:t>, striving according to his   energy </a:t>
            </a:r>
            <a:r>
              <a:rPr lang="en-GB" sz="2800" i="1" dirty="0">
                <a:solidFill>
                  <a:schemeClr val="accent2">
                    <a:lumMod val="60000"/>
                    <a:lumOff val="40000"/>
                  </a:schemeClr>
                </a:solidFill>
                <a:latin typeface="Candara" panose="020E0502030303020204" pitchFamily="34" charset="0"/>
              </a:rPr>
              <a:t>(</a:t>
            </a:r>
            <a:r>
              <a:rPr lang="nb-NO" sz="2800" i="1" dirty="0" err="1">
                <a:solidFill>
                  <a:schemeClr val="accent2">
                    <a:lumMod val="60000"/>
                    <a:lumOff val="40000"/>
                  </a:schemeClr>
                </a:solidFill>
                <a:latin typeface="Candara" panose="020E0502030303020204" pitchFamily="34" charset="0"/>
              </a:rPr>
              <a:t>ἐνέργει</a:t>
            </a:r>
            <a:r>
              <a:rPr lang="nb-NO" sz="2800" i="1" dirty="0">
                <a:solidFill>
                  <a:schemeClr val="accent2">
                    <a:lumMod val="60000"/>
                    <a:lumOff val="40000"/>
                  </a:schemeClr>
                </a:solidFill>
                <a:latin typeface="Candara" panose="020E0502030303020204" pitchFamily="34" charset="0"/>
              </a:rPr>
              <a:t>αν</a:t>
            </a:r>
            <a:r>
              <a:rPr lang="en-GB" sz="2800" i="1" dirty="0">
                <a:solidFill>
                  <a:schemeClr val="accent2">
                    <a:lumMod val="60000"/>
                    <a:lumOff val="40000"/>
                  </a:schemeClr>
                </a:solidFill>
                <a:latin typeface="Candara" panose="020E0502030303020204" pitchFamily="34" charset="0"/>
              </a:rPr>
              <a:t> | </a:t>
            </a:r>
            <a:r>
              <a:rPr lang="en-GB" sz="2800" i="1" dirty="0" err="1">
                <a:solidFill>
                  <a:schemeClr val="accent2">
                    <a:lumMod val="60000"/>
                    <a:lumOff val="40000"/>
                  </a:schemeClr>
                </a:solidFill>
                <a:latin typeface="Candara" panose="020E0502030303020204" pitchFamily="34" charset="0"/>
              </a:rPr>
              <a:t>enérgeian</a:t>
            </a:r>
            <a:r>
              <a:rPr lang="en-GB" sz="2800" i="1" dirty="0">
                <a:solidFill>
                  <a:schemeClr val="accent2">
                    <a:lumMod val="60000"/>
                    <a:lumOff val="40000"/>
                  </a:schemeClr>
                </a:solidFill>
                <a:latin typeface="Candara" panose="020E0502030303020204" pitchFamily="34" charset="0"/>
              </a:rPr>
              <a:t> | KJV: working)      </a:t>
            </a:r>
            <a:r>
              <a:rPr lang="en-GB" sz="2800" i="1" dirty="0">
                <a:latin typeface="Candara" panose="020E0502030303020204" pitchFamily="34" charset="0"/>
              </a:rPr>
              <a:t>which is being energized </a:t>
            </a:r>
            <a:r>
              <a:rPr lang="en-GB" sz="2800" i="1" dirty="0">
                <a:solidFill>
                  <a:schemeClr val="accent2">
                    <a:lumMod val="60000"/>
                    <a:lumOff val="40000"/>
                  </a:schemeClr>
                </a:solidFill>
                <a:latin typeface="Candara" panose="020E0502030303020204" pitchFamily="34" charset="0"/>
              </a:rPr>
              <a:t>(KJV: works) </a:t>
            </a:r>
            <a:r>
              <a:rPr lang="en-GB" sz="2800" i="1" dirty="0">
                <a:latin typeface="Candara" panose="020E0502030303020204" pitchFamily="34" charset="0"/>
              </a:rPr>
              <a:t>in me mightily.</a:t>
            </a:r>
            <a:endParaRPr lang="nb-NO" sz="2800" i="1" dirty="0">
              <a:latin typeface="Candara" panose="020E0502030303020204" pitchFamily="34" charset="0"/>
            </a:endParaRPr>
          </a:p>
        </p:txBody>
      </p:sp>
      <p:sp>
        <p:nvSpPr>
          <p:cNvPr id="6" name="Rectangle 17">
            <a:extLst>
              <a:ext uri="{FF2B5EF4-FFF2-40B4-BE49-F238E27FC236}">
                <a16:creationId xmlns:a16="http://schemas.microsoft.com/office/drawing/2014/main" id="{9F6CCA68-A170-DCDE-8AF8-7D4406EA99B6}"/>
              </a:ext>
            </a:extLst>
          </p:cNvPr>
          <p:cNvSpPr txBox="1">
            <a:spLocks noChangeArrowheads="1"/>
          </p:cNvSpPr>
          <p:nvPr/>
        </p:nvSpPr>
        <p:spPr bwMode="auto">
          <a:xfrm>
            <a:off x="2495600" y="4462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Synergy</a:t>
            </a:r>
          </a:p>
          <a:p>
            <a:pPr eaLnBrk="1" hangingPunct="1">
              <a:lnSpc>
                <a:spcPct val="110000"/>
              </a:lnSpc>
              <a:spcBef>
                <a:spcPts val="0"/>
              </a:spcBef>
            </a:pPr>
            <a:r>
              <a:rPr lang="en-GB" sz="2800" kern="0" dirty="0">
                <a:solidFill>
                  <a:schemeClr val="accent6">
                    <a:lumMod val="60000"/>
                    <a:lumOff val="40000"/>
                  </a:schemeClr>
                </a:solidFill>
                <a:latin typeface="Georgia" charset="0"/>
                <a:ea typeface="ＭＳ Ｐゴシック" charset="0"/>
                <a:cs typeface="ＭＳ Ｐゴシック" charset="0"/>
              </a:rPr>
              <a:t>- Colossians 1:29</a:t>
            </a:r>
          </a:p>
        </p:txBody>
      </p:sp>
      <p:pic>
        <p:nvPicPr>
          <p:cNvPr id="8" name="Bilde 7" descr="Et bilde som inneholder sketch, tegning, strektegning, kunst&#10;&#10;Automatisk generert beskrivelse">
            <a:extLst>
              <a:ext uri="{FF2B5EF4-FFF2-40B4-BE49-F238E27FC236}">
                <a16:creationId xmlns:a16="http://schemas.microsoft.com/office/drawing/2014/main" id="{ADC596D2-DF51-BAAA-EA1D-991DC9D63D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2199" y="260648"/>
            <a:ext cx="751962" cy="576064"/>
          </a:xfrm>
          <a:prstGeom prst="rect">
            <a:avLst/>
          </a:prstGeom>
        </p:spPr>
      </p:pic>
    </p:spTree>
    <p:extLst>
      <p:ext uri="{BB962C8B-B14F-4D97-AF65-F5344CB8AC3E}">
        <p14:creationId xmlns:p14="http://schemas.microsoft.com/office/powerpoint/2010/main" val="332440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50A15720-BBE5-9C12-959A-CEEE214D58EA}"/>
              </a:ext>
            </a:extLst>
          </p:cNvPr>
          <p:cNvSpPr txBox="1"/>
          <p:nvPr/>
        </p:nvSpPr>
        <p:spPr>
          <a:xfrm>
            <a:off x="1343472" y="2996952"/>
            <a:ext cx="10585176" cy="1384995"/>
          </a:xfrm>
          <a:prstGeom prst="rect">
            <a:avLst/>
          </a:prstGeom>
          <a:noFill/>
        </p:spPr>
        <p:txBody>
          <a:bodyPr wrap="square">
            <a:spAutoFit/>
          </a:bodyPr>
          <a:lstStyle/>
          <a:p>
            <a:pPr algn="ctr"/>
            <a:r>
              <a:rPr lang="en-GB" sz="2800" i="1" dirty="0">
                <a:latin typeface="Candara" panose="020E0502030303020204" pitchFamily="34" charset="0"/>
              </a:rPr>
              <a:t>For it is God who is the energizer </a:t>
            </a:r>
            <a:r>
              <a:rPr lang="en-GB" sz="2800" i="1" dirty="0">
                <a:solidFill>
                  <a:schemeClr val="accent2">
                    <a:lumMod val="60000"/>
                    <a:lumOff val="40000"/>
                  </a:schemeClr>
                </a:solidFill>
                <a:latin typeface="Candara" panose="020E0502030303020204" pitchFamily="34" charset="0"/>
              </a:rPr>
              <a:t>(</a:t>
            </a:r>
            <a:r>
              <a:rPr lang="nb-NO" sz="2800" i="1" dirty="0" err="1">
                <a:solidFill>
                  <a:schemeClr val="accent2">
                    <a:lumMod val="60000"/>
                    <a:lumOff val="40000"/>
                  </a:schemeClr>
                </a:solidFill>
                <a:latin typeface="Candara" panose="020E0502030303020204" pitchFamily="34" charset="0"/>
              </a:rPr>
              <a:t>ἐνεργῶν</a:t>
            </a:r>
            <a:r>
              <a:rPr lang="en-GB" sz="2800" i="1" dirty="0">
                <a:solidFill>
                  <a:schemeClr val="accent2">
                    <a:lumMod val="60000"/>
                    <a:lumOff val="40000"/>
                  </a:schemeClr>
                </a:solidFill>
                <a:latin typeface="Candara" panose="020E0502030303020204" pitchFamily="34" charset="0"/>
              </a:rPr>
              <a:t> | </a:t>
            </a:r>
            <a:r>
              <a:rPr lang="en-GB" sz="2800" i="1" dirty="0" err="1">
                <a:solidFill>
                  <a:schemeClr val="accent2">
                    <a:lumMod val="60000"/>
                    <a:lumOff val="40000"/>
                  </a:schemeClr>
                </a:solidFill>
                <a:latin typeface="Candara" panose="020E0502030303020204" pitchFamily="34" charset="0"/>
              </a:rPr>
              <a:t>energón</a:t>
            </a:r>
            <a:r>
              <a:rPr lang="en-GB" sz="2800" i="1" dirty="0">
                <a:solidFill>
                  <a:schemeClr val="accent2">
                    <a:lumMod val="60000"/>
                    <a:lumOff val="40000"/>
                  </a:schemeClr>
                </a:solidFill>
                <a:latin typeface="Candara" panose="020E0502030303020204" pitchFamily="34" charset="0"/>
              </a:rPr>
              <a:t> | KJV: who works) </a:t>
            </a:r>
            <a:r>
              <a:rPr lang="en-GB" sz="2800" i="1" dirty="0">
                <a:latin typeface="Candara" panose="020E0502030303020204" pitchFamily="34" charset="0"/>
              </a:rPr>
              <a:t>in you both to will and to energize </a:t>
            </a:r>
            <a:r>
              <a:rPr lang="en-GB" sz="2800" i="1" dirty="0">
                <a:solidFill>
                  <a:schemeClr val="accent2">
                    <a:lumMod val="60000"/>
                    <a:lumOff val="40000"/>
                  </a:schemeClr>
                </a:solidFill>
                <a:latin typeface="Candara" panose="020E0502030303020204" pitchFamily="34" charset="0"/>
              </a:rPr>
              <a:t>(</a:t>
            </a:r>
            <a:r>
              <a:rPr lang="nb-NO" sz="2800" i="1" dirty="0" err="1">
                <a:solidFill>
                  <a:schemeClr val="accent2">
                    <a:lumMod val="60000"/>
                    <a:lumOff val="40000"/>
                  </a:schemeClr>
                </a:solidFill>
                <a:latin typeface="Candara" panose="020E0502030303020204" pitchFamily="34" charset="0"/>
              </a:rPr>
              <a:t>ἐνεργεῖν</a:t>
            </a:r>
            <a:r>
              <a:rPr lang="en-GB" sz="2800" i="1" dirty="0">
                <a:solidFill>
                  <a:schemeClr val="accent2">
                    <a:lumMod val="60000"/>
                    <a:lumOff val="40000"/>
                  </a:schemeClr>
                </a:solidFill>
                <a:latin typeface="Candara" panose="020E0502030303020204" pitchFamily="34" charset="0"/>
              </a:rPr>
              <a:t> | </a:t>
            </a:r>
            <a:r>
              <a:rPr lang="en-GB" sz="2800" i="1" dirty="0" err="1">
                <a:solidFill>
                  <a:schemeClr val="accent2">
                    <a:lumMod val="60000"/>
                    <a:lumOff val="40000"/>
                  </a:schemeClr>
                </a:solidFill>
                <a:latin typeface="Candara" panose="020E0502030303020204" pitchFamily="34" charset="0"/>
              </a:rPr>
              <a:t>energeín</a:t>
            </a:r>
            <a:r>
              <a:rPr lang="en-GB" sz="2800" i="1" dirty="0">
                <a:solidFill>
                  <a:schemeClr val="accent2">
                    <a:lumMod val="60000"/>
                    <a:lumOff val="40000"/>
                  </a:schemeClr>
                </a:solidFill>
                <a:latin typeface="Candara" panose="020E0502030303020204" pitchFamily="34" charset="0"/>
              </a:rPr>
              <a:t> | KJV: to do)        </a:t>
            </a:r>
            <a:r>
              <a:rPr lang="en-GB" sz="2800" i="1" dirty="0">
                <a:latin typeface="Candara" panose="020E0502030303020204" pitchFamily="34" charset="0"/>
              </a:rPr>
              <a:t>in order to </a:t>
            </a:r>
            <a:r>
              <a:rPr lang="en-GB" sz="2800" i="1" dirty="0" err="1">
                <a:latin typeface="Candara" panose="020E0502030303020204" pitchFamily="34" charset="0"/>
              </a:rPr>
              <a:t>fulfill</a:t>
            </a:r>
            <a:r>
              <a:rPr lang="en-GB" sz="2800" i="1" dirty="0">
                <a:latin typeface="Candara" panose="020E0502030303020204" pitchFamily="34" charset="0"/>
              </a:rPr>
              <a:t> his good pleasure.</a:t>
            </a:r>
            <a:endParaRPr lang="nb-NO" sz="2800" i="1" dirty="0">
              <a:latin typeface="Candara" panose="020E0502030303020204" pitchFamily="34" charset="0"/>
            </a:endParaRPr>
          </a:p>
        </p:txBody>
      </p:sp>
      <p:sp>
        <p:nvSpPr>
          <p:cNvPr id="6" name="Rectangle 17">
            <a:extLst>
              <a:ext uri="{FF2B5EF4-FFF2-40B4-BE49-F238E27FC236}">
                <a16:creationId xmlns:a16="http://schemas.microsoft.com/office/drawing/2014/main" id="{9F6CCA68-A170-DCDE-8AF8-7D4406EA99B6}"/>
              </a:ext>
            </a:extLst>
          </p:cNvPr>
          <p:cNvSpPr txBox="1">
            <a:spLocks noChangeArrowheads="1"/>
          </p:cNvSpPr>
          <p:nvPr/>
        </p:nvSpPr>
        <p:spPr bwMode="auto">
          <a:xfrm>
            <a:off x="2495600" y="4462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Synergy</a:t>
            </a:r>
          </a:p>
          <a:p>
            <a:pPr eaLnBrk="1" hangingPunct="1">
              <a:lnSpc>
                <a:spcPct val="110000"/>
              </a:lnSpc>
              <a:spcBef>
                <a:spcPts val="0"/>
              </a:spcBef>
            </a:pPr>
            <a:r>
              <a:rPr lang="en-GB" sz="2800" kern="0" dirty="0">
                <a:solidFill>
                  <a:schemeClr val="accent6">
                    <a:lumMod val="60000"/>
                    <a:lumOff val="40000"/>
                  </a:schemeClr>
                </a:solidFill>
                <a:latin typeface="Georgia" charset="0"/>
                <a:ea typeface="ＭＳ Ｐゴシック" charset="0"/>
                <a:cs typeface="ＭＳ Ｐゴシック" charset="0"/>
              </a:rPr>
              <a:t>- Philippians 2:13</a:t>
            </a:r>
          </a:p>
        </p:txBody>
      </p:sp>
      <p:pic>
        <p:nvPicPr>
          <p:cNvPr id="2" name="Bilde 1" descr="Et bilde som inneholder sketch, tegning, strektegning, kunst&#10;&#10;Automatisk generert beskrivelse">
            <a:extLst>
              <a:ext uri="{FF2B5EF4-FFF2-40B4-BE49-F238E27FC236}">
                <a16:creationId xmlns:a16="http://schemas.microsoft.com/office/drawing/2014/main" id="{A797BDB4-BF27-0801-0F6D-45B8A4D148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2199" y="260648"/>
            <a:ext cx="751962" cy="576064"/>
          </a:xfrm>
          <a:prstGeom prst="rect">
            <a:avLst/>
          </a:prstGeom>
        </p:spPr>
      </p:pic>
    </p:spTree>
    <p:extLst>
      <p:ext uri="{BB962C8B-B14F-4D97-AF65-F5344CB8AC3E}">
        <p14:creationId xmlns:p14="http://schemas.microsoft.com/office/powerpoint/2010/main" val="235529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50A15720-BBE5-9C12-959A-CEEE214D58EA}"/>
              </a:ext>
            </a:extLst>
          </p:cNvPr>
          <p:cNvSpPr txBox="1"/>
          <p:nvPr/>
        </p:nvSpPr>
        <p:spPr>
          <a:xfrm>
            <a:off x="1607145" y="2492896"/>
            <a:ext cx="9949310" cy="2246769"/>
          </a:xfrm>
          <a:prstGeom prst="rect">
            <a:avLst/>
          </a:prstGeom>
          <a:noFill/>
        </p:spPr>
        <p:txBody>
          <a:bodyPr wrap="square">
            <a:spAutoFit/>
          </a:bodyPr>
          <a:lstStyle/>
          <a:p>
            <a:pPr algn="ctr"/>
            <a:r>
              <a:rPr lang="en-GB" sz="2800" i="1" dirty="0">
                <a:highlight>
                  <a:srgbClr val="FFFFFF"/>
                </a:highlight>
                <a:latin typeface="Candara" panose="020E0502030303020204" pitchFamily="34" charset="0"/>
              </a:rPr>
              <a:t>From whom the whole body being fitly joined together and knit together by that which every joint supplies, according to the energy </a:t>
            </a:r>
            <a:r>
              <a:rPr lang="en-GB" sz="2800" i="1" dirty="0">
                <a:solidFill>
                  <a:schemeClr val="accent2">
                    <a:lumMod val="60000"/>
                    <a:lumOff val="40000"/>
                  </a:schemeClr>
                </a:solidFill>
                <a:highlight>
                  <a:srgbClr val="FFFFFF"/>
                </a:highlight>
                <a:latin typeface="Candara" panose="020E0502030303020204" pitchFamily="34" charset="0"/>
              </a:rPr>
              <a:t>(</a:t>
            </a:r>
            <a:r>
              <a:rPr lang="nb-NO" sz="2800" i="1" dirty="0" err="1">
                <a:solidFill>
                  <a:schemeClr val="accent2">
                    <a:lumMod val="60000"/>
                    <a:lumOff val="40000"/>
                  </a:schemeClr>
                </a:solidFill>
                <a:highlight>
                  <a:srgbClr val="FFFFFF"/>
                </a:highlight>
                <a:latin typeface="Candara" panose="020E0502030303020204" pitchFamily="34" charset="0"/>
              </a:rPr>
              <a:t>ἐνέργει</a:t>
            </a:r>
            <a:r>
              <a:rPr lang="nb-NO" sz="2800" i="1" dirty="0">
                <a:solidFill>
                  <a:schemeClr val="accent2">
                    <a:lumMod val="60000"/>
                    <a:lumOff val="40000"/>
                  </a:schemeClr>
                </a:solidFill>
                <a:highlight>
                  <a:srgbClr val="FFFFFF"/>
                </a:highlight>
                <a:latin typeface="Candara" panose="020E0502030303020204" pitchFamily="34" charset="0"/>
              </a:rPr>
              <a:t>αν</a:t>
            </a:r>
            <a:r>
              <a:rPr lang="en-GB" sz="2800" i="1" dirty="0">
                <a:solidFill>
                  <a:schemeClr val="accent2">
                    <a:lumMod val="60000"/>
                    <a:lumOff val="40000"/>
                  </a:schemeClr>
                </a:solidFill>
                <a:highlight>
                  <a:srgbClr val="FFFFFF"/>
                </a:highlight>
                <a:latin typeface="Candara" panose="020E0502030303020204" pitchFamily="34" charset="0"/>
              </a:rPr>
              <a:t> | </a:t>
            </a:r>
            <a:r>
              <a:rPr lang="en-GB" sz="2800" i="1" dirty="0" err="1">
                <a:solidFill>
                  <a:schemeClr val="accent2">
                    <a:lumMod val="60000"/>
                    <a:lumOff val="40000"/>
                  </a:schemeClr>
                </a:solidFill>
                <a:highlight>
                  <a:srgbClr val="FFFFFF"/>
                </a:highlight>
                <a:latin typeface="Candara" panose="020E0502030303020204" pitchFamily="34" charset="0"/>
              </a:rPr>
              <a:t>enérgeian</a:t>
            </a:r>
            <a:r>
              <a:rPr lang="en-GB" sz="2800" i="1" dirty="0">
                <a:solidFill>
                  <a:schemeClr val="accent2">
                    <a:lumMod val="60000"/>
                    <a:lumOff val="40000"/>
                  </a:schemeClr>
                </a:solidFill>
                <a:highlight>
                  <a:srgbClr val="FFFFFF"/>
                </a:highlight>
                <a:latin typeface="Candara" panose="020E0502030303020204" pitchFamily="34" charset="0"/>
              </a:rPr>
              <a:t> | KJV: effectual working) </a:t>
            </a:r>
            <a:r>
              <a:rPr lang="en-GB" sz="2800" i="1" dirty="0">
                <a:highlight>
                  <a:srgbClr val="FFFFFF"/>
                </a:highlight>
                <a:latin typeface="Candara" panose="020E0502030303020204" pitchFamily="34" charset="0"/>
              </a:rPr>
              <a:t>in the measure of every part, makes increase of the body unto the building up (KJV: edifying) of itself in love.</a:t>
            </a:r>
            <a:endParaRPr lang="nb-NO" sz="2800" i="1" dirty="0">
              <a:highlight>
                <a:srgbClr val="FFFFFF"/>
              </a:highlight>
              <a:latin typeface="Candara" panose="020E0502030303020204" pitchFamily="34" charset="0"/>
            </a:endParaRPr>
          </a:p>
        </p:txBody>
      </p:sp>
      <p:sp>
        <p:nvSpPr>
          <p:cNvPr id="6" name="Rectangle 17">
            <a:extLst>
              <a:ext uri="{FF2B5EF4-FFF2-40B4-BE49-F238E27FC236}">
                <a16:creationId xmlns:a16="http://schemas.microsoft.com/office/drawing/2014/main" id="{9F6CCA68-A170-DCDE-8AF8-7D4406EA99B6}"/>
              </a:ext>
            </a:extLst>
          </p:cNvPr>
          <p:cNvSpPr txBox="1">
            <a:spLocks noChangeArrowheads="1"/>
          </p:cNvSpPr>
          <p:nvPr/>
        </p:nvSpPr>
        <p:spPr bwMode="auto">
          <a:xfrm>
            <a:off x="2495600" y="4462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Synergy</a:t>
            </a:r>
          </a:p>
          <a:p>
            <a:pPr eaLnBrk="1" hangingPunct="1">
              <a:lnSpc>
                <a:spcPct val="110000"/>
              </a:lnSpc>
              <a:spcBef>
                <a:spcPts val="0"/>
              </a:spcBef>
            </a:pPr>
            <a:r>
              <a:rPr lang="en-GB" sz="2800" kern="0" dirty="0">
                <a:solidFill>
                  <a:schemeClr val="accent6">
                    <a:lumMod val="60000"/>
                    <a:lumOff val="40000"/>
                  </a:schemeClr>
                </a:solidFill>
                <a:latin typeface="Georgia" charset="0"/>
                <a:ea typeface="ＭＳ Ｐゴシック" charset="0"/>
                <a:cs typeface="ＭＳ Ｐゴシック" charset="0"/>
              </a:rPr>
              <a:t>- Ephesians 4:16</a:t>
            </a:r>
          </a:p>
        </p:txBody>
      </p:sp>
      <p:pic>
        <p:nvPicPr>
          <p:cNvPr id="2" name="Bilde 1" descr="Et bilde som inneholder sketch, tegning, strektegning, kunst&#10;&#10;Automatisk generert beskrivelse">
            <a:extLst>
              <a:ext uri="{FF2B5EF4-FFF2-40B4-BE49-F238E27FC236}">
                <a16:creationId xmlns:a16="http://schemas.microsoft.com/office/drawing/2014/main" id="{89C4878F-583E-20EE-FA41-3024B65CF4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2199" y="260648"/>
            <a:ext cx="751962" cy="576064"/>
          </a:xfrm>
          <a:prstGeom prst="rect">
            <a:avLst/>
          </a:prstGeom>
        </p:spPr>
      </p:pic>
    </p:spTree>
    <p:extLst>
      <p:ext uri="{BB962C8B-B14F-4D97-AF65-F5344CB8AC3E}">
        <p14:creationId xmlns:p14="http://schemas.microsoft.com/office/powerpoint/2010/main" val="68402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693CA99-A31C-6FAA-7557-E651E91942FF}"/>
              </a:ext>
            </a:extLst>
          </p:cNvPr>
          <p:cNvSpPr/>
          <p:nvPr/>
        </p:nvSpPr>
        <p:spPr>
          <a:xfrm>
            <a:off x="1152128" y="1283638"/>
            <a:ext cx="10848528" cy="1877437"/>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The living God</a:t>
            </a:r>
          </a:p>
          <a:p>
            <a:pPr marL="0" marR="0" lvl="0" indent="0" algn="ctr" defTabSz="914400" rtl="0" eaLnBrk="0" fontAlgn="base" latinLnBrk="0" hangingPunct="0">
              <a:lnSpc>
                <a:spcPct val="100000"/>
              </a:lnSpc>
              <a:spcBef>
                <a:spcPct val="0"/>
              </a:spcBef>
              <a:spcAft>
                <a:spcPct val="0"/>
              </a:spcAft>
              <a:buClrTx/>
              <a:buSzTx/>
              <a:buFontTx/>
              <a:buNone/>
              <a:tabLst/>
              <a:defRPr/>
            </a:pPr>
            <a:r>
              <a:rPr lang="en-GB" sz="4400" noProof="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a typeface="ＭＳ Ｐゴシック"/>
              </a:rPr>
              <a:t>a</a:t>
            </a:r>
            <a:r>
              <a:rPr kumimoji="0" lang="en-GB" sz="4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nd the Transformation Theology </a:t>
            </a:r>
            <a:r>
              <a:rPr lang="en-GB" sz="4400" noProof="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a typeface="ＭＳ Ｐゴシック"/>
              </a:rPr>
              <a:t>in NCD</a:t>
            </a:r>
            <a:endParaRPr kumimoji="0" lang="en-GB" sz="4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endParaRPr>
          </a:p>
        </p:txBody>
      </p:sp>
      <p:pic>
        <p:nvPicPr>
          <p:cNvPr id="9" name="Bilde 8" descr="Et bilde som inneholder mørk, dessert&#10;&#10;Automatisk generert beskrivelse">
            <a:extLst>
              <a:ext uri="{FF2B5EF4-FFF2-40B4-BE49-F238E27FC236}">
                <a16:creationId xmlns:a16="http://schemas.microsoft.com/office/drawing/2014/main" id="{D8909158-2739-995A-891F-B3BBAE5E67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8168" y="3498499"/>
            <a:ext cx="3467773" cy="3407358"/>
          </a:xfrm>
          <a:prstGeom prst="rect">
            <a:avLst/>
          </a:prstGeom>
        </p:spPr>
      </p:pic>
    </p:spTree>
    <p:extLst>
      <p:ext uri="{BB962C8B-B14F-4D97-AF65-F5344CB8AC3E}">
        <p14:creationId xmlns:p14="http://schemas.microsoft.com/office/powerpoint/2010/main" val="2611064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C864AC-5020-4CD0-3D67-C0050ACAE22F}"/>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57072EE0-EB36-BB0A-1C62-BA7452AB7DF9}"/>
              </a:ext>
            </a:extLst>
          </p:cNvPr>
          <p:cNvSpPr/>
          <p:nvPr/>
        </p:nvSpPr>
        <p:spPr>
          <a:xfrm>
            <a:off x="1152128" y="1283638"/>
            <a:ext cx="10848528" cy="1877437"/>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cs typeface="+mn-cs"/>
              </a:rPr>
              <a:t>The living God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cs typeface="+mn-cs"/>
              </a:rPr>
              <a:t>and the Transformation Theology in NCD</a:t>
            </a:r>
          </a:p>
        </p:txBody>
      </p:sp>
      <p:pic>
        <p:nvPicPr>
          <p:cNvPr id="9" name="Bilde 8" descr="Et bilde som inneholder mørk, dessert&#10;&#10;Automatisk generert beskrivelse">
            <a:extLst>
              <a:ext uri="{FF2B5EF4-FFF2-40B4-BE49-F238E27FC236}">
                <a16:creationId xmlns:a16="http://schemas.microsoft.com/office/drawing/2014/main" id="{C6F8B19E-A236-91FB-D8E9-E0CB0EBA73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8168" y="3498499"/>
            <a:ext cx="3467773" cy="3407358"/>
          </a:xfrm>
          <a:prstGeom prst="rect">
            <a:avLst/>
          </a:prstGeom>
        </p:spPr>
      </p:pic>
    </p:spTree>
    <p:extLst>
      <p:ext uri="{BB962C8B-B14F-4D97-AF65-F5344CB8AC3E}">
        <p14:creationId xmlns:p14="http://schemas.microsoft.com/office/powerpoint/2010/main" val="2844129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5562-9B50-291E-7FD0-1AE37E75FFDF}"/>
            </a:ext>
          </a:extLst>
        </p:cNvPr>
        <p:cNvGrpSpPr/>
        <p:nvPr/>
      </p:nvGrpSpPr>
      <p:grpSpPr>
        <a:xfrm>
          <a:off x="0" y="0"/>
          <a:ext cx="0" cy="0"/>
          <a:chOff x="0" y="0"/>
          <a:chExt cx="0" cy="0"/>
        </a:xfrm>
      </p:grpSpPr>
      <p:sp>
        <p:nvSpPr>
          <p:cNvPr id="6" name="Rectangle 17">
            <a:extLst>
              <a:ext uri="{FF2B5EF4-FFF2-40B4-BE49-F238E27FC236}">
                <a16:creationId xmlns:a16="http://schemas.microsoft.com/office/drawing/2014/main" id="{7DF4F053-D7C5-6C9A-82FC-21919C41BDB0}"/>
              </a:ext>
            </a:extLst>
          </p:cNvPr>
          <p:cNvSpPr txBox="1">
            <a:spLocks noChangeArrowheads="1"/>
          </p:cNvSpPr>
          <p:nvPr/>
        </p:nvSpPr>
        <p:spPr bwMode="auto">
          <a:xfrm>
            <a:off x="2495600" y="44623"/>
            <a:ext cx="8172400" cy="175126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The Transformational Theology</a:t>
            </a:r>
          </a:p>
          <a:p>
            <a:pPr eaLnBrk="1" hangingPunct="1">
              <a:lnSpc>
                <a:spcPct val="110000"/>
              </a:lnSpc>
              <a:spcBef>
                <a:spcPts val="0"/>
              </a:spcBef>
            </a:pPr>
            <a:r>
              <a:rPr lang="en-GB" sz="2800" kern="0" dirty="0">
                <a:solidFill>
                  <a:schemeClr val="accent6">
                    <a:lumMod val="60000"/>
                    <a:lumOff val="40000"/>
                  </a:schemeClr>
                </a:solidFill>
                <a:latin typeface="Georgia" charset="0"/>
                <a:ea typeface="ＭＳ Ｐゴシック" charset="0"/>
                <a:cs typeface="ＭＳ Ｐゴシック" charset="0"/>
              </a:rPr>
              <a:t>- In NCD</a:t>
            </a:r>
          </a:p>
        </p:txBody>
      </p:sp>
      <p:pic>
        <p:nvPicPr>
          <p:cNvPr id="2" name="Trinity-Logo-large.jpg" descr="Trinity-Logo-large.jpg">
            <a:extLst>
              <a:ext uri="{FF2B5EF4-FFF2-40B4-BE49-F238E27FC236}">
                <a16:creationId xmlns:a16="http://schemas.microsoft.com/office/drawing/2014/main" id="{E02F7AC4-6E4D-03B1-CD49-5561E35524D1}"/>
              </a:ext>
            </a:extLst>
          </p:cNvPr>
          <p:cNvPicPr>
            <a:picLocks noChangeAspect="1"/>
          </p:cNvPicPr>
          <p:nvPr/>
        </p:nvPicPr>
        <p:blipFill>
          <a:blip r:embed="rId3"/>
          <a:stretch>
            <a:fillRect/>
          </a:stretch>
        </p:blipFill>
        <p:spPr>
          <a:xfrm>
            <a:off x="4099029" y="1731719"/>
            <a:ext cx="5098404" cy="5098404"/>
          </a:xfrm>
          <a:prstGeom prst="rect">
            <a:avLst/>
          </a:prstGeom>
          <a:ln w="12700">
            <a:miter lim="400000"/>
          </a:ln>
        </p:spPr>
      </p:pic>
      <p:sp>
        <p:nvSpPr>
          <p:cNvPr id="4" name="TextBox 59">
            <a:extLst>
              <a:ext uri="{FF2B5EF4-FFF2-40B4-BE49-F238E27FC236}">
                <a16:creationId xmlns:a16="http://schemas.microsoft.com/office/drawing/2014/main" id="{F095E133-228C-53F3-F087-E0F909FAF8AB}"/>
              </a:ext>
            </a:extLst>
          </p:cNvPr>
          <p:cNvSpPr txBox="1">
            <a:spLocks noChangeAspect="1"/>
          </p:cNvSpPr>
          <p:nvPr/>
        </p:nvSpPr>
        <p:spPr>
          <a:xfrm>
            <a:off x="4708203" y="2709480"/>
            <a:ext cx="3960440" cy="5040000"/>
          </a:xfrm>
          <a:prstGeom prst="rect">
            <a:avLst/>
          </a:prstGeom>
          <a:noFill/>
        </p:spPr>
        <p:txBody>
          <a:bodyPr wrap="square" rtlCol="0">
            <a:prstTxWarp prst="textArchUp">
              <a:avLst>
                <a:gd name="adj" fmla="val 10800000"/>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ahoma"/>
                <a:ea typeface="+mn-ea"/>
                <a:cs typeface="Tahoma"/>
              </a:rPr>
              <a:t>community</a:t>
            </a:r>
            <a:endParaRPr kumimoji="0" lang="en-US" sz="2000" b="1" i="0" u="none" strike="noStrike" kern="1200" cap="none" spc="0" normalizeH="0" baseline="0" noProof="0" dirty="0">
              <a:ln>
                <a:noFill/>
              </a:ln>
              <a:solidFill>
                <a:srgbClr val="000000"/>
              </a:solidFill>
              <a:effectLst/>
              <a:uLnTx/>
              <a:uFillTx/>
              <a:latin typeface="Tahoma"/>
              <a:ea typeface="ＭＳ Ｐゴシック" panose="020B0600070205080204" pitchFamily="34" charset="-128"/>
              <a:cs typeface="Tahoma"/>
            </a:endParaRPr>
          </a:p>
        </p:txBody>
      </p:sp>
      <p:sp>
        <p:nvSpPr>
          <p:cNvPr id="5" name="TextBox 59">
            <a:extLst>
              <a:ext uri="{FF2B5EF4-FFF2-40B4-BE49-F238E27FC236}">
                <a16:creationId xmlns:a16="http://schemas.microsoft.com/office/drawing/2014/main" id="{5C9AAB90-3C11-E744-3A4C-3A8B3D27B5F2}"/>
              </a:ext>
            </a:extLst>
          </p:cNvPr>
          <p:cNvSpPr txBox="1">
            <a:spLocks noChangeAspect="1"/>
          </p:cNvSpPr>
          <p:nvPr/>
        </p:nvSpPr>
        <p:spPr>
          <a:xfrm rot="14400000">
            <a:off x="5638276" y="1067578"/>
            <a:ext cx="3824462" cy="5040000"/>
          </a:xfrm>
          <a:prstGeom prst="rect">
            <a:avLst/>
          </a:prstGeom>
          <a:noFill/>
          <a:scene3d>
            <a:camera prst="orthographicFront">
              <a:rot lat="0" lon="0" rev="0"/>
            </a:camera>
            <a:lightRig rig="threePt" dir="t"/>
          </a:scene3d>
        </p:spPr>
        <p:txBody>
          <a:bodyPr wrap="square" rtlCol="0">
            <a:prstTxWarp prst="textArchUp">
              <a:avLst>
                <a:gd name="adj" fmla="val 10800000"/>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ahoma"/>
                <a:ea typeface="ＭＳ Ｐゴシック" panose="020B0600070205080204" pitchFamily="34" charset="-128"/>
                <a:cs typeface="Tahoma"/>
              </a:rPr>
              <a:t>faith</a:t>
            </a:r>
          </a:p>
        </p:txBody>
      </p:sp>
      <p:sp>
        <p:nvSpPr>
          <p:cNvPr id="7" name="Ellipse 6">
            <a:extLst>
              <a:ext uri="{FF2B5EF4-FFF2-40B4-BE49-F238E27FC236}">
                <a16:creationId xmlns:a16="http://schemas.microsoft.com/office/drawing/2014/main" id="{4094FB98-412E-E286-3BDD-7859A1784279}"/>
              </a:ext>
            </a:extLst>
          </p:cNvPr>
          <p:cNvSpPr/>
          <p:nvPr/>
        </p:nvSpPr>
        <p:spPr>
          <a:xfrm>
            <a:off x="4417205" y="1995111"/>
            <a:ext cx="4500000" cy="4500000"/>
          </a:xfrm>
          <a:prstGeom prst="ellipse">
            <a:avLst/>
          </a:prstGeom>
          <a:noFill/>
          <a:ln w="45402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extBox 59">
            <a:extLst>
              <a:ext uri="{FF2B5EF4-FFF2-40B4-BE49-F238E27FC236}">
                <a16:creationId xmlns:a16="http://schemas.microsoft.com/office/drawing/2014/main" id="{E3B12326-D3DA-2C30-F122-97AAF74FC536}"/>
              </a:ext>
            </a:extLst>
          </p:cNvPr>
          <p:cNvSpPr txBox="1">
            <a:spLocks noChangeAspect="1"/>
          </p:cNvSpPr>
          <p:nvPr/>
        </p:nvSpPr>
        <p:spPr>
          <a:xfrm rot="7203188">
            <a:off x="3919077" y="1214215"/>
            <a:ext cx="3839218" cy="5004187"/>
          </a:xfrm>
          <a:prstGeom prst="rect">
            <a:avLst/>
          </a:prstGeom>
          <a:noFill/>
        </p:spPr>
        <p:txBody>
          <a:bodyPr wrap="square" rtlCol="0">
            <a:prstTxWarp prst="textArchUp">
              <a:avLst>
                <a:gd name="adj" fmla="val 10800000"/>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ahoma"/>
                <a:ea typeface="+mn-ea"/>
                <a:cs typeface="Tahoma"/>
              </a:rPr>
              <a:t>ministry</a:t>
            </a:r>
            <a:endParaRPr kumimoji="0" lang="en-US" sz="2000" b="1" i="0" u="none" strike="noStrike" kern="1200" cap="none" spc="0" normalizeH="0" baseline="0" noProof="0" dirty="0">
              <a:ln>
                <a:noFill/>
              </a:ln>
              <a:solidFill>
                <a:srgbClr val="000000"/>
              </a:solidFill>
              <a:effectLst/>
              <a:uLnTx/>
              <a:uFillTx/>
              <a:latin typeface="Tahoma"/>
              <a:ea typeface="ＭＳ Ｐゴシック" panose="020B0600070205080204" pitchFamily="34" charset="-128"/>
              <a:cs typeface="Tahoma"/>
            </a:endParaRPr>
          </a:p>
        </p:txBody>
      </p:sp>
      <p:sp>
        <p:nvSpPr>
          <p:cNvPr id="9" name="TextBox 59">
            <a:extLst>
              <a:ext uri="{FF2B5EF4-FFF2-40B4-BE49-F238E27FC236}">
                <a16:creationId xmlns:a16="http://schemas.microsoft.com/office/drawing/2014/main" id="{DCAB3A83-A0B6-507C-421A-A36DBC379BBE}"/>
              </a:ext>
            </a:extLst>
          </p:cNvPr>
          <p:cNvSpPr txBox="1">
            <a:spLocks/>
          </p:cNvSpPr>
          <p:nvPr/>
        </p:nvSpPr>
        <p:spPr>
          <a:xfrm rot="2700000">
            <a:off x="4521583" y="2099505"/>
            <a:ext cx="4248000" cy="4248000"/>
          </a:xfrm>
          <a:prstGeom prst="rect">
            <a:avLst/>
          </a:prstGeom>
          <a:noFill/>
        </p:spPr>
        <p:txBody>
          <a:bodyPr wrap="square" rtlCol="0">
            <a:prstTxWarp prst="textArchUp">
              <a:avLst>
                <a:gd name="adj" fmla="val 10800000"/>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   Empowering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    leadership</a:t>
            </a:r>
          </a:p>
        </p:txBody>
      </p:sp>
      <p:sp>
        <p:nvSpPr>
          <p:cNvPr id="10" name="TextBox 59">
            <a:extLst>
              <a:ext uri="{FF2B5EF4-FFF2-40B4-BE49-F238E27FC236}">
                <a16:creationId xmlns:a16="http://schemas.microsoft.com/office/drawing/2014/main" id="{301E4AE6-6972-18F5-F0B7-876B096E59CB}"/>
              </a:ext>
            </a:extLst>
          </p:cNvPr>
          <p:cNvSpPr txBox="1">
            <a:spLocks/>
          </p:cNvSpPr>
          <p:nvPr/>
        </p:nvSpPr>
        <p:spPr>
          <a:xfrm rot="18900000">
            <a:off x="4573758" y="2095627"/>
            <a:ext cx="4248000" cy="4248000"/>
          </a:xfrm>
          <a:prstGeom prst="rect">
            <a:avLst/>
          </a:prstGeom>
          <a:noFill/>
        </p:spPr>
        <p:txBody>
          <a:bodyPr wrap="square" rtlCol="0">
            <a:prstTxWarp prst="textArchUp">
              <a:avLst>
                <a:gd name="adj" fmla="val 10800000"/>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Holistic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small groups</a:t>
            </a:r>
          </a:p>
        </p:txBody>
      </p:sp>
      <p:sp>
        <p:nvSpPr>
          <p:cNvPr id="11" name="TextBox 59">
            <a:extLst>
              <a:ext uri="{FF2B5EF4-FFF2-40B4-BE49-F238E27FC236}">
                <a16:creationId xmlns:a16="http://schemas.microsoft.com/office/drawing/2014/main" id="{2BB97DC0-109B-F51C-490E-A5C470490583}"/>
              </a:ext>
            </a:extLst>
          </p:cNvPr>
          <p:cNvSpPr txBox="1">
            <a:spLocks/>
          </p:cNvSpPr>
          <p:nvPr/>
        </p:nvSpPr>
        <p:spPr>
          <a:xfrm rot="16200000">
            <a:off x="4545021" y="2121111"/>
            <a:ext cx="4248000" cy="4248000"/>
          </a:xfrm>
          <a:prstGeom prst="rect">
            <a:avLst/>
          </a:prstGeom>
          <a:noFill/>
        </p:spPr>
        <p:txBody>
          <a:bodyPr wrap="square" rtlCol="0">
            <a:prstTxWarp prst="textArchUp">
              <a:avLst>
                <a:gd name="adj" fmla="val 10800000"/>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   Passionate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  spirituality</a:t>
            </a:r>
          </a:p>
        </p:txBody>
      </p:sp>
      <p:sp>
        <p:nvSpPr>
          <p:cNvPr id="12" name="TextBox 59">
            <a:extLst>
              <a:ext uri="{FF2B5EF4-FFF2-40B4-BE49-F238E27FC236}">
                <a16:creationId xmlns:a16="http://schemas.microsoft.com/office/drawing/2014/main" id="{8A5E8A23-1AE8-22A2-5D7E-8C2514F81F48}"/>
              </a:ext>
            </a:extLst>
          </p:cNvPr>
          <p:cNvSpPr txBox="1">
            <a:spLocks/>
          </p:cNvSpPr>
          <p:nvPr/>
        </p:nvSpPr>
        <p:spPr>
          <a:xfrm>
            <a:off x="4583461" y="2138568"/>
            <a:ext cx="4248000" cy="4248000"/>
          </a:xfrm>
          <a:prstGeom prst="rect">
            <a:avLst/>
          </a:prstGeom>
          <a:noFill/>
        </p:spPr>
        <p:txBody>
          <a:bodyPr wrap="square" rtlCol="0">
            <a:prstTxWarp prst="textArchUp">
              <a:avLst>
                <a:gd name="adj" fmla="val 10800000"/>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 Loving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  relationship</a:t>
            </a:r>
          </a:p>
        </p:txBody>
      </p:sp>
      <p:sp>
        <p:nvSpPr>
          <p:cNvPr id="13" name="TextBox 59">
            <a:extLst>
              <a:ext uri="{FF2B5EF4-FFF2-40B4-BE49-F238E27FC236}">
                <a16:creationId xmlns:a16="http://schemas.microsoft.com/office/drawing/2014/main" id="{DC62E609-9C4B-AB59-B891-2209C911E4FE}"/>
              </a:ext>
            </a:extLst>
          </p:cNvPr>
          <p:cNvSpPr txBox="1">
            <a:spLocks/>
          </p:cNvSpPr>
          <p:nvPr/>
        </p:nvSpPr>
        <p:spPr>
          <a:xfrm rot="10800000">
            <a:off x="4560645" y="2124361"/>
            <a:ext cx="4248000" cy="4248000"/>
          </a:xfrm>
          <a:prstGeom prst="rect">
            <a:avLst/>
          </a:prstGeom>
          <a:noFill/>
        </p:spPr>
        <p:txBody>
          <a:bodyPr wrap="square" rtlCol="0">
            <a:prstTxWarp prst="textArchUp">
              <a:avLst>
                <a:gd name="adj" fmla="val 10800000"/>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  Need-oriented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 evangelism</a:t>
            </a:r>
          </a:p>
        </p:txBody>
      </p:sp>
      <p:sp>
        <p:nvSpPr>
          <p:cNvPr id="14" name="TextBox 59">
            <a:extLst>
              <a:ext uri="{FF2B5EF4-FFF2-40B4-BE49-F238E27FC236}">
                <a16:creationId xmlns:a16="http://schemas.microsoft.com/office/drawing/2014/main" id="{F557E531-B50E-D78C-563E-9A84A9B5FD08}"/>
              </a:ext>
            </a:extLst>
          </p:cNvPr>
          <p:cNvSpPr txBox="1">
            <a:spLocks/>
          </p:cNvSpPr>
          <p:nvPr/>
        </p:nvSpPr>
        <p:spPr>
          <a:xfrm rot="13500000">
            <a:off x="4566586" y="2140567"/>
            <a:ext cx="4248000" cy="4248000"/>
          </a:xfrm>
          <a:prstGeom prst="rect">
            <a:avLst/>
          </a:prstGeom>
          <a:noFill/>
        </p:spPr>
        <p:txBody>
          <a:bodyPr wrap="square" rtlCol="0">
            <a:prstTxWarp prst="textArchUp">
              <a:avLst>
                <a:gd name="adj" fmla="val 10800000"/>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   Inspiring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       worship service  </a:t>
            </a:r>
          </a:p>
        </p:txBody>
      </p:sp>
      <p:sp>
        <p:nvSpPr>
          <p:cNvPr id="15" name="TextBox 59">
            <a:extLst>
              <a:ext uri="{FF2B5EF4-FFF2-40B4-BE49-F238E27FC236}">
                <a16:creationId xmlns:a16="http://schemas.microsoft.com/office/drawing/2014/main" id="{02D469DD-EEBA-FE8F-6B35-69E0E9603183}"/>
              </a:ext>
            </a:extLst>
          </p:cNvPr>
          <p:cNvSpPr txBox="1">
            <a:spLocks/>
          </p:cNvSpPr>
          <p:nvPr/>
        </p:nvSpPr>
        <p:spPr>
          <a:xfrm rot="5400000">
            <a:off x="4739627" y="2111102"/>
            <a:ext cx="3861818" cy="4248000"/>
          </a:xfrm>
          <a:prstGeom prst="rect">
            <a:avLst/>
          </a:prstGeom>
          <a:noFill/>
        </p:spPr>
        <p:txBody>
          <a:bodyPr wrap="square" rtlCol="0">
            <a:prstTxWarp prst="textArchUp">
              <a:avLst>
                <a:gd name="adj" fmla="val 10800000"/>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Effective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structures</a:t>
            </a:r>
          </a:p>
        </p:txBody>
      </p:sp>
      <p:sp>
        <p:nvSpPr>
          <p:cNvPr id="16" name="TextBox 59">
            <a:extLst>
              <a:ext uri="{FF2B5EF4-FFF2-40B4-BE49-F238E27FC236}">
                <a16:creationId xmlns:a16="http://schemas.microsoft.com/office/drawing/2014/main" id="{06D0BCB5-D06E-299E-8B9F-C6FF4676FE81}"/>
              </a:ext>
            </a:extLst>
          </p:cNvPr>
          <p:cNvSpPr txBox="1">
            <a:spLocks/>
          </p:cNvSpPr>
          <p:nvPr/>
        </p:nvSpPr>
        <p:spPr>
          <a:xfrm rot="7779045">
            <a:off x="4442803" y="2150073"/>
            <a:ext cx="4412338" cy="4248000"/>
          </a:xfrm>
          <a:prstGeom prst="rect">
            <a:avLst/>
          </a:prstGeom>
          <a:noFill/>
        </p:spPr>
        <p:txBody>
          <a:bodyPr wrap="square" rtlCol="0">
            <a:prstTxWarp prst="textArchUp">
              <a:avLst>
                <a:gd name="adj" fmla="val 10800000"/>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Tahoma"/>
              <a:ea typeface="+mn-ea"/>
              <a:cs typeface="Tahoma"/>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Gift-based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ahoma"/>
                <a:ea typeface="+mn-ea"/>
                <a:cs typeface="Tahoma"/>
              </a:rPr>
              <a:t>ministry</a:t>
            </a:r>
          </a:p>
        </p:txBody>
      </p:sp>
    </p:spTree>
    <p:extLst>
      <p:ext uri="{BB962C8B-B14F-4D97-AF65-F5344CB8AC3E}">
        <p14:creationId xmlns:p14="http://schemas.microsoft.com/office/powerpoint/2010/main" val="291952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19">
            <a:extLst>
              <a:ext uri="{FF2B5EF4-FFF2-40B4-BE49-F238E27FC236}">
                <a16:creationId xmlns:a16="http://schemas.microsoft.com/office/drawing/2014/main" id="{5B0DC8D4-A10E-468C-B412-AABA00B31700}"/>
              </a:ext>
            </a:extLst>
          </p:cNvPr>
          <p:cNvGraphicFramePr>
            <a:graphicFrameLocks noGrp="1"/>
          </p:cNvGraphicFramePr>
          <p:nvPr>
            <p:extLst>
              <p:ext uri="{D42A27DB-BD31-4B8C-83A1-F6EECF244321}">
                <p14:modId xmlns:p14="http://schemas.microsoft.com/office/powerpoint/2010/main" val="100508822"/>
              </p:ext>
            </p:extLst>
          </p:nvPr>
        </p:nvGraphicFramePr>
        <p:xfrm>
          <a:off x="1847524" y="1988840"/>
          <a:ext cx="9793090" cy="1260000"/>
        </p:xfrm>
        <a:graphic>
          <a:graphicData uri="http://schemas.openxmlformats.org/drawingml/2006/table">
            <a:tbl>
              <a:tblPr/>
              <a:tblGrid>
                <a:gridCol w="4860275">
                  <a:extLst>
                    <a:ext uri="{9D8B030D-6E8A-4147-A177-3AD203B41FA5}">
                      <a16:colId xmlns:a16="http://schemas.microsoft.com/office/drawing/2014/main" val="20000"/>
                    </a:ext>
                  </a:extLst>
                </a:gridCol>
                <a:gridCol w="2901656">
                  <a:extLst>
                    <a:ext uri="{9D8B030D-6E8A-4147-A177-3AD203B41FA5}">
                      <a16:colId xmlns:a16="http://schemas.microsoft.com/office/drawing/2014/main" val="20001"/>
                    </a:ext>
                  </a:extLst>
                </a:gridCol>
                <a:gridCol w="2031159">
                  <a:extLst>
                    <a:ext uri="{9D8B030D-6E8A-4147-A177-3AD203B41FA5}">
                      <a16:colId xmlns:a16="http://schemas.microsoft.com/office/drawing/2014/main" val="4097799194"/>
                    </a:ext>
                  </a:extLst>
                </a:gridCol>
              </a:tblGrid>
              <a:tr h="1260000">
                <a:tc>
                  <a:txBody>
                    <a:bodyPr/>
                    <a:lstStyle>
                      <a:lvl1pPr marL="92075">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92075" marR="0" lvl="0" indent="0" algn="l" defTabSz="914400" rtl="0" eaLnBrk="1" fontAlgn="base" latinLnBrk="0" hangingPunct="1">
                        <a:lnSpc>
                          <a:spcPct val="100000"/>
                        </a:lnSpc>
                        <a:spcBef>
                          <a:spcPct val="0"/>
                        </a:spcBef>
                        <a:spcAft>
                          <a:spcPct val="0"/>
                        </a:spcAft>
                        <a:buClrTx/>
                        <a:buSzTx/>
                        <a:buFontTx/>
                        <a:buNone/>
                        <a:tabLst/>
                      </a:pPr>
                      <a:r>
                        <a:rPr lang="en-US" sz="2400" b="0" i="1" dirty="0">
                          <a:solidFill>
                            <a:srgbClr val="001320"/>
                          </a:solidFill>
                          <a:effectLst/>
                          <a:latin typeface="+mj-lt"/>
                        </a:rPr>
                        <a:t>There are different kinds of </a:t>
                      </a:r>
                      <a:r>
                        <a:rPr lang="en-US" sz="2400" b="1" i="1" dirty="0">
                          <a:solidFill>
                            <a:srgbClr val="001320"/>
                          </a:solidFill>
                          <a:effectLst/>
                          <a:latin typeface="+mj-lt"/>
                        </a:rPr>
                        <a:t>gifts</a:t>
                      </a:r>
                      <a:r>
                        <a:rPr lang="en-US" sz="2400" b="0" i="1" dirty="0">
                          <a:solidFill>
                            <a:srgbClr val="001320"/>
                          </a:solidFill>
                          <a:effectLst/>
                          <a:latin typeface="+mj-lt"/>
                        </a:rPr>
                        <a:t>,     but the same </a:t>
                      </a:r>
                      <a:r>
                        <a:rPr lang="en-US" sz="2400" b="1" i="1" dirty="0">
                          <a:solidFill>
                            <a:srgbClr val="001320"/>
                          </a:solidFill>
                          <a:effectLst/>
                          <a:latin typeface="+mj-lt"/>
                        </a:rPr>
                        <a:t>Spirit</a:t>
                      </a:r>
                      <a:r>
                        <a:rPr lang="en-US" sz="2400" b="0" i="1" dirty="0">
                          <a:solidFill>
                            <a:srgbClr val="001320"/>
                          </a:solidFill>
                          <a:effectLst/>
                          <a:latin typeface="+mj-lt"/>
                        </a:rPr>
                        <a:t> distributes them</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87313" algn="l"/>
                          <a:tab pos="1520825" algn="l"/>
                        </a:tabLst>
                      </a:pPr>
                      <a:r>
                        <a:rPr kumimoji="0" lang="nb-NO" altLang="nb-NO" sz="2400" b="1" i="0" u="none" strike="noStrike" cap="none" normalizeH="0" baseline="0" dirty="0">
                          <a:ln>
                            <a:noFill/>
                          </a:ln>
                          <a:solidFill>
                            <a:schemeClr val="tx1"/>
                          </a:solidFill>
                          <a:effectLst/>
                          <a:latin typeface="+mn-lt"/>
                        </a:rPr>
                        <a:t>	 Spirit 	  gifts</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nb-NO" sz="2400" b="1" i="0" u="none" strike="noStrike" cap="none" normalizeH="0" baseline="0" noProof="0" dirty="0">
                          <a:ln>
                            <a:noFill/>
                          </a:ln>
                          <a:solidFill>
                            <a:schemeClr val="tx1"/>
                          </a:solidFill>
                          <a:effectLst/>
                          <a:latin typeface="+mn-lt"/>
                        </a:rPr>
                        <a:t>power</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1" name="Group 3">
            <a:extLst>
              <a:ext uri="{FF2B5EF4-FFF2-40B4-BE49-F238E27FC236}">
                <a16:creationId xmlns:a16="http://schemas.microsoft.com/office/drawing/2014/main" id="{568CBDDF-AD65-49EB-A179-CF63B5E62967}"/>
              </a:ext>
            </a:extLst>
          </p:cNvPr>
          <p:cNvGraphicFramePr>
            <a:graphicFrameLocks noGrp="1"/>
          </p:cNvGraphicFramePr>
          <p:nvPr>
            <p:extLst>
              <p:ext uri="{D42A27DB-BD31-4B8C-83A1-F6EECF244321}">
                <p14:modId xmlns:p14="http://schemas.microsoft.com/office/powerpoint/2010/main" val="4195935069"/>
              </p:ext>
            </p:extLst>
          </p:nvPr>
        </p:nvGraphicFramePr>
        <p:xfrm>
          <a:off x="1847527" y="4506362"/>
          <a:ext cx="9793089" cy="1260000"/>
        </p:xfrm>
        <a:graphic>
          <a:graphicData uri="http://schemas.openxmlformats.org/drawingml/2006/table">
            <a:tbl>
              <a:tblPr/>
              <a:tblGrid>
                <a:gridCol w="4860275">
                  <a:extLst>
                    <a:ext uri="{9D8B030D-6E8A-4147-A177-3AD203B41FA5}">
                      <a16:colId xmlns:a16="http://schemas.microsoft.com/office/drawing/2014/main" val="20000"/>
                    </a:ext>
                  </a:extLst>
                </a:gridCol>
                <a:gridCol w="2901655">
                  <a:extLst>
                    <a:ext uri="{9D8B030D-6E8A-4147-A177-3AD203B41FA5}">
                      <a16:colId xmlns:a16="http://schemas.microsoft.com/office/drawing/2014/main" val="20001"/>
                    </a:ext>
                  </a:extLst>
                </a:gridCol>
                <a:gridCol w="2031159">
                  <a:extLst>
                    <a:ext uri="{9D8B030D-6E8A-4147-A177-3AD203B41FA5}">
                      <a16:colId xmlns:a16="http://schemas.microsoft.com/office/drawing/2014/main" val="2631951010"/>
                    </a:ext>
                  </a:extLst>
                </a:gridCol>
              </a:tblGrid>
              <a:tr h="1260000">
                <a:tc>
                  <a:txBody>
                    <a:bodyPr/>
                    <a:lstStyle>
                      <a:lvl1pPr marL="92075">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92075" marR="0" lvl="0" indent="0" algn="l" defTabSz="914400" rtl="0" eaLnBrk="1" fontAlgn="base" latinLnBrk="0" hangingPunct="1">
                        <a:lnSpc>
                          <a:spcPct val="100000"/>
                        </a:lnSpc>
                        <a:spcBef>
                          <a:spcPct val="0"/>
                        </a:spcBef>
                        <a:spcAft>
                          <a:spcPct val="0"/>
                        </a:spcAft>
                        <a:buClrTx/>
                        <a:buSzTx/>
                        <a:buFontTx/>
                        <a:buNone/>
                        <a:tabLst/>
                      </a:pPr>
                      <a:r>
                        <a:rPr lang="en-GB" sz="2400" b="0" i="1" noProof="0" dirty="0">
                          <a:solidFill>
                            <a:srgbClr val="001320"/>
                          </a:solidFill>
                          <a:effectLst/>
                          <a:latin typeface="+mj-lt"/>
                        </a:rPr>
                        <a:t>There are different kinds of </a:t>
                      </a:r>
                      <a:r>
                        <a:rPr kumimoji="0" lang="en-GB" altLang="nb-NO" sz="2400" b="1" i="1" u="none" strike="noStrike" cap="none" normalizeH="0" baseline="0" noProof="0" dirty="0">
                          <a:ln>
                            <a:noFill/>
                          </a:ln>
                          <a:solidFill>
                            <a:schemeClr val="tx1"/>
                          </a:solidFill>
                          <a:effectLst/>
                          <a:latin typeface="+mj-lt"/>
                        </a:rPr>
                        <a:t>energies</a:t>
                      </a:r>
                      <a:r>
                        <a:rPr kumimoji="0" lang="en-GB" altLang="nb-NO" sz="2400" b="0" i="1" u="none" strike="noStrike" cap="none" normalizeH="0" baseline="0" noProof="0" dirty="0">
                          <a:ln>
                            <a:noFill/>
                          </a:ln>
                          <a:solidFill>
                            <a:schemeClr val="tx1"/>
                          </a:solidFill>
                          <a:effectLst/>
                          <a:latin typeface="+mj-lt"/>
                        </a:rPr>
                        <a:t>, but the same </a:t>
                      </a:r>
                      <a:r>
                        <a:rPr kumimoji="0" lang="en-GB" altLang="nb-NO" sz="2400" b="1" i="1" u="none" strike="noStrike" cap="none" normalizeH="0" baseline="0" noProof="0" dirty="0">
                          <a:ln>
                            <a:noFill/>
                          </a:ln>
                          <a:solidFill>
                            <a:schemeClr val="tx1"/>
                          </a:solidFill>
                          <a:effectLst/>
                          <a:latin typeface="+mj-lt"/>
                        </a:rPr>
                        <a:t>God</a:t>
                      </a:r>
                      <a:r>
                        <a:rPr kumimoji="0" lang="en-GB" altLang="nb-NO" sz="2400" b="0" i="1" u="none" strike="noStrike" cap="none" normalizeH="0" baseline="0" noProof="0" dirty="0">
                          <a:ln>
                            <a:noFill/>
                          </a:ln>
                          <a:solidFill>
                            <a:schemeClr val="tx1"/>
                          </a:solidFill>
                          <a:effectLst/>
                          <a:latin typeface="+mj-lt"/>
                        </a:rPr>
                        <a:t>.</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53CD8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87313" algn="l"/>
                          <a:tab pos="1520825" algn="l"/>
                        </a:tabLst>
                      </a:pPr>
                      <a:r>
                        <a:rPr kumimoji="0" lang="en-GB" altLang="nb-NO" sz="2400" b="1" i="0" u="none" strike="noStrike" cap="none" normalizeH="0" baseline="0" noProof="0" dirty="0">
                          <a:ln>
                            <a:noFill/>
                          </a:ln>
                          <a:solidFill>
                            <a:schemeClr val="tx1"/>
                          </a:solidFill>
                          <a:effectLst/>
                          <a:latin typeface="+mj-lt"/>
                        </a:rPr>
                        <a:t>	Creator	energies</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53CD8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nb-NO" sz="2400" b="1" i="0" u="none" strike="noStrike" cap="none" normalizeH="0" baseline="0" noProof="0" dirty="0">
                          <a:ln>
                            <a:noFill/>
                          </a:ln>
                          <a:solidFill>
                            <a:schemeClr val="tx1"/>
                          </a:solidFill>
                          <a:effectLst/>
                          <a:latin typeface="+mj-lt"/>
                        </a:rPr>
                        <a:t>wisdom</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53CD81"/>
                    </a:solidFill>
                  </a:tcPr>
                </a:tc>
                <a:extLst>
                  <a:ext uri="{0D108BD9-81ED-4DB2-BD59-A6C34878D82A}">
                    <a16:rowId xmlns:a16="http://schemas.microsoft.com/office/drawing/2014/main" val="10000"/>
                  </a:ext>
                </a:extLst>
              </a:tr>
            </a:tbl>
          </a:graphicData>
        </a:graphic>
      </p:graphicFrame>
      <p:graphicFrame>
        <p:nvGraphicFramePr>
          <p:cNvPr id="12" name="Group 11">
            <a:extLst>
              <a:ext uri="{FF2B5EF4-FFF2-40B4-BE49-F238E27FC236}">
                <a16:creationId xmlns:a16="http://schemas.microsoft.com/office/drawing/2014/main" id="{621B4E6E-1CB8-4A7B-9BE7-E0BCC2033F0F}"/>
              </a:ext>
            </a:extLst>
          </p:cNvPr>
          <p:cNvGraphicFramePr>
            <a:graphicFrameLocks noGrp="1"/>
          </p:cNvGraphicFramePr>
          <p:nvPr>
            <p:extLst>
              <p:ext uri="{D42A27DB-BD31-4B8C-83A1-F6EECF244321}">
                <p14:modId xmlns:p14="http://schemas.microsoft.com/office/powerpoint/2010/main" val="3523836914"/>
              </p:ext>
            </p:extLst>
          </p:nvPr>
        </p:nvGraphicFramePr>
        <p:xfrm>
          <a:off x="1847524" y="3252081"/>
          <a:ext cx="9793089" cy="1260000"/>
        </p:xfrm>
        <a:graphic>
          <a:graphicData uri="http://schemas.openxmlformats.org/drawingml/2006/table">
            <a:tbl>
              <a:tblPr/>
              <a:tblGrid>
                <a:gridCol w="4860276">
                  <a:extLst>
                    <a:ext uri="{9D8B030D-6E8A-4147-A177-3AD203B41FA5}">
                      <a16:colId xmlns:a16="http://schemas.microsoft.com/office/drawing/2014/main" val="20000"/>
                    </a:ext>
                  </a:extLst>
                </a:gridCol>
                <a:gridCol w="2901656">
                  <a:extLst>
                    <a:ext uri="{9D8B030D-6E8A-4147-A177-3AD203B41FA5}">
                      <a16:colId xmlns:a16="http://schemas.microsoft.com/office/drawing/2014/main" val="70514625"/>
                    </a:ext>
                  </a:extLst>
                </a:gridCol>
                <a:gridCol w="2031157">
                  <a:extLst>
                    <a:ext uri="{9D8B030D-6E8A-4147-A177-3AD203B41FA5}">
                      <a16:colId xmlns:a16="http://schemas.microsoft.com/office/drawing/2014/main" val="20001"/>
                    </a:ext>
                  </a:extLst>
                </a:gridCol>
              </a:tblGrid>
              <a:tr h="1260000">
                <a:tc>
                  <a:txBody>
                    <a:bodyPr/>
                    <a:lstStyle>
                      <a:lvl1pPr marL="92075">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92075" marR="0" lvl="0" indent="0" algn="l" defTabSz="914400" rtl="0" eaLnBrk="1" fontAlgn="base" latinLnBrk="0" hangingPunct="1">
                        <a:lnSpc>
                          <a:spcPct val="100000"/>
                        </a:lnSpc>
                        <a:spcBef>
                          <a:spcPts val="600"/>
                        </a:spcBef>
                        <a:spcAft>
                          <a:spcPct val="0"/>
                        </a:spcAft>
                        <a:buClrTx/>
                        <a:buSzTx/>
                        <a:buFontTx/>
                        <a:buNone/>
                        <a:tabLst/>
                        <a:defRPr/>
                      </a:pPr>
                      <a:r>
                        <a:rPr lang="en-US" sz="2400" b="0" i="1" dirty="0">
                          <a:solidFill>
                            <a:srgbClr val="001320"/>
                          </a:solidFill>
                          <a:effectLst/>
                          <a:latin typeface="+mj-lt"/>
                        </a:rPr>
                        <a:t>There are different kinds of service, but the same Lord.</a:t>
                      </a:r>
                      <a:endParaRPr lang="nb-NO" altLang="nb-NO" sz="2400" i="1" dirty="0">
                        <a:latin typeface="+mj-lt"/>
                        <a:ea typeface="ＭＳ Ｐゴシック" pitchFamily="-108" charset="-128"/>
                        <a:cs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28668"/>
                    </a:solidFill>
                  </a:tcPr>
                </a:tc>
                <a:tc>
                  <a:txBody>
                    <a:bodyPr/>
                    <a:lstStyle/>
                    <a:p>
                      <a:pPr marL="92075" marR="0" lvl="0" indent="0" algn="l" defTabSz="914400" rtl="0" eaLnBrk="1" fontAlgn="base" latinLnBrk="0" hangingPunct="1">
                        <a:lnSpc>
                          <a:spcPct val="100000"/>
                        </a:lnSpc>
                        <a:spcBef>
                          <a:spcPts val="600"/>
                        </a:spcBef>
                        <a:spcAft>
                          <a:spcPct val="0"/>
                        </a:spcAft>
                        <a:buClrTx/>
                        <a:buSzTx/>
                        <a:buFontTx/>
                        <a:buNone/>
                        <a:tabLst>
                          <a:tab pos="87313" algn="l"/>
                          <a:tab pos="1520825" algn="l"/>
                        </a:tabLst>
                      </a:pPr>
                      <a:r>
                        <a:rPr kumimoji="0" lang="nb-NO" altLang="nb-NO" sz="2400" b="1" i="0" u="none" strike="noStrike" cap="none" normalizeH="0" baseline="0" dirty="0">
                          <a:ln>
                            <a:noFill/>
                          </a:ln>
                          <a:solidFill>
                            <a:schemeClr val="tx1"/>
                          </a:solidFill>
                          <a:effectLst/>
                          <a:latin typeface="+mj-lt"/>
                        </a:rPr>
                        <a:t> Jesus	 service</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2866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nb-NO" sz="2400" b="1" i="0" u="none" strike="noStrike" cap="none" normalizeH="0" baseline="0" noProof="0" dirty="0">
                          <a:ln>
                            <a:noFill/>
                          </a:ln>
                          <a:solidFill>
                            <a:schemeClr val="tx1"/>
                          </a:solidFill>
                          <a:effectLst/>
                          <a:latin typeface="+mj-lt"/>
                        </a:rPr>
                        <a:t>commitment</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28668"/>
                    </a:solidFill>
                  </a:tcPr>
                </a:tc>
                <a:extLst>
                  <a:ext uri="{0D108BD9-81ED-4DB2-BD59-A6C34878D82A}">
                    <a16:rowId xmlns:a16="http://schemas.microsoft.com/office/drawing/2014/main" val="10000"/>
                  </a:ext>
                </a:extLst>
              </a:tr>
            </a:tbl>
          </a:graphicData>
        </a:graphic>
      </p:graphicFrame>
      <p:sp>
        <p:nvSpPr>
          <p:cNvPr id="2" name="Pil: høyre 1">
            <a:extLst>
              <a:ext uri="{FF2B5EF4-FFF2-40B4-BE49-F238E27FC236}">
                <a16:creationId xmlns:a16="http://schemas.microsoft.com/office/drawing/2014/main" id="{36857782-205B-4531-BD38-DA823102430D}"/>
              </a:ext>
            </a:extLst>
          </p:cNvPr>
          <p:cNvSpPr/>
          <p:nvPr/>
        </p:nvSpPr>
        <p:spPr>
          <a:xfrm>
            <a:off x="7950623" y="2295131"/>
            <a:ext cx="288032" cy="699063"/>
          </a:xfrm>
          <a:prstGeom prst="rightArrow">
            <a:avLst>
              <a:gd name="adj1" fmla="val 43772"/>
              <a:gd name="adj2" fmla="val 5710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 candara"/>
            </a:endParaRPr>
          </a:p>
        </p:txBody>
      </p:sp>
      <p:sp>
        <p:nvSpPr>
          <p:cNvPr id="13" name="Pil: høyre 12">
            <a:extLst>
              <a:ext uri="{FF2B5EF4-FFF2-40B4-BE49-F238E27FC236}">
                <a16:creationId xmlns:a16="http://schemas.microsoft.com/office/drawing/2014/main" id="{6DE1BE63-DEEC-48FA-ACC7-86DB3F837A47}"/>
              </a:ext>
            </a:extLst>
          </p:cNvPr>
          <p:cNvSpPr/>
          <p:nvPr/>
        </p:nvSpPr>
        <p:spPr>
          <a:xfrm>
            <a:off x="7950623" y="3541794"/>
            <a:ext cx="288032" cy="699063"/>
          </a:xfrm>
          <a:prstGeom prst="rightArrow">
            <a:avLst>
              <a:gd name="adj1" fmla="val 43772"/>
              <a:gd name="adj2" fmla="val 5710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 candara"/>
            </a:endParaRPr>
          </a:p>
        </p:txBody>
      </p:sp>
      <p:sp>
        <p:nvSpPr>
          <p:cNvPr id="14" name="Pil: høyre 13">
            <a:extLst>
              <a:ext uri="{FF2B5EF4-FFF2-40B4-BE49-F238E27FC236}">
                <a16:creationId xmlns:a16="http://schemas.microsoft.com/office/drawing/2014/main" id="{8D069413-E9B2-4881-BBEE-D8A4D246D172}"/>
              </a:ext>
            </a:extLst>
          </p:cNvPr>
          <p:cNvSpPr/>
          <p:nvPr/>
        </p:nvSpPr>
        <p:spPr>
          <a:xfrm>
            <a:off x="7950623" y="4800318"/>
            <a:ext cx="288032" cy="699063"/>
          </a:xfrm>
          <a:prstGeom prst="rightArrow">
            <a:avLst>
              <a:gd name="adj1" fmla="val 43772"/>
              <a:gd name="adj2" fmla="val 5710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 candara"/>
            </a:endParaRPr>
          </a:p>
        </p:txBody>
      </p:sp>
      <p:sp>
        <p:nvSpPr>
          <p:cNvPr id="3" name="Rectangle 17">
            <a:extLst>
              <a:ext uri="{FF2B5EF4-FFF2-40B4-BE49-F238E27FC236}">
                <a16:creationId xmlns:a16="http://schemas.microsoft.com/office/drawing/2014/main" id="{B881F7F7-E6E1-2A78-7155-7C4CFA20070E}"/>
              </a:ext>
            </a:extLst>
          </p:cNvPr>
          <p:cNvSpPr txBox="1">
            <a:spLocks noChangeArrowheads="1"/>
          </p:cNvSpPr>
          <p:nvPr/>
        </p:nvSpPr>
        <p:spPr bwMode="auto">
          <a:xfrm>
            <a:off x="1343473" y="897"/>
            <a:ext cx="1065825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To Discover and Use Gods Gifts </a:t>
            </a:r>
          </a:p>
          <a:p>
            <a:pPr eaLnBrk="1" hangingPunct="1">
              <a:lnSpc>
                <a:spcPct val="110000"/>
              </a:lnSpc>
              <a:spcBef>
                <a:spcPts val="0"/>
              </a:spcBef>
            </a:pPr>
            <a:r>
              <a:rPr lang="en-GB" sz="2800" kern="0" dirty="0">
                <a:solidFill>
                  <a:schemeClr val="accent6">
                    <a:lumMod val="60000"/>
                    <a:lumOff val="40000"/>
                  </a:schemeClr>
                </a:solidFill>
                <a:latin typeface="Georgia" charset="0"/>
                <a:ea typeface="ＭＳ Ｐゴシック" charset="0"/>
                <a:cs typeface="ＭＳ Ｐゴシック" charset="0"/>
              </a:rPr>
              <a:t>- Gift-based ministry</a:t>
            </a:r>
          </a:p>
        </p:txBody>
      </p:sp>
      <p:sp>
        <p:nvSpPr>
          <p:cNvPr id="5" name="TekstSylinder 4">
            <a:extLst>
              <a:ext uri="{FF2B5EF4-FFF2-40B4-BE49-F238E27FC236}">
                <a16:creationId xmlns:a16="http://schemas.microsoft.com/office/drawing/2014/main" id="{64A2BAF6-28DD-1A59-62DB-955DFE51E144}"/>
              </a:ext>
            </a:extLst>
          </p:cNvPr>
          <p:cNvSpPr txBox="1"/>
          <p:nvPr/>
        </p:nvSpPr>
        <p:spPr>
          <a:xfrm>
            <a:off x="3359695" y="5919663"/>
            <a:ext cx="6696744" cy="461665"/>
          </a:xfrm>
          <a:prstGeom prst="rect">
            <a:avLst/>
          </a:prstGeom>
          <a:noFill/>
        </p:spPr>
        <p:txBody>
          <a:bodyPr wrap="square">
            <a:spAutoFit/>
          </a:bodyPr>
          <a:lstStyle/>
          <a:p>
            <a:pPr algn="ctr"/>
            <a:r>
              <a:rPr lang="en-GB" dirty="0">
                <a:solidFill>
                  <a:srgbClr val="212529"/>
                </a:solidFill>
                <a:effectLst/>
                <a:highlight>
                  <a:srgbClr val="FFFFFF"/>
                </a:highlight>
                <a:latin typeface=" candara"/>
                <a:ea typeface="Calibri" panose="020F0502020204030204" pitchFamily="34" charset="0"/>
                <a:cs typeface="Calibri" panose="020F0502020204030204" pitchFamily="34" charset="0"/>
              </a:rPr>
              <a:t>… but the same God who </a:t>
            </a:r>
            <a:r>
              <a:rPr lang="en-GB" b="1" dirty="0">
                <a:solidFill>
                  <a:srgbClr val="212529"/>
                </a:solidFill>
                <a:highlight>
                  <a:srgbClr val="FFFFFF"/>
                </a:highlight>
                <a:latin typeface=" candara"/>
                <a:ea typeface="Calibri" panose="020F0502020204030204" pitchFamily="34" charset="0"/>
                <a:cs typeface="Calibri" panose="020F0502020204030204" pitchFamily="34" charset="0"/>
              </a:rPr>
              <a:t>energizes</a:t>
            </a:r>
            <a:r>
              <a:rPr lang="en-GB" dirty="0">
                <a:solidFill>
                  <a:srgbClr val="212529"/>
                </a:solidFill>
                <a:highlight>
                  <a:srgbClr val="FFFFFF"/>
                </a:highlight>
                <a:latin typeface=" candara"/>
                <a:ea typeface="Calibri" panose="020F0502020204030204" pitchFamily="34" charset="0"/>
                <a:cs typeface="Calibri" panose="020F0502020204030204" pitchFamily="34" charset="0"/>
              </a:rPr>
              <a:t> all in</a:t>
            </a:r>
            <a:r>
              <a:rPr lang="en-GB" dirty="0">
                <a:solidFill>
                  <a:srgbClr val="212529"/>
                </a:solidFill>
                <a:effectLst/>
                <a:highlight>
                  <a:srgbClr val="FFFFFF"/>
                </a:highlight>
                <a:latin typeface=" candara"/>
                <a:ea typeface="Calibri" panose="020F0502020204030204" pitchFamily="34" charset="0"/>
                <a:cs typeface="Calibri" panose="020F0502020204030204" pitchFamily="34" charset="0"/>
              </a:rPr>
              <a:t> all.</a:t>
            </a:r>
            <a:endParaRPr lang="en-GB" dirty="0">
              <a:latin typeface=" candara"/>
              <a:ea typeface="Calibri" panose="020F0502020204030204" pitchFamily="34" charset="0"/>
              <a:cs typeface="Calibri" panose="020F0502020204030204" pitchFamily="34" charset="0"/>
            </a:endParaRPr>
          </a:p>
        </p:txBody>
      </p:sp>
      <p:sp>
        <p:nvSpPr>
          <p:cNvPr id="4" name="TekstSylinder 3">
            <a:extLst>
              <a:ext uri="{FF2B5EF4-FFF2-40B4-BE49-F238E27FC236}">
                <a16:creationId xmlns:a16="http://schemas.microsoft.com/office/drawing/2014/main" id="{2EB3CA68-7EDF-2773-CA0F-248685D83FBF}"/>
              </a:ext>
            </a:extLst>
          </p:cNvPr>
          <p:cNvSpPr txBox="1"/>
          <p:nvPr/>
        </p:nvSpPr>
        <p:spPr>
          <a:xfrm>
            <a:off x="5519936" y="6309320"/>
            <a:ext cx="5760640" cy="400110"/>
          </a:xfrm>
          <a:prstGeom prst="rect">
            <a:avLst/>
          </a:prstGeom>
          <a:noFill/>
        </p:spPr>
        <p:txBody>
          <a:bodyPr wrap="square">
            <a:spAutoFit/>
          </a:bodyPr>
          <a:lstStyle/>
          <a:p>
            <a:pPr algn="r">
              <a:spcBef>
                <a:spcPts val="1000"/>
              </a:spcBef>
            </a:pPr>
            <a:r>
              <a:rPr lang="en-GB" sz="2000" dirty="0">
                <a:latin typeface="Calibri" panose="020F0502020204030204" pitchFamily="34" charset="0"/>
                <a:cs typeface="Calibri" panose="020F0502020204030204" pitchFamily="34" charset="0"/>
              </a:rPr>
              <a:t>1 Cor. 12:4-6</a:t>
            </a:r>
          </a:p>
        </p:txBody>
      </p:sp>
      <p:pic>
        <p:nvPicPr>
          <p:cNvPr id="7" name="Bilde 6" descr="Et bilde som inneholder tekst, skjermbilde, Motetilbehør, design&#10;&#10;Automatisk generert beskrivelse">
            <a:extLst>
              <a:ext uri="{FF2B5EF4-FFF2-40B4-BE49-F238E27FC236}">
                <a16:creationId xmlns:a16="http://schemas.microsoft.com/office/drawing/2014/main" id="{0DB42986-BA9F-B2FE-29C3-89C9F42493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31794">
            <a:off x="10771545" y="298684"/>
            <a:ext cx="1010234" cy="1440000"/>
          </a:xfrm>
          <a:prstGeom prst="rect">
            <a:avLst/>
          </a:prstGeom>
          <a:ln>
            <a:noFill/>
          </a:ln>
          <a:effectLst>
            <a:outerShdw blurRad="63500" dist="63500" dir="2700000" algn="tl" rotWithShape="0">
              <a:srgbClr val="333333">
                <a:alpha val="35000"/>
              </a:srgbClr>
            </a:outerShdw>
          </a:effectLst>
        </p:spPr>
      </p:pic>
      <p:pic>
        <p:nvPicPr>
          <p:cNvPr id="8" name="Bilde 7" descr="Et bilde som inneholder tekst, skjermbilde, design&#10;&#10;Automatisk generert beskrivelse">
            <a:extLst>
              <a:ext uri="{FF2B5EF4-FFF2-40B4-BE49-F238E27FC236}">
                <a16:creationId xmlns:a16="http://schemas.microsoft.com/office/drawing/2014/main" id="{E6069171-1914-8FF4-48AE-12D8D61E00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26834">
            <a:off x="10770639" y="294248"/>
            <a:ext cx="1014698" cy="1441468"/>
          </a:xfrm>
          <a:prstGeom prst="rect">
            <a:avLst/>
          </a:prstGeom>
        </p:spPr>
      </p:pic>
    </p:spTree>
    <p:extLst>
      <p:ext uri="{BB962C8B-B14F-4D97-AF65-F5344CB8AC3E}">
        <p14:creationId xmlns:p14="http://schemas.microsoft.com/office/powerpoint/2010/main" val="207036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par>
                          <p:cTn id="18" fill="hold">
                            <p:stCondLst>
                              <p:cond delay="2000"/>
                            </p:stCondLst>
                            <p:childTnLst>
                              <p:par>
                                <p:cTn id="19" presetID="10" presetClass="entr" presetSubtype="0" fill="hold" grpId="0" nodeType="after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l: høyre 1">
            <a:extLst>
              <a:ext uri="{FF2B5EF4-FFF2-40B4-BE49-F238E27FC236}">
                <a16:creationId xmlns:a16="http://schemas.microsoft.com/office/drawing/2014/main" id="{36857782-205B-4531-BD38-DA823102430D}"/>
              </a:ext>
            </a:extLst>
          </p:cNvPr>
          <p:cNvSpPr/>
          <p:nvPr/>
        </p:nvSpPr>
        <p:spPr>
          <a:xfrm>
            <a:off x="7383369" y="2490256"/>
            <a:ext cx="288032" cy="699063"/>
          </a:xfrm>
          <a:prstGeom prst="rightArrow">
            <a:avLst>
              <a:gd name="adj1" fmla="val 43772"/>
              <a:gd name="adj2" fmla="val 5710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 candara"/>
            </a:endParaRPr>
          </a:p>
        </p:txBody>
      </p:sp>
      <p:sp>
        <p:nvSpPr>
          <p:cNvPr id="13" name="Pil: høyre 12">
            <a:extLst>
              <a:ext uri="{FF2B5EF4-FFF2-40B4-BE49-F238E27FC236}">
                <a16:creationId xmlns:a16="http://schemas.microsoft.com/office/drawing/2014/main" id="{6DE1BE63-DEEC-48FA-ACC7-86DB3F837A47}"/>
              </a:ext>
            </a:extLst>
          </p:cNvPr>
          <p:cNvSpPr/>
          <p:nvPr/>
        </p:nvSpPr>
        <p:spPr>
          <a:xfrm>
            <a:off x="7383369" y="3736919"/>
            <a:ext cx="288032" cy="699063"/>
          </a:xfrm>
          <a:prstGeom prst="rightArrow">
            <a:avLst>
              <a:gd name="adj1" fmla="val 43772"/>
              <a:gd name="adj2" fmla="val 5710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schemeClr val="tx1"/>
              </a:solidFill>
              <a:latin typeface=" candara"/>
            </a:endParaRPr>
          </a:p>
        </p:txBody>
      </p:sp>
      <p:sp>
        <p:nvSpPr>
          <p:cNvPr id="3" name="Ellipse 2">
            <a:extLst>
              <a:ext uri="{FF2B5EF4-FFF2-40B4-BE49-F238E27FC236}">
                <a16:creationId xmlns:a16="http://schemas.microsoft.com/office/drawing/2014/main" id="{6EC2E1A2-5325-463E-9C4C-8E2AC9672D93}"/>
              </a:ext>
            </a:extLst>
          </p:cNvPr>
          <p:cNvSpPr/>
          <p:nvPr/>
        </p:nvSpPr>
        <p:spPr>
          <a:xfrm>
            <a:off x="1415480" y="2036101"/>
            <a:ext cx="3958768" cy="3841171"/>
          </a:xfrm>
          <a:prstGeom prst="ellipse">
            <a:avLst/>
          </a:prstGeom>
          <a:gradFill flip="none" rotWithShape="1">
            <a:gsLst>
              <a:gs pos="0">
                <a:srgbClr val="FFFF99"/>
              </a:gs>
              <a:gs pos="72000">
                <a:srgbClr val="FFFFB3"/>
              </a:gs>
              <a:gs pos="100000">
                <a:srgbClr val="FFFFDD"/>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ktangel: avrundede hjørner 3">
            <a:extLst>
              <a:ext uri="{FF2B5EF4-FFF2-40B4-BE49-F238E27FC236}">
                <a16:creationId xmlns:a16="http://schemas.microsoft.com/office/drawing/2014/main" id="{E9B3A17B-5AEA-40E5-97B3-4CE55025EA28}"/>
              </a:ext>
            </a:extLst>
          </p:cNvPr>
          <p:cNvSpPr/>
          <p:nvPr/>
        </p:nvSpPr>
        <p:spPr>
          <a:xfrm>
            <a:off x="8376485" y="3073128"/>
            <a:ext cx="2904091" cy="1584176"/>
          </a:xfrm>
          <a:prstGeom prst="roundRect">
            <a:avLst>
              <a:gd name="adj" fmla="val 23722"/>
            </a:avLst>
          </a:prstGeom>
          <a:gradFill flip="none" rotWithShape="1">
            <a:gsLst>
              <a:gs pos="87000">
                <a:srgbClr val="E21B00">
                  <a:alpha val="30000"/>
                </a:srgbClr>
              </a:gs>
              <a:gs pos="0">
                <a:srgbClr val="E21B00">
                  <a:alpha val="50000"/>
                </a:srgbClr>
              </a:gs>
              <a:gs pos="73000">
                <a:srgbClr val="E21B00">
                  <a:alpha val="40000"/>
                </a:srgbClr>
              </a:gs>
              <a:gs pos="100000">
                <a:srgbClr val="E21B00">
                  <a:alpha val="5000"/>
                </a:srgbClr>
              </a:gs>
              <a:gs pos="94000">
                <a:srgbClr val="E21B00">
                  <a:alpha val="2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 candara"/>
            </a:endParaRPr>
          </a:p>
        </p:txBody>
      </p:sp>
      <p:sp>
        <p:nvSpPr>
          <p:cNvPr id="6" name="Likebent trekant 5">
            <a:extLst>
              <a:ext uri="{FF2B5EF4-FFF2-40B4-BE49-F238E27FC236}">
                <a16:creationId xmlns:a16="http://schemas.microsoft.com/office/drawing/2014/main" id="{A8D12C95-098C-491E-84C9-3F7ABB68259C}"/>
              </a:ext>
            </a:extLst>
          </p:cNvPr>
          <p:cNvSpPr/>
          <p:nvPr/>
        </p:nvSpPr>
        <p:spPr>
          <a:xfrm rot="5400000">
            <a:off x="5735960" y="480840"/>
            <a:ext cx="2592288" cy="6912768"/>
          </a:xfrm>
          <a:prstGeom prst="triangle">
            <a:avLst/>
          </a:prstGeom>
          <a:gradFill flip="none" rotWithShape="1">
            <a:gsLst>
              <a:gs pos="70000">
                <a:srgbClr val="00339A">
                  <a:alpha val="50000"/>
                </a:srgbClr>
              </a:gs>
              <a:gs pos="39000">
                <a:srgbClr val="00339A">
                  <a:alpha val="50196"/>
                </a:srgbClr>
              </a:gs>
              <a:gs pos="6000">
                <a:srgbClr val="00339A">
                  <a:alpha val="20000"/>
                </a:srgbClr>
              </a:gs>
              <a:gs pos="0">
                <a:srgbClr val="00339A">
                  <a:alpha val="5000"/>
                </a:srgbClr>
              </a:gs>
              <a:gs pos="94000">
                <a:srgbClr val="00339A">
                  <a:alpha val="30000"/>
                </a:srgbClr>
              </a:gs>
              <a:gs pos="100000">
                <a:srgbClr val="00339A">
                  <a:alpha val="20000"/>
                </a:srgbClr>
              </a:gs>
            </a:gsLst>
            <a:lin ang="5400000" scaled="1"/>
            <a:tileRect/>
          </a:gradFill>
          <a:ln>
            <a:noFill/>
          </a:ln>
          <a:effectLst>
            <a:softEdge rad="0"/>
          </a:effectLst>
          <a:scene3d>
            <a:camera prst="orthographicFront"/>
            <a:lightRig rig="balanced" dir="t"/>
          </a:scene3d>
          <a:sp3d prstMaterial="plastic">
            <a:bevelT w="266700" h="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 candara"/>
            </a:endParaRPr>
          </a:p>
        </p:txBody>
      </p:sp>
      <p:sp>
        <p:nvSpPr>
          <p:cNvPr id="16" name="Rectangle 4">
            <a:extLst>
              <a:ext uri="{FF2B5EF4-FFF2-40B4-BE49-F238E27FC236}">
                <a16:creationId xmlns:a16="http://schemas.microsoft.com/office/drawing/2014/main" id="{96D76D86-86C5-4875-B601-4C886354480E}"/>
              </a:ext>
            </a:extLst>
          </p:cNvPr>
          <p:cNvSpPr>
            <a:spLocks noChangeArrowheads="1"/>
          </p:cNvSpPr>
          <p:nvPr/>
        </p:nvSpPr>
        <p:spPr bwMode="auto">
          <a:xfrm>
            <a:off x="2755699" y="5521400"/>
            <a:ext cx="1252069" cy="461665"/>
          </a:xfrm>
          <a:prstGeom prst="rect">
            <a:avLst/>
          </a:prstGeom>
          <a:solidFill>
            <a:srgbClr val="FFFF66"/>
          </a:solidFill>
          <a:ln>
            <a:noFill/>
          </a:ln>
          <a:effectLst/>
          <a:scene3d>
            <a:camera prst="orthographicFront"/>
            <a:lightRig rig="balanced" dir="t"/>
          </a:scene3d>
          <a:sp3d prstMaterial="plastic">
            <a:bevelT w="25400" h="25400"/>
            <a:bevelB/>
          </a:sp3d>
        </p:spPr>
        <p:txBody>
          <a:bodyPr wrap="square" anchor="ctr">
            <a:spAutoFit/>
          </a:bodyPr>
          <a:lstStyle/>
          <a:p>
            <a:pPr algn="ctr">
              <a:spcBef>
                <a:spcPct val="30000"/>
              </a:spcBef>
            </a:pPr>
            <a:r>
              <a:rPr lang="en-GB" altLang="nb-NO" sz="2400" dirty="0">
                <a:latin typeface=" candara"/>
              </a:rPr>
              <a:t>God</a:t>
            </a:r>
            <a:endParaRPr lang="en-GB" altLang="nb-NO" sz="2400" b="1" dirty="0">
              <a:latin typeface=" candara"/>
            </a:endParaRPr>
          </a:p>
        </p:txBody>
      </p:sp>
      <p:sp>
        <p:nvSpPr>
          <p:cNvPr id="17" name="Rectangle 4">
            <a:extLst>
              <a:ext uri="{FF2B5EF4-FFF2-40B4-BE49-F238E27FC236}">
                <a16:creationId xmlns:a16="http://schemas.microsoft.com/office/drawing/2014/main" id="{0530DB31-64A0-4A53-8E1D-46F2F07C448A}"/>
              </a:ext>
            </a:extLst>
          </p:cNvPr>
          <p:cNvSpPr>
            <a:spLocks noChangeArrowheads="1"/>
          </p:cNvSpPr>
          <p:nvPr/>
        </p:nvSpPr>
        <p:spPr bwMode="auto">
          <a:xfrm>
            <a:off x="5663952" y="5395863"/>
            <a:ext cx="2160240" cy="769441"/>
          </a:xfrm>
          <a:prstGeom prst="rect">
            <a:avLst/>
          </a:prstGeom>
          <a:solidFill>
            <a:srgbClr val="00339A">
              <a:alpha val="50000"/>
            </a:srgbClr>
          </a:solidFill>
          <a:ln>
            <a:noFill/>
          </a:ln>
          <a:effectLst/>
          <a:scene3d>
            <a:camera prst="orthographicFront"/>
            <a:lightRig rig="balanced" dir="t"/>
          </a:scene3d>
          <a:sp3d prstMaterial="plastic">
            <a:bevelT w="25400" h="25400"/>
          </a:sp3d>
        </p:spPr>
        <p:txBody>
          <a:bodyPr wrap="square" anchor="ctr">
            <a:spAutoFit/>
          </a:bodyPr>
          <a:lstStyle/>
          <a:p>
            <a:pPr algn="ctr">
              <a:spcBef>
                <a:spcPct val="30000"/>
              </a:spcBef>
            </a:pPr>
            <a:r>
              <a:rPr lang="en-GB" altLang="nb-NO" sz="2400" dirty="0">
                <a:latin typeface=" candara"/>
              </a:rPr>
              <a:t>The symbiosis</a:t>
            </a:r>
          </a:p>
          <a:p>
            <a:pPr algn="ctr">
              <a:spcBef>
                <a:spcPts val="0"/>
              </a:spcBef>
            </a:pPr>
            <a:r>
              <a:rPr lang="en-GB" altLang="nb-NO" sz="2000" dirty="0">
                <a:latin typeface=" candara"/>
              </a:rPr>
              <a:t>(God and me)</a:t>
            </a:r>
          </a:p>
        </p:txBody>
      </p:sp>
      <p:sp>
        <p:nvSpPr>
          <p:cNvPr id="18" name="Rectangle 4">
            <a:extLst>
              <a:ext uri="{FF2B5EF4-FFF2-40B4-BE49-F238E27FC236}">
                <a16:creationId xmlns:a16="http://schemas.microsoft.com/office/drawing/2014/main" id="{495EB8FA-FE7F-44B8-B62F-32B093181F9B}"/>
              </a:ext>
            </a:extLst>
          </p:cNvPr>
          <p:cNvSpPr>
            <a:spLocks noChangeArrowheads="1"/>
          </p:cNvSpPr>
          <p:nvPr/>
        </p:nvSpPr>
        <p:spPr bwMode="auto">
          <a:xfrm>
            <a:off x="9322393" y="5549750"/>
            <a:ext cx="1238103" cy="461665"/>
          </a:xfrm>
          <a:prstGeom prst="rect">
            <a:avLst/>
          </a:prstGeom>
          <a:solidFill>
            <a:srgbClr val="E21B00">
              <a:alpha val="60000"/>
            </a:srgbClr>
          </a:solidFill>
          <a:ln>
            <a:noFill/>
          </a:ln>
          <a:effectLst/>
          <a:scene3d>
            <a:camera prst="orthographicFront"/>
            <a:lightRig rig="balanced" dir="t"/>
          </a:scene3d>
          <a:sp3d prstMaterial="plastic">
            <a:bevelT w="25400" h="25400"/>
          </a:sp3d>
        </p:spPr>
        <p:txBody>
          <a:bodyPr wrap="square" anchor="ctr">
            <a:spAutoFit/>
          </a:bodyPr>
          <a:lstStyle/>
          <a:p>
            <a:pPr algn="ctr">
              <a:spcBef>
                <a:spcPct val="30000"/>
              </a:spcBef>
            </a:pPr>
            <a:r>
              <a:rPr lang="en-GB" altLang="nb-NO" sz="2400" dirty="0">
                <a:latin typeface=" candara"/>
              </a:rPr>
              <a:t>Others</a:t>
            </a:r>
            <a:endParaRPr lang="en-GB" altLang="nb-NO" sz="2400" b="1" dirty="0">
              <a:latin typeface=" candara"/>
            </a:endParaRPr>
          </a:p>
        </p:txBody>
      </p:sp>
      <p:sp>
        <p:nvSpPr>
          <p:cNvPr id="19" name="Rectangle 4">
            <a:extLst>
              <a:ext uri="{FF2B5EF4-FFF2-40B4-BE49-F238E27FC236}">
                <a16:creationId xmlns:a16="http://schemas.microsoft.com/office/drawing/2014/main" id="{2A437016-3258-457D-9264-70CB4213205B}"/>
              </a:ext>
            </a:extLst>
          </p:cNvPr>
          <p:cNvSpPr>
            <a:spLocks noChangeArrowheads="1"/>
          </p:cNvSpPr>
          <p:nvPr/>
        </p:nvSpPr>
        <p:spPr bwMode="auto">
          <a:xfrm>
            <a:off x="3798847" y="3697294"/>
            <a:ext cx="1361049" cy="461665"/>
          </a:xfrm>
          <a:prstGeom prst="rect">
            <a:avLst/>
          </a:prstGeom>
          <a:noFill/>
          <a:ln>
            <a:noFill/>
          </a:ln>
          <a:effectLst/>
        </p:spPr>
        <p:txBody>
          <a:bodyPr wrap="square" anchor="ctr">
            <a:spAutoFit/>
          </a:bodyPr>
          <a:lstStyle/>
          <a:p>
            <a:pPr algn="ctr">
              <a:spcBef>
                <a:spcPct val="30000"/>
              </a:spcBef>
            </a:pPr>
            <a:r>
              <a:rPr lang="en-GB" altLang="nb-NO" sz="2400" dirty="0">
                <a:latin typeface=" candara"/>
              </a:rPr>
              <a:t>energies</a:t>
            </a:r>
            <a:endParaRPr lang="en-GB" altLang="nb-NO" sz="2400" b="1" dirty="0">
              <a:latin typeface=" candara"/>
            </a:endParaRPr>
          </a:p>
        </p:txBody>
      </p:sp>
      <p:sp>
        <p:nvSpPr>
          <p:cNvPr id="20" name="Rectangle 4">
            <a:extLst>
              <a:ext uri="{FF2B5EF4-FFF2-40B4-BE49-F238E27FC236}">
                <a16:creationId xmlns:a16="http://schemas.microsoft.com/office/drawing/2014/main" id="{8C09AA1E-F99F-4A28-AEE1-BCF5658B7846}"/>
              </a:ext>
            </a:extLst>
          </p:cNvPr>
          <p:cNvSpPr>
            <a:spLocks noChangeArrowheads="1"/>
          </p:cNvSpPr>
          <p:nvPr/>
        </p:nvSpPr>
        <p:spPr bwMode="auto">
          <a:xfrm>
            <a:off x="5784197" y="3697294"/>
            <a:ext cx="1894307" cy="461665"/>
          </a:xfrm>
          <a:prstGeom prst="rect">
            <a:avLst/>
          </a:prstGeom>
          <a:noFill/>
          <a:ln>
            <a:noFill/>
          </a:ln>
          <a:effectLst/>
        </p:spPr>
        <p:txBody>
          <a:bodyPr wrap="square" anchor="ctr">
            <a:spAutoFit/>
          </a:bodyPr>
          <a:lstStyle/>
          <a:p>
            <a:pPr algn="ctr">
              <a:spcBef>
                <a:spcPct val="30000"/>
              </a:spcBef>
            </a:pPr>
            <a:r>
              <a:rPr lang="en-GB" altLang="nb-NO" dirty="0">
                <a:latin typeface=" candara"/>
              </a:rPr>
              <a:t>s</a:t>
            </a:r>
            <a:r>
              <a:rPr lang="en-GB" altLang="nb-NO" sz="2400" dirty="0">
                <a:latin typeface=" candara"/>
              </a:rPr>
              <a:t>piritual gifts</a:t>
            </a:r>
            <a:endParaRPr lang="en-GB" altLang="nb-NO" sz="2400" b="1" dirty="0">
              <a:latin typeface=" candara"/>
            </a:endParaRPr>
          </a:p>
        </p:txBody>
      </p:sp>
      <p:sp>
        <p:nvSpPr>
          <p:cNvPr id="21" name="Rectangle 4">
            <a:extLst>
              <a:ext uri="{FF2B5EF4-FFF2-40B4-BE49-F238E27FC236}">
                <a16:creationId xmlns:a16="http://schemas.microsoft.com/office/drawing/2014/main" id="{2D3B47C3-BAFB-4707-A0B5-2AC3B974CE1B}"/>
              </a:ext>
            </a:extLst>
          </p:cNvPr>
          <p:cNvSpPr>
            <a:spLocks noChangeArrowheads="1"/>
          </p:cNvSpPr>
          <p:nvPr/>
        </p:nvSpPr>
        <p:spPr bwMode="auto">
          <a:xfrm>
            <a:off x="8254567" y="3697294"/>
            <a:ext cx="1599049" cy="461665"/>
          </a:xfrm>
          <a:prstGeom prst="rect">
            <a:avLst/>
          </a:prstGeom>
          <a:noFill/>
          <a:ln>
            <a:noFill/>
          </a:ln>
          <a:effectLst/>
        </p:spPr>
        <p:txBody>
          <a:bodyPr wrap="square" anchor="ctr">
            <a:spAutoFit/>
          </a:bodyPr>
          <a:lstStyle/>
          <a:p>
            <a:pPr algn="ctr">
              <a:spcBef>
                <a:spcPct val="30000"/>
              </a:spcBef>
            </a:pPr>
            <a:r>
              <a:rPr lang="en-GB" altLang="nb-NO" sz="2400" dirty="0">
                <a:latin typeface=" candara"/>
              </a:rPr>
              <a:t>ministries</a:t>
            </a:r>
            <a:endParaRPr lang="en-GB" altLang="nb-NO" sz="2400" b="1" dirty="0">
              <a:latin typeface=" candara"/>
            </a:endParaRPr>
          </a:p>
        </p:txBody>
      </p:sp>
      <p:sp>
        <p:nvSpPr>
          <p:cNvPr id="22" name="Rectangle 4">
            <a:extLst>
              <a:ext uri="{FF2B5EF4-FFF2-40B4-BE49-F238E27FC236}">
                <a16:creationId xmlns:a16="http://schemas.microsoft.com/office/drawing/2014/main" id="{889A5413-70C3-4442-A085-17D545283085}"/>
              </a:ext>
            </a:extLst>
          </p:cNvPr>
          <p:cNvSpPr>
            <a:spLocks noChangeArrowheads="1"/>
          </p:cNvSpPr>
          <p:nvPr/>
        </p:nvSpPr>
        <p:spPr bwMode="auto">
          <a:xfrm>
            <a:off x="4942200" y="3455236"/>
            <a:ext cx="1252069" cy="923330"/>
          </a:xfrm>
          <a:prstGeom prst="rect">
            <a:avLst/>
          </a:prstGeom>
          <a:noFill/>
          <a:ln>
            <a:noFill/>
          </a:ln>
          <a:effectLst/>
        </p:spPr>
        <p:txBody>
          <a:bodyPr wrap="square" anchor="ctr">
            <a:spAutoFit/>
          </a:bodyPr>
          <a:lstStyle/>
          <a:p>
            <a:pPr algn="ctr">
              <a:spcBef>
                <a:spcPct val="30000"/>
              </a:spcBef>
            </a:pPr>
            <a:r>
              <a:rPr lang="en-GB" altLang="nb-NO" sz="5400" b="1" dirty="0">
                <a:solidFill>
                  <a:schemeClr val="bg1"/>
                </a:solidFill>
                <a:latin typeface=" candara"/>
                <a:cs typeface="Calibri Light" panose="020F0302020204030204" pitchFamily="34" charset="0"/>
              </a:rPr>
              <a:t>&gt;</a:t>
            </a:r>
          </a:p>
        </p:txBody>
      </p:sp>
      <p:sp>
        <p:nvSpPr>
          <p:cNvPr id="23" name="Rectangle 4">
            <a:extLst>
              <a:ext uri="{FF2B5EF4-FFF2-40B4-BE49-F238E27FC236}">
                <a16:creationId xmlns:a16="http://schemas.microsoft.com/office/drawing/2014/main" id="{481F6CD5-3C13-4790-B72A-575001622E16}"/>
              </a:ext>
            </a:extLst>
          </p:cNvPr>
          <p:cNvSpPr>
            <a:spLocks noChangeArrowheads="1"/>
          </p:cNvSpPr>
          <p:nvPr/>
        </p:nvSpPr>
        <p:spPr bwMode="auto">
          <a:xfrm>
            <a:off x="7246456" y="3451828"/>
            <a:ext cx="1252069" cy="923330"/>
          </a:xfrm>
          <a:prstGeom prst="rect">
            <a:avLst/>
          </a:prstGeom>
          <a:noFill/>
          <a:ln>
            <a:noFill/>
          </a:ln>
          <a:effectLst/>
        </p:spPr>
        <p:txBody>
          <a:bodyPr wrap="square" anchor="ctr">
            <a:spAutoFit/>
          </a:bodyPr>
          <a:lstStyle/>
          <a:p>
            <a:pPr algn="ctr">
              <a:spcBef>
                <a:spcPct val="30000"/>
              </a:spcBef>
            </a:pPr>
            <a:r>
              <a:rPr lang="en-GB" altLang="nb-NO" sz="5400" b="1" dirty="0">
                <a:solidFill>
                  <a:schemeClr val="bg1"/>
                </a:solidFill>
                <a:latin typeface=" candara"/>
                <a:cs typeface="Calibri Light" panose="020F0302020204030204" pitchFamily="34" charset="0"/>
              </a:rPr>
              <a:t>&gt;</a:t>
            </a:r>
          </a:p>
        </p:txBody>
      </p:sp>
      <p:sp>
        <p:nvSpPr>
          <p:cNvPr id="5" name="Rectangle 17">
            <a:extLst>
              <a:ext uri="{FF2B5EF4-FFF2-40B4-BE49-F238E27FC236}">
                <a16:creationId xmlns:a16="http://schemas.microsoft.com/office/drawing/2014/main" id="{ACA7A288-7862-BE0D-4F28-5059FB319C37}"/>
              </a:ext>
            </a:extLst>
          </p:cNvPr>
          <p:cNvSpPr txBox="1">
            <a:spLocks noChangeArrowheads="1"/>
          </p:cNvSpPr>
          <p:nvPr/>
        </p:nvSpPr>
        <p:spPr bwMode="auto">
          <a:xfrm>
            <a:off x="1343473" y="897"/>
            <a:ext cx="1065825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The Symbiosis of Discipleship</a:t>
            </a:r>
          </a:p>
          <a:p>
            <a:pPr eaLnBrk="1" hangingPunct="1">
              <a:lnSpc>
                <a:spcPct val="110000"/>
              </a:lnSpc>
              <a:spcBef>
                <a:spcPts val="0"/>
              </a:spcBef>
            </a:pPr>
            <a:r>
              <a:rPr lang="en-GB" sz="2800" kern="0" dirty="0">
                <a:solidFill>
                  <a:schemeClr val="accent6">
                    <a:lumMod val="60000"/>
                    <a:lumOff val="40000"/>
                  </a:schemeClr>
                </a:solidFill>
                <a:latin typeface="Georgia" charset="0"/>
                <a:ea typeface="ＭＳ Ｐゴシック" charset="0"/>
                <a:cs typeface="ＭＳ Ｐゴシック" charset="0"/>
              </a:rPr>
              <a:t>- Gift-based ministry</a:t>
            </a:r>
          </a:p>
        </p:txBody>
      </p:sp>
      <p:pic>
        <p:nvPicPr>
          <p:cNvPr id="8" name="Bilde 7" descr="Et bilde som inneholder tekst, skjermbilde, Motetilbehør, design&#10;&#10;Automatisk generert beskrivelse">
            <a:extLst>
              <a:ext uri="{FF2B5EF4-FFF2-40B4-BE49-F238E27FC236}">
                <a16:creationId xmlns:a16="http://schemas.microsoft.com/office/drawing/2014/main" id="{5C3AB2FE-AC47-9387-AC89-9AE870AFD4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31794">
            <a:off x="10771545" y="298684"/>
            <a:ext cx="1010234" cy="1440000"/>
          </a:xfrm>
          <a:prstGeom prst="rect">
            <a:avLst/>
          </a:prstGeom>
          <a:ln>
            <a:noFill/>
          </a:ln>
          <a:effectLst>
            <a:outerShdw blurRad="63500" dist="63500" dir="2700000" algn="tl" rotWithShape="0">
              <a:srgbClr val="333333">
                <a:alpha val="35000"/>
              </a:srgbClr>
            </a:outerShdw>
          </a:effectLst>
        </p:spPr>
      </p:pic>
      <p:pic>
        <p:nvPicPr>
          <p:cNvPr id="9" name="Bilde 8" descr="Et bilde som inneholder tekst, skjermbilde, design&#10;&#10;Automatisk generert beskrivelse">
            <a:extLst>
              <a:ext uri="{FF2B5EF4-FFF2-40B4-BE49-F238E27FC236}">
                <a16:creationId xmlns:a16="http://schemas.microsoft.com/office/drawing/2014/main" id="{07DBE4A4-090D-173E-AC44-FFD01BF9DB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26834">
            <a:off x="10770639" y="294248"/>
            <a:ext cx="1014698" cy="1441468"/>
          </a:xfrm>
          <a:prstGeom prst="rect">
            <a:avLst/>
          </a:prstGeom>
        </p:spPr>
      </p:pic>
      <p:sp>
        <p:nvSpPr>
          <p:cNvPr id="11" name="TekstSylinder 10">
            <a:extLst>
              <a:ext uri="{FF2B5EF4-FFF2-40B4-BE49-F238E27FC236}">
                <a16:creationId xmlns:a16="http://schemas.microsoft.com/office/drawing/2014/main" id="{5B99F584-2F31-91FB-7D51-9CAB94562A59}"/>
              </a:ext>
            </a:extLst>
          </p:cNvPr>
          <p:cNvSpPr txBox="1"/>
          <p:nvPr/>
        </p:nvSpPr>
        <p:spPr>
          <a:xfrm>
            <a:off x="4219072" y="4135506"/>
            <a:ext cx="608517" cy="530145"/>
          </a:xfrm>
          <a:prstGeom prst="rect">
            <a:avLst/>
          </a:prstGeom>
          <a:noFill/>
        </p:spPr>
        <p:txBody>
          <a:bodyPr wrap="square">
            <a:spAutoFit/>
          </a:bodyPr>
          <a:lstStyle/>
          <a:p>
            <a:pPr>
              <a:lnSpc>
                <a:spcPct val="107000"/>
              </a:lnSpc>
              <a:spcAft>
                <a:spcPts val="800"/>
              </a:spcAft>
            </a:pPr>
            <a:r>
              <a:rPr lang="en-GB" sz="2800" kern="100" dirty="0">
                <a:effectLst/>
                <a:latin typeface=" candara"/>
                <a:ea typeface="Aptos" panose="020B0004020202020204" pitchFamily="34" charset="0"/>
                <a:cs typeface="Times New Roman" panose="02020603050405020304" pitchFamily="18" charset="0"/>
                <a:sym typeface="Wingdings" panose="05000000000000000000" pitchFamily="2" charset="2"/>
              </a:rPr>
              <a:t></a:t>
            </a:r>
            <a:endParaRPr lang="en-GB" sz="2800" kern="100" dirty="0">
              <a:effectLst/>
              <a:latin typeface=" candara"/>
              <a:ea typeface="Aptos" panose="020B0004020202020204" pitchFamily="34" charset="0"/>
              <a:cs typeface="Times New Roman" panose="02020603050405020304" pitchFamily="18" charset="0"/>
            </a:endParaRPr>
          </a:p>
        </p:txBody>
      </p:sp>
      <p:sp>
        <p:nvSpPr>
          <p:cNvPr id="12" name="TekstSylinder 11">
            <a:extLst>
              <a:ext uri="{FF2B5EF4-FFF2-40B4-BE49-F238E27FC236}">
                <a16:creationId xmlns:a16="http://schemas.microsoft.com/office/drawing/2014/main" id="{79353484-928F-B6CF-5F06-A3CD88E64F98}"/>
              </a:ext>
            </a:extLst>
          </p:cNvPr>
          <p:cNvSpPr txBox="1"/>
          <p:nvPr/>
        </p:nvSpPr>
        <p:spPr>
          <a:xfrm>
            <a:off x="6495595" y="4141428"/>
            <a:ext cx="608517" cy="530145"/>
          </a:xfrm>
          <a:prstGeom prst="rect">
            <a:avLst/>
          </a:prstGeom>
          <a:noFill/>
        </p:spPr>
        <p:txBody>
          <a:bodyPr wrap="square">
            <a:spAutoFit/>
          </a:bodyPr>
          <a:lstStyle/>
          <a:p>
            <a:pPr>
              <a:lnSpc>
                <a:spcPct val="107000"/>
              </a:lnSpc>
              <a:spcAft>
                <a:spcPts val="800"/>
              </a:spcAft>
            </a:pPr>
            <a:r>
              <a:rPr lang="en-GB" sz="2800" kern="100" dirty="0">
                <a:effectLst/>
                <a:latin typeface=" candara"/>
                <a:ea typeface="Aptos" panose="020B0004020202020204" pitchFamily="34" charset="0"/>
                <a:cs typeface="Times New Roman" panose="02020603050405020304" pitchFamily="18" charset="0"/>
                <a:sym typeface="Wingdings" panose="05000000000000000000" pitchFamily="2" charset="2"/>
              </a:rPr>
              <a:t></a:t>
            </a:r>
            <a:endParaRPr lang="en-GB" sz="2800" kern="100" dirty="0">
              <a:effectLst/>
              <a:latin typeface=" candara"/>
              <a:ea typeface="Aptos" panose="020B0004020202020204" pitchFamily="34" charset="0"/>
              <a:cs typeface="Times New Roman" panose="02020603050405020304" pitchFamily="18" charset="0"/>
            </a:endParaRPr>
          </a:p>
        </p:txBody>
      </p:sp>
      <p:sp>
        <p:nvSpPr>
          <p:cNvPr id="14" name="TekstSylinder 13">
            <a:extLst>
              <a:ext uri="{FF2B5EF4-FFF2-40B4-BE49-F238E27FC236}">
                <a16:creationId xmlns:a16="http://schemas.microsoft.com/office/drawing/2014/main" id="{C009B7B4-0D09-15A2-E7D9-3205314B6059}"/>
              </a:ext>
            </a:extLst>
          </p:cNvPr>
          <p:cNvSpPr txBox="1"/>
          <p:nvPr/>
        </p:nvSpPr>
        <p:spPr>
          <a:xfrm>
            <a:off x="8807285" y="4127159"/>
            <a:ext cx="520283" cy="530145"/>
          </a:xfrm>
          <a:prstGeom prst="rect">
            <a:avLst/>
          </a:prstGeom>
          <a:noFill/>
        </p:spPr>
        <p:txBody>
          <a:bodyPr wrap="square">
            <a:spAutoFit/>
          </a:bodyPr>
          <a:lstStyle/>
          <a:p>
            <a:pPr>
              <a:lnSpc>
                <a:spcPct val="107000"/>
              </a:lnSpc>
              <a:spcAft>
                <a:spcPts val="800"/>
              </a:spcAft>
            </a:pPr>
            <a:r>
              <a:rPr lang="en-GB" sz="2800" kern="100" dirty="0">
                <a:effectLst/>
                <a:latin typeface=" candara"/>
                <a:ea typeface="Aptos" panose="020B0004020202020204" pitchFamily="34" charset="0"/>
                <a:cs typeface="Times New Roman" panose="02020603050405020304" pitchFamily="18" charset="0"/>
                <a:sym typeface="Wingdings" panose="05000000000000000000" pitchFamily="2" charset="2"/>
              </a:rPr>
              <a:t></a:t>
            </a:r>
            <a:endParaRPr lang="en-GB" sz="2800" kern="100" dirty="0">
              <a:effectLst/>
              <a:latin typeface=" candara"/>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9998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6" grpId="0" animBg="1"/>
      <p:bldP spid="17" grpId="0" animBg="1"/>
      <p:bldP spid="18" grpId="0" animBg="1"/>
      <p:bldP spid="19" grpId="0"/>
      <p:bldP spid="20" grpId="0"/>
      <p:bldP spid="21" grpId="0"/>
      <p:bldP spid="22" grpId="0"/>
      <p:bldP spid="23" grpId="0"/>
      <p:bldP spid="11" grpId="0"/>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7768" y="1833459"/>
            <a:ext cx="4945128" cy="494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8" name="Picture 7" descr="3 color arc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4646" y="1803079"/>
            <a:ext cx="5225690" cy="5082305"/>
          </a:xfrm>
          <a:prstGeom prst="rect">
            <a:avLst/>
          </a:prstGeom>
        </p:spPr>
      </p:pic>
      <p:sp>
        <p:nvSpPr>
          <p:cNvPr id="23" name="TextBox 22"/>
          <p:cNvSpPr txBox="1">
            <a:spLocks noChangeAspect="1"/>
          </p:cNvSpPr>
          <p:nvPr/>
        </p:nvSpPr>
        <p:spPr>
          <a:xfrm rot="14399220">
            <a:off x="4111897" y="1597706"/>
            <a:ext cx="5040000" cy="5040000"/>
          </a:xfrm>
          <a:prstGeom prst="rect">
            <a:avLst/>
          </a:prstGeom>
          <a:noFill/>
        </p:spPr>
        <p:txBody>
          <a:bodyPr wrap="square" rtlCol="0">
            <a:prstTxWarp prst="textArchUp">
              <a:avLst/>
            </a:prstTxWarp>
            <a:spAutoFit/>
          </a:bodyPr>
          <a:lstStyle/>
          <a:p>
            <a:pPr algn="ctr" eaLnBrk="0" fontAlgn="base" hangingPunct="0">
              <a:spcBef>
                <a:spcPct val="0"/>
              </a:spcBef>
              <a:spcAft>
                <a:spcPct val="0"/>
              </a:spcAft>
            </a:pPr>
            <a:r>
              <a:rPr lang="nb-NO" sz="1600" b="1" dirty="0">
                <a:solidFill>
                  <a:srgbClr val="FFFFFF"/>
                </a:solidFill>
                <a:latin typeface="Tahoma"/>
                <a:cs typeface="Tahoma"/>
              </a:rPr>
              <a:t>Grace</a:t>
            </a:r>
          </a:p>
        </p:txBody>
      </p:sp>
      <p:sp>
        <p:nvSpPr>
          <p:cNvPr id="59" name="TextBox 58"/>
          <p:cNvSpPr txBox="1">
            <a:spLocks noChangeAspect="1"/>
          </p:cNvSpPr>
          <p:nvPr/>
        </p:nvSpPr>
        <p:spPr>
          <a:xfrm>
            <a:off x="4240619" y="1979291"/>
            <a:ext cx="4537261" cy="4537261"/>
          </a:xfrm>
          <a:prstGeom prst="rect">
            <a:avLst/>
          </a:prstGeom>
          <a:noFill/>
        </p:spPr>
        <p:txBody>
          <a:bodyPr wrap="square" rtlCol="0">
            <a:prstTxWarp prst="textArchUp">
              <a:avLst/>
            </a:prstTxWarp>
            <a:spAutoFit/>
          </a:bodyPr>
          <a:lstStyle/>
          <a:p>
            <a:pPr algn="ctr" eaLnBrk="0" fontAlgn="base" hangingPunct="0">
              <a:spcBef>
                <a:spcPct val="0"/>
              </a:spcBef>
              <a:spcAft>
                <a:spcPct val="0"/>
              </a:spcAft>
            </a:pPr>
            <a:r>
              <a:rPr lang="nb-NO" sz="1600" b="1" dirty="0" err="1">
                <a:solidFill>
                  <a:srgbClr val="FFFFFF"/>
                </a:solidFill>
                <a:latin typeface="Tahoma"/>
                <a:cs typeface="Tahoma"/>
              </a:rPr>
              <a:t>Justice</a:t>
            </a:r>
            <a:endParaRPr lang="nb-NO" sz="1600" b="1" dirty="0">
              <a:solidFill>
                <a:srgbClr val="FFFFFF"/>
              </a:solidFill>
              <a:latin typeface="Tahoma"/>
              <a:cs typeface="Tahoma"/>
            </a:endParaRPr>
          </a:p>
        </p:txBody>
      </p:sp>
      <p:sp>
        <p:nvSpPr>
          <p:cNvPr id="60" name="TextBox 59"/>
          <p:cNvSpPr txBox="1">
            <a:spLocks noChangeAspect="1"/>
          </p:cNvSpPr>
          <p:nvPr/>
        </p:nvSpPr>
        <p:spPr>
          <a:xfrm rot="7203188">
            <a:off x="3706870" y="1532500"/>
            <a:ext cx="5040000" cy="5040000"/>
          </a:xfrm>
          <a:prstGeom prst="rect">
            <a:avLst/>
          </a:prstGeom>
          <a:noFill/>
        </p:spPr>
        <p:txBody>
          <a:bodyPr wrap="square" rtlCol="0">
            <a:prstTxWarp prst="textArchUp">
              <a:avLst/>
            </a:prstTxWarp>
            <a:spAutoFit/>
          </a:bodyPr>
          <a:lstStyle/>
          <a:p>
            <a:pPr algn="ctr" eaLnBrk="0" fontAlgn="base" hangingPunct="0">
              <a:spcBef>
                <a:spcPct val="0"/>
              </a:spcBef>
              <a:spcAft>
                <a:spcPct val="0"/>
              </a:spcAft>
            </a:pPr>
            <a:r>
              <a:rPr lang="nb-NO" sz="1600" b="1" dirty="0" err="1">
                <a:solidFill>
                  <a:srgbClr val="FFFFFF"/>
                </a:solidFill>
                <a:latin typeface="Tahoma"/>
                <a:cs typeface="Tahoma"/>
              </a:rPr>
              <a:t>Truth</a:t>
            </a:r>
            <a:endParaRPr lang="nb-NO" sz="1600" b="1" dirty="0">
              <a:solidFill>
                <a:srgbClr val="FFFFFF"/>
              </a:solidFill>
              <a:latin typeface="Tahoma"/>
              <a:cs typeface="Tahoma"/>
            </a:endParaRPr>
          </a:p>
        </p:txBody>
      </p:sp>
      <p:sp>
        <p:nvSpPr>
          <p:cNvPr id="19" name="Rectangle 17">
            <a:extLst>
              <a:ext uri="{FF2B5EF4-FFF2-40B4-BE49-F238E27FC236}">
                <a16:creationId xmlns:a16="http://schemas.microsoft.com/office/drawing/2014/main" id="{ABD71603-8A0C-4EDF-9C19-BF09EF218BD0}"/>
              </a:ext>
            </a:extLst>
          </p:cNvPr>
          <p:cNvSpPr txBox="1">
            <a:spLocks noChangeArrowheads="1"/>
          </p:cNvSpPr>
          <p:nvPr/>
        </p:nvSpPr>
        <p:spPr bwMode="auto">
          <a:xfrm>
            <a:off x="2495600" y="-4524"/>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pPr>
            <a:r>
              <a:rPr lang="en-GB" sz="4000" kern="0" dirty="0">
                <a:latin typeface="Georgia" charset="0"/>
                <a:ea typeface="ＭＳ Ｐゴシック" charset="0"/>
                <a:cs typeface="ＭＳ Ｐゴシック" charset="0"/>
              </a:rPr>
              <a:t>The Armor of Light</a:t>
            </a:r>
          </a:p>
          <a:p>
            <a:pPr eaLnBrk="1" hangingPunct="1">
              <a:lnSpc>
                <a:spcPct val="110000"/>
              </a:lnSpc>
            </a:pPr>
            <a:r>
              <a:rPr lang="en-GB" sz="2800" kern="0" dirty="0">
                <a:solidFill>
                  <a:schemeClr val="accent6">
                    <a:lumMod val="60000"/>
                    <a:lumOff val="40000"/>
                  </a:schemeClr>
                </a:solidFill>
                <a:latin typeface="Georgia" charset="0"/>
                <a:ea typeface="ＭＳ Ｐゴシック" charset="0"/>
                <a:cs typeface="ＭＳ Ｐゴシック" charset="0"/>
              </a:rPr>
              <a:t>- The fruits of the Spirit and loving relationship</a:t>
            </a:r>
            <a:endParaRPr lang="en-GB" sz="3400" kern="0" dirty="0">
              <a:solidFill>
                <a:schemeClr val="accent6">
                  <a:lumMod val="60000"/>
                  <a:lumOff val="40000"/>
                </a:schemeClr>
              </a:solidFill>
              <a:latin typeface="Georgia" charset="0"/>
              <a:ea typeface="ＭＳ Ｐゴシック" charset="0"/>
              <a:cs typeface="ＭＳ Ｐゴシック" charset="0"/>
            </a:endParaRPr>
          </a:p>
        </p:txBody>
      </p:sp>
      <p:sp>
        <p:nvSpPr>
          <p:cNvPr id="2" name="TekstSylinder 1">
            <a:extLst>
              <a:ext uri="{FF2B5EF4-FFF2-40B4-BE49-F238E27FC236}">
                <a16:creationId xmlns:a16="http://schemas.microsoft.com/office/drawing/2014/main" id="{A627E4B1-9C59-2391-025F-050C721FEAA6}"/>
              </a:ext>
            </a:extLst>
          </p:cNvPr>
          <p:cNvSpPr txBox="1"/>
          <p:nvPr/>
        </p:nvSpPr>
        <p:spPr>
          <a:xfrm>
            <a:off x="6096000" y="4022246"/>
            <a:ext cx="829073" cy="461665"/>
          </a:xfrm>
          <a:prstGeom prst="rect">
            <a:avLst/>
          </a:prstGeom>
          <a:noFill/>
        </p:spPr>
        <p:txBody>
          <a:bodyPr wrap="none" rtlCol="0">
            <a:spAutoFit/>
          </a:bodyPr>
          <a:lstStyle/>
          <a:p>
            <a:r>
              <a:rPr lang="nb-NO" sz="2400" b="1" dirty="0">
                <a:latin typeface="Tahoma" panose="020B0604030504040204" pitchFamily="34" charset="0"/>
                <a:ea typeface="Tahoma" panose="020B0604030504040204" pitchFamily="34" charset="0"/>
                <a:cs typeface="Tahoma" panose="020B0604030504040204" pitchFamily="34" charset="0"/>
              </a:rPr>
              <a:t>love</a:t>
            </a:r>
          </a:p>
        </p:txBody>
      </p:sp>
      <p:sp>
        <p:nvSpPr>
          <p:cNvPr id="13" name="TekstSylinder 12">
            <a:extLst>
              <a:ext uri="{FF2B5EF4-FFF2-40B4-BE49-F238E27FC236}">
                <a16:creationId xmlns:a16="http://schemas.microsoft.com/office/drawing/2014/main" id="{3FEA9E17-4FF8-B9D5-9F85-4BC1B44E166D}"/>
              </a:ext>
            </a:extLst>
          </p:cNvPr>
          <p:cNvSpPr txBox="1"/>
          <p:nvPr/>
        </p:nvSpPr>
        <p:spPr>
          <a:xfrm>
            <a:off x="750775" y="3258850"/>
            <a:ext cx="3040969" cy="1754326"/>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buFontTx/>
              <a:buNone/>
              <a:tabLst/>
            </a:pPr>
            <a:r>
              <a:rPr kumimoji="0" lang="nb-NO" altLang="nb-NO" sz="2400" b="1" i="0"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God </a:t>
            </a:r>
            <a:r>
              <a:rPr lang="nb-NO" altLang="nb-NO" b="1" dirty="0">
                <a:solidFill>
                  <a:srgbClr val="333333"/>
                </a:solidFill>
                <a:latin typeface="Candara" panose="020E0502030303020204" pitchFamily="34" charset="0"/>
                <a:ea typeface="Calibri" panose="020F0502020204030204" pitchFamily="34" charset="0"/>
                <a:cs typeface="Arial" panose="020B0604020202020204" pitchFamily="34" charset="0"/>
              </a:rPr>
              <a:t>is love</a:t>
            </a:r>
            <a:r>
              <a:rPr kumimoji="0" lang="nb-NO" altLang="nb-NO" sz="2400" b="0" i="0"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 </a:t>
            </a:r>
            <a:endParaRPr kumimoji="0" lang="nb-NO" altLang="nb-NO" sz="1200" b="0" i="0" u="none" strike="noStrike" cap="none" normalizeH="0" baseline="0" dirty="0">
              <a:ln>
                <a:noFill/>
              </a:ln>
              <a:solidFill>
                <a:schemeClr val="tx1"/>
              </a:solidFill>
              <a:effectLst/>
              <a:latin typeface="Candara" panose="020E0502030303020204" pitchFamily="34" charset="0"/>
            </a:endParaRPr>
          </a:p>
          <a:p>
            <a:pPr marR="0" lvl="0" algn="ctr" defTabSz="914400" rtl="0" eaLnBrk="0" fontAlgn="base" latinLnBrk="0" hangingPunct="0">
              <a:lnSpc>
                <a:spcPct val="100000"/>
              </a:lnSpc>
              <a:spcBef>
                <a:spcPts val="600"/>
              </a:spcBef>
              <a:spcAft>
                <a:spcPct val="0"/>
              </a:spcAft>
              <a:buClrTx/>
              <a:buSzTx/>
              <a:buFontTx/>
              <a:buNone/>
              <a:tabLst/>
            </a:pPr>
            <a:r>
              <a:rPr lang="en-US" sz="2000" b="0" i="1" dirty="0">
                <a:solidFill>
                  <a:srgbClr val="001320"/>
                </a:solidFill>
                <a:effectLst/>
                <a:latin typeface="Candara" panose="020E0502030303020204" pitchFamily="34" charset="0"/>
              </a:rPr>
              <a:t>Anyone who does not love does not know God, because </a:t>
            </a:r>
            <a:r>
              <a:rPr lang="en-US" sz="2000" b="1" i="1" dirty="0">
                <a:solidFill>
                  <a:schemeClr val="accent2">
                    <a:lumMod val="75000"/>
                  </a:schemeClr>
                </a:solidFill>
                <a:effectLst/>
                <a:latin typeface="Candara" panose="020E0502030303020204" pitchFamily="34" charset="0"/>
              </a:rPr>
              <a:t>God is love</a:t>
            </a:r>
            <a:r>
              <a:rPr lang="en-US" sz="1600" b="0" i="1" dirty="0">
                <a:solidFill>
                  <a:srgbClr val="001320"/>
                </a:solidFill>
                <a:effectLst/>
                <a:latin typeface="Roboto" panose="02000000000000000000" pitchFamily="2" charset="0"/>
              </a:rPr>
              <a:t>.</a:t>
            </a:r>
            <a:endParaRPr kumimoji="0" lang="nb-NO" altLang="nb-NO" sz="1100" b="0" i="1" u="none" strike="noStrike" cap="none" normalizeH="0" baseline="0" dirty="0">
              <a:ln>
                <a:noFill/>
              </a:ln>
              <a:solidFill>
                <a:schemeClr val="tx1"/>
              </a:solidFill>
              <a:effectLst/>
              <a:latin typeface="Candara" panose="020E0502030303020204" pitchFamily="34" charset="0"/>
            </a:endParaRPr>
          </a:p>
          <a:p>
            <a:pPr marR="0" lvl="0" algn="r" defTabSz="914400" rtl="0" eaLnBrk="0" fontAlgn="base" latinLnBrk="0" hangingPunct="0">
              <a:lnSpc>
                <a:spcPct val="100000"/>
              </a:lnSpc>
              <a:spcBef>
                <a:spcPts val="600"/>
              </a:spcBef>
              <a:spcAft>
                <a:spcPct val="0"/>
              </a:spcAft>
              <a:buClrTx/>
              <a:buSzTx/>
              <a:buFontTx/>
              <a:buNone/>
              <a:tabLst/>
            </a:pPr>
            <a:r>
              <a:rPr kumimoji="0" lang="nb-NO" altLang="nb-NO" sz="1400" b="0" i="0"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1 John. 4:8</a:t>
            </a:r>
            <a:endParaRPr kumimoji="0" lang="nb-NO" altLang="nb-NO" sz="1100" b="0" i="0" u="none" strike="noStrike" cap="none" normalizeH="0" baseline="0" dirty="0">
              <a:ln>
                <a:noFill/>
              </a:ln>
              <a:solidFill>
                <a:schemeClr val="tx1"/>
              </a:solidFill>
              <a:effectLst/>
              <a:latin typeface="Candara" panose="020E0502030303020204" pitchFamily="34" charset="0"/>
            </a:endParaRPr>
          </a:p>
        </p:txBody>
      </p:sp>
      <p:sp>
        <p:nvSpPr>
          <p:cNvPr id="15" name="TekstSylinder 14">
            <a:extLst>
              <a:ext uri="{FF2B5EF4-FFF2-40B4-BE49-F238E27FC236}">
                <a16:creationId xmlns:a16="http://schemas.microsoft.com/office/drawing/2014/main" id="{04C9598D-DB10-28CC-1A1D-0594D9AB9F77}"/>
              </a:ext>
            </a:extLst>
          </p:cNvPr>
          <p:cNvSpPr txBox="1"/>
          <p:nvPr/>
        </p:nvSpPr>
        <p:spPr>
          <a:xfrm>
            <a:off x="9209246" y="2951073"/>
            <a:ext cx="2791410" cy="2369880"/>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buFontTx/>
              <a:buNone/>
              <a:tabLst/>
            </a:pPr>
            <a:r>
              <a:rPr kumimoji="0" lang="nb-NO" altLang="nb-NO" sz="2400" b="1" i="0"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God is </a:t>
            </a:r>
            <a:r>
              <a:rPr kumimoji="0" lang="nb-NO" altLang="nb-NO" sz="2400" b="1" i="0" u="none" strike="noStrike" cap="none" normalizeH="0" baseline="0" dirty="0" err="1">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light</a:t>
            </a:r>
            <a:endParaRPr kumimoji="0" lang="nb-NO" altLang="nb-NO" sz="1200" b="0" i="0" u="none" strike="noStrike" cap="none" normalizeH="0" baseline="0" dirty="0">
              <a:ln>
                <a:noFill/>
              </a:ln>
              <a:solidFill>
                <a:schemeClr val="tx1"/>
              </a:solidFill>
              <a:effectLst/>
              <a:latin typeface="Candara" panose="020E0502030303020204" pitchFamily="34" charset="0"/>
            </a:endParaRPr>
          </a:p>
          <a:p>
            <a:pPr marR="0" lvl="0" algn="ctr" defTabSz="914400" rtl="0" eaLnBrk="0" fontAlgn="base" latinLnBrk="0" hangingPunct="0">
              <a:lnSpc>
                <a:spcPct val="100000"/>
              </a:lnSpc>
              <a:spcBef>
                <a:spcPts val="600"/>
              </a:spcBef>
              <a:spcAft>
                <a:spcPct val="0"/>
              </a:spcAft>
              <a:buClrTx/>
              <a:buSzTx/>
              <a:buFontTx/>
              <a:buNone/>
              <a:tabLst/>
            </a:pPr>
            <a:r>
              <a:rPr lang="en-US" sz="2000" b="0" i="1" dirty="0">
                <a:solidFill>
                  <a:srgbClr val="001320"/>
                </a:solidFill>
                <a:effectLst/>
                <a:latin typeface="Candara" panose="020E0502030303020204" pitchFamily="34" charset="0"/>
              </a:rPr>
              <a:t>This is the message we have heard from him and proclaim to you, that </a:t>
            </a:r>
            <a:r>
              <a:rPr lang="en-US" sz="2000" b="1" i="1" dirty="0">
                <a:solidFill>
                  <a:schemeClr val="accent2">
                    <a:lumMod val="75000"/>
                  </a:schemeClr>
                </a:solidFill>
                <a:effectLst/>
                <a:latin typeface="Candara" panose="020E0502030303020204" pitchFamily="34" charset="0"/>
              </a:rPr>
              <a:t>God is light</a:t>
            </a:r>
            <a:r>
              <a:rPr lang="en-US" sz="2000" b="0" i="1" dirty="0">
                <a:solidFill>
                  <a:srgbClr val="001320"/>
                </a:solidFill>
                <a:effectLst/>
                <a:latin typeface="Candara" panose="020E0502030303020204" pitchFamily="34" charset="0"/>
              </a:rPr>
              <a:t>, and in him is no darkness at all.</a:t>
            </a:r>
            <a:endParaRPr kumimoji="0" lang="nb-NO" altLang="nb-NO" sz="2000" b="0" i="1" u="none" strike="noStrike" cap="none" normalizeH="0" baseline="0" dirty="0">
              <a:ln>
                <a:noFill/>
              </a:ln>
              <a:solidFill>
                <a:schemeClr val="tx1"/>
              </a:solidFill>
              <a:effectLst/>
              <a:latin typeface="Candara" panose="020E0502030303020204" pitchFamily="34" charset="0"/>
            </a:endParaRPr>
          </a:p>
          <a:p>
            <a:pPr marR="0" lvl="0" algn="r" defTabSz="914400" rtl="0" eaLnBrk="0" fontAlgn="base" latinLnBrk="0" hangingPunct="0">
              <a:lnSpc>
                <a:spcPct val="100000"/>
              </a:lnSpc>
              <a:spcBef>
                <a:spcPts val="600"/>
              </a:spcBef>
              <a:spcAft>
                <a:spcPct val="0"/>
              </a:spcAft>
              <a:buClrTx/>
              <a:buSzTx/>
              <a:buFontTx/>
              <a:buNone/>
              <a:tabLst/>
            </a:pPr>
            <a:r>
              <a:rPr kumimoji="0" lang="nb-NO" altLang="nb-NO" sz="1400" b="0" i="0"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1 John. 1:5</a:t>
            </a:r>
            <a:endParaRPr kumimoji="0" lang="nb-NO" altLang="nb-NO" sz="1100" b="0" i="0" u="none" strike="noStrike" cap="none" normalizeH="0" baseline="0" dirty="0">
              <a:ln>
                <a:noFill/>
              </a:ln>
              <a:solidFill>
                <a:schemeClr val="tx1"/>
              </a:solidFill>
              <a:effectLst/>
              <a:latin typeface="Candara" panose="020E0502030303020204" pitchFamily="34" charset="0"/>
            </a:endParaRPr>
          </a:p>
        </p:txBody>
      </p:sp>
      <p:pic>
        <p:nvPicPr>
          <p:cNvPr id="4" name="Bilde 3" descr="Et bilde som inneholder tekst, design&#10;&#10;Automatisk generert beskrivelse">
            <a:extLst>
              <a:ext uri="{FF2B5EF4-FFF2-40B4-BE49-F238E27FC236}">
                <a16:creationId xmlns:a16="http://schemas.microsoft.com/office/drawing/2014/main" id="{C0A31C38-F3D6-18E9-6FCE-595F5C9E4F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16077">
            <a:off x="10777293" y="296729"/>
            <a:ext cx="1015385" cy="1440000"/>
          </a:xfrm>
          <a:prstGeom prst="rect">
            <a:avLst/>
          </a:prstGeom>
          <a:ln>
            <a:noFill/>
          </a:ln>
          <a:effectLst>
            <a:outerShdw blurRad="63500" dist="63500" dir="2700000" algn="tl" rotWithShape="0">
              <a:srgbClr val="333333">
                <a:alpha val="35000"/>
              </a:srgbClr>
            </a:outerShdw>
          </a:effectLst>
        </p:spPr>
      </p:pic>
      <p:pic>
        <p:nvPicPr>
          <p:cNvPr id="5" name="Bilde 4" descr="Et bilde som inneholder tekst, skjermbilde, plakat, Font&#10;&#10;Automatisk generert beskrivelse">
            <a:extLst>
              <a:ext uri="{FF2B5EF4-FFF2-40B4-BE49-F238E27FC236}">
                <a16:creationId xmlns:a16="http://schemas.microsoft.com/office/drawing/2014/main" id="{9387C9B1-E65D-9048-D04C-3A3535DB40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41062">
            <a:off x="10748320" y="249280"/>
            <a:ext cx="1056228" cy="1499259"/>
          </a:xfrm>
          <a:prstGeom prst="rect">
            <a:avLst/>
          </a:prstGeom>
        </p:spPr>
      </p:pic>
    </p:spTree>
    <p:extLst>
      <p:ext uri="{BB962C8B-B14F-4D97-AF65-F5344CB8AC3E}">
        <p14:creationId xmlns:p14="http://schemas.microsoft.com/office/powerpoint/2010/main" val="30975416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9" grpId="0"/>
      <p:bldP spid="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tekst, design&#10;&#10;Automatisk generert beskrivelse">
            <a:extLst>
              <a:ext uri="{FF2B5EF4-FFF2-40B4-BE49-F238E27FC236}">
                <a16:creationId xmlns:a16="http://schemas.microsoft.com/office/drawing/2014/main" id="{5A2C2DBF-7187-A56D-2D95-9437D50D6D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16077">
            <a:off x="10777293" y="296729"/>
            <a:ext cx="1015385" cy="1440000"/>
          </a:xfrm>
          <a:prstGeom prst="rect">
            <a:avLst/>
          </a:prstGeom>
          <a:ln>
            <a:noFill/>
          </a:ln>
          <a:effectLst>
            <a:outerShdw blurRad="63500" dist="63500" dir="2700000" algn="tl" rotWithShape="0">
              <a:srgbClr val="333333">
                <a:alpha val="35000"/>
              </a:srgbClr>
            </a:outerShdw>
          </a:effectLst>
        </p:spPr>
      </p:pic>
      <p:pic>
        <p:nvPicPr>
          <p:cNvPr id="3" name="Bilde 2" descr="Et bilde som inneholder tekst, skjermbilde, plakat, Font&#10;&#10;Automatisk generert beskrivelse">
            <a:extLst>
              <a:ext uri="{FF2B5EF4-FFF2-40B4-BE49-F238E27FC236}">
                <a16:creationId xmlns:a16="http://schemas.microsoft.com/office/drawing/2014/main" id="{CCADCB70-4799-D85A-F427-9A979A5A72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41062">
            <a:off x="10748320" y="249280"/>
            <a:ext cx="1056228" cy="1499259"/>
          </a:xfrm>
          <a:prstGeom prst="rect">
            <a:avLst/>
          </a:prstGeom>
        </p:spPr>
      </p:pic>
      <p:pic>
        <p:nvPicPr>
          <p:cNvPr id="7" name="Bilde 6" descr="Et bilde som inneholder sirkel, tekst, Fargerikt, Grafikk&#10;&#10;Automatisk generert beskrivelse">
            <a:extLst>
              <a:ext uri="{FF2B5EF4-FFF2-40B4-BE49-F238E27FC236}">
                <a16:creationId xmlns:a16="http://schemas.microsoft.com/office/drawing/2014/main" id="{3968564D-578A-B6A6-B17F-45C9CF85F647}"/>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4700"/>
                    </a14:imgEffect>
                    <a14:imgEffect>
                      <a14:saturation sat="66000"/>
                    </a14:imgEffect>
                    <a14:imgEffect>
                      <a14:brightnessContrast bright="7000" contrast="5000"/>
                    </a14:imgEffect>
                  </a14:imgLayer>
                </a14:imgProps>
              </a:ext>
              <a:ext uri="{28A0092B-C50C-407E-A947-70E740481C1C}">
                <a14:useLocalDpi xmlns:a14="http://schemas.microsoft.com/office/drawing/2010/main"/>
              </a:ext>
            </a:extLst>
          </a:blip>
          <a:stretch>
            <a:fillRect/>
          </a:stretch>
        </p:blipFill>
        <p:spPr>
          <a:xfrm>
            <a:off x="3440496" y="53416"/>
            <a:ext cx="6696744" cy="6696744"/>
          </a:xfrm>
          <a:prstGeom prst="rect">
            <a:avLst/>
          </a:prstGeom>
        </p:spPr>
      </p:pic>
    </p:spTree>
    <p:extLst>
      <p:ext uri="{BB962C8B-B14F-4D97-AF65-F5344CB8AC3E}">
        <p14:creationId xmlns:p14="http://schemas.microsoft.com/office/powerpoint/2010/main" val="1833862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3E2BF44D-BE97-A6C7-E077-F1099B836E43}"/>
              </a:ext>
            </a:extLst>
          </p:cNvPr>
          <p:cNvSpPr txBox="1">
            <a:spLocks noChangeArrowheads="1"/>
          </p:cNvSpPr>
          <p:nvPr/>
        </p:nvSpPr>
        <p:spPr bwMode="auto">
          <a:xfrm>
            <a:off x="3143672" y="116631"/>
            <a:ext cx="6912768"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ts val="4300"/>
              </a:lnSpc>
            </a:pPr>
            <a:r>
              <a:rPr lang="en-GB" sz="4000" kern="0" dirty="0">
                <a:latin typeface="Georgia" charset="0"/>
                <a:ea typeface="ＭＳ Ｐゴシック" charset="0"/>
                <a:cs typeface="ＭＳ Ｐゴシック" charset="0"/>
              </a:rPr>
              <a:t>Leaders Who Release and Transform Energy</a:t>
            </a:r>
          </a:p>
          <a:p>
            <a:pPr eaLnBrk="1" hangingPunct="1">
              <a:lnSpc>
                <a:spcPct val="110000"/>
              </a:lnSpc>
              <a:spcBef>
                <a:spcPts val="600"/>
              </a:spcBef>
            </a:pPr>
            <a:r>
              <a:rPr lang="en-GB" sz="2800" kern="0" dirty="0">
                <a:solidFill>
                  <a:schemeClr val="accent6">
                    <a:lumMod val="60000"/>
                    <a:lumOff val="40000"/>
                  </a:schemeClr>
                </a:solidFill>
                <a:latin typeface="Georgia" charset="0"/>
                <a:ea typeface="ＭＳ Ｐゴシック" charset="0"/>
                <a:cs typeface="ＭＳ Ｐゴシック" charset="0"/>
              </a:rPr>
              <a:t>- </a:t>
            </a:r>
            <a:r>
              <a:rPr lang="en-GB" sz="2800" kern="0" dirty="0">
                <a:solidFill>
                  <a:srgbClr val="6B6BCF"/>
                </a:solidFill>
                <a:latin typeface="Georgia" charset="0"/>
                <a:ea typeface="ＭＳ Ｐゴシック" charset="0"/>
                <a:cs typeface="ＭＳ Ｐゴシック" charset="0"/>
              </a:rPr>
              <a:t>Empowering leadership</a:t>
            </a:r>
            <a:endParaRPr lang="en-GB" sz="3400" kern="0" dirty="0">
              <a:solidFill>
                <a:srgbClr val="6B6BCF"/>
              </a:solidFill>
              <a:latin typeface="Georgia" charset="0"/>
              <a:ea typeface="ＭＳ Ｐゴシック" charset="0"/>
              <a:cs typeface="ＭＳ Ｐゴシック" charset="0"/>
            </a:endParaRPr>
          </a:p>
        </p:txBody>
      </p:sp>
      <p:pic>
        <p:nvPicPr>
          <p:cNvPr id="7" name="Bilde 6" descr="Et bilde som inneholder tekst&#10;&#10;Automatisk generert beskrivelse">
            <a:extLst>
              <a:ext uri="{FF2B5EF4-FFF2-40B4-BE49-F238E27FC236}">
                <a16:creationId xmlns:a16="http://schemas.microsoft.com/office/drawing/2014/main" id="{42284580-4CBC-2771-DB34-B42C0042C4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68369">
            <a:off x="10774276" y="332734"/>
            <a:ext cx="1027779" cy="1440000"/>
          </a:xfrm>
          <a:prstGeom prst="rect">
            <a:avLst/>
          </a:prstGeom>
          <a:effectLst>
            <a:outerShdw blurRad="63500" dist="63500" dir="2700000" algn="tl" rotWithShape="0">
              <a:prstClr val="black">
                <a:alpha val="35000"/>
              </a:prstClr>
            </a:outerShdw>
          </a:effectLst>
        </p:spPr>
      </p:pic>
      <p:pic>
        <p:nvPicPr>
          <p:cNvPr id="4" name="Bilde 3" descr="Et bilde som inneholder tekst, Font, design&#10;&#10;Automatisk generert beskrivelse">
            <a:extLst>
              <a:ext uri="{FF2B5EF4-FFF2-40B4-BE49-F238E27FC236}">
                <a16:creationId xmlns:a16="http://schemas.microsoft.com/office/drawing/2014/main" id="{50EE3386-499A-FA8B-7276-4C8C435DCC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71296">
            <a:off x="10772443" y="333781"/>
            <a:ext cx="1019878" cy="1437452"/>
          </a:xfrm>
          <a:prstGeom prst="rect">
            <a:avLst/>
          </a:prstGeom>
        </p:spPr>
      </p:pic>
      <p:pic>
        <p:nvPicPr>
          <p:cNvPr id="3" name="Bilde 2" descr="Et bilde som inneholder person, utendørs, tre, gutt&#10;&#10;Automatisk generert beskrivelse">
            <a:extLst>
              <a:ext uri="{FF2B5EF4-FFF2-40B4-BE49-F238E27FC236}">
                <a16:creationId xmlns:a16="http://schemas.microsoft.com/office/drawing/2014/main" id="{87931E20-9E24-CF42-2256-BC3E570C3F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1504" y="2564904"/>
            <a:ext cx="6266502" cy="3889873"/>
          </a:xfrm>
          <a:prstGeom prst="ellipse">
            <a:avLst/>
          </a:prstGeom>
          <a:ln w="63500" cap="rnd">
            <a:noFill/>
          </a:ln>
          <a:effectLst>
            <a:outerShdw blurRad="228600" algn="t" rotWithShape="0">
              <a:prstClr val="black">
                <a:alpha val="7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0875603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09E8C89-2EF4-6A8E-401D-4862356CF502}"/>
            </a:ext>
          </a:extLst>
        </p:cNvPr>
        <p:cNvGrpSpPr/>
        <p:nvPr/>
      </p:nvGrpSpPr>
      <p:grpSpPr>
        <a:xfrm>
          <a:off x="0" y="0"/>
          <a:ext cx="0" cy="0"/>
          <a:chOff x="0" y="0"/>
          <a:chExt cx="0" cy="0"/>
        </a:xfrm>
      </p:grpSpPr>
      <p:sp>
        <p:nvSpPr>
          <p:cNvPr id="20" name="AutoShape 3">
            <a:extLst>
              <a:ext uri="{FF2B5EF4-FFF2-40B4-BE49-F238E27FC236}">
                <a16:creationId xmlns:a16="http://schemas.microsoft.com/office/drawing/2014/main" id="{654DA396-5740-7982-6E72-D5B26A79D432}"/>
              </a:ext>
            </a:extLst>
          </p:cNvPr>
          <p:cNvSpPr>
            <a:spLocks noChangeArrowheads="1"/>
          </p:cNvSpPr>
          <p:nvPr/>
        </p:nvSpPr>
        <p:spPr bwMode="auto">
          <a:xfrm>
            <a:off x="3647728" y="2366768"/>
            <a:ext cx="6207968" cy="4086568"/>
          </a:xfrm>
          <a:prstGeom prst="roundRect">
            <a:avLst>
              <a:gd name="adj" fmla="val 6111"/>
            </a:avLst>
          </a:prstGeom>
          <a:solidFill>
            <a:srgbClr val="78B4E6"/>
          </a:solidFill>
          <a:ln>
            <a:noFill/>
          </a:ln>
        </p:spPr>
        <p:txBody>
          <a:bodyPr wrap="none" anchor="ctr"/>
          <a:lstStyle/>
          <a:p>
            <a:pPr eaLnBrk="0" fontAlgn="base" hangingPunct="0">
              <a:spcBef>
                <a:spcPct val="0"/>
              </a:spcBef>
              <a:spcAft>
                <a:spcPct val="0"/>
              </a:spcAft>
            </a:pPr>
            <a:endParaRPr lang="en-GB" sz="2400" dirty="0">
              <a:solidFill>
                <a:srgbClr val="000000"/>
              </a:solidFill>
            </a:endParaRPr>
          </a:p>
        </p:txBody>
      </p:sp>
      <p:pic>
        <p:nvPicPr>
          <p:cNvPr id="6" name="Picture 5" descr="traditional approach.png">
            <a:extLst>
              <a:ext uri="{FF2B5EF4-FFF2-40B4-BE49-F238E27FC236}">
                <a16:creationId xmlns:a16="http://schemas.microsoft.com/office/drawing/2014/main" id="{BD562678-0A9F-0C05-2CA0-BB097DF75C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5345" y="3180804"/>
            <a:ext cx="1824706" cy="1800000"/>
          </a:xfrm>
          <a:prstGeom prst="rect">
            <a:avLst/>
          </a:prstGeom>
        </p:spPr>
      </p:pic>
      <p:pic>
        <p:nvPicPr>
          <p:cNvPr id="10" name="Picture 9" descr="ncd approach.png">
            <a:extLst>
              <a:ext uri="{FF2B5EF4-FFF2-40B4-BE49-F238E27FC236}">
                <a16:creationId xmlns:a16="http://schemas.microsoft.com/office/drawing/2014/main" id="{986246E3-32D2-81FE-790E-E27C3515F3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31019" y="2406820"/>
            <a:ext cx="3557217" cy="3348000"/>
          </a:xfrm>
          <a:prstGeom prst="rect">
            <a:avLst/>
          </a:prstGeom>
        </p:spPr>
      </p:pic>
      <p:sp>
        <p:nvSpPr>
          <p:cNvPr id="22" name="TextBox 21">
            <a:extLst>
              <a:ext uri="{FF2B5EF4-FFF2-40B4-BE49-F238E27FC236}">
                <a16:creationId xmlns:a16="http://schemas.microsoft.com/office/drawing/2014/main" id="{3D1A90E1-5677-BC8B-FDEA-6C47E95338AD}"/>
              </a:ext>
            </a:extLst>
          </p:cNvPr>
          <p:cNvSpPr txBox="1"/>
          <p:nvPr/>
        </p:nvSpPr>
        <p:spPr>
          <a:xfrm>
            <a:off x="3730426" y="5179141"/>
            <a:ext cx="2751584" cy="946991"/>
          </a:xfrm>
          <a:prstGeom prst="rect">
            <a:avLst/>
          </a:prstGeom>
          <a:noFill/>
        </p:spPr>
        <p:txBody>
          <a:bodyPr wrap="square" rtlCol="0">
            <a:spAutoFit/>
          </a:bodyPr>
          <a:lstStyle/>
          <a:p>
            <a:pPr algn="ctr" eaLnBrk="0" fontAlgn="base" hangingPunct="0">
              <a:lnSpc>
                <a:spcPct val="120000"/>
              </a:lnSpc>
              <a:spcBef>
                <a:spcPct val="0"/>
              </a:spcBef>
              <a:spcAft>
                <a:spcPct val="0"/>
              </a:spcAft>
            </a:pPr>
            <a:r>
              <a:rPr lang="en-GB" sz="1600" b="1" dirty="0">
                <a:solidFill>
                  <a:srgbClr val="000000"/>
                </a:solidFill>
                <a:latin typeface="Tahoma"/>
                <a:cs typeface="Tahoma"/>
                <a:sym typeface="B 2Stone Sans Bold" charset="0"/>
              </a:rPr>
              <a:t>“traditional approach”</a:t>
            </a:r>
          </a:p>
          <a:p>
            <a:pPr algn="ctr" eaLnBrk="0" fontAlgn="base" hangingPunct="0">
              <a:lnSpc>
                <a:spcPct val="120000"/>
              </a:lnSpc>
              <a:spcBef>
                <a:spcPct val="0"/>
              </a:spcBef>
              <a:spcAft>
                <a:spcPct val="0"/>
              </a:spcAft>
            </a:pPr>
            <a:r>
              <a:rPr lang="en-GB" sz="1600" dirty="0">
                <a:solidFill>
                  <a:srgbClr val="000000"/>
                </a:solidFill>
                <a:latin typeface="Tahoma"/>
                <a:cs typeface="Tahoma"/>
                <a:sym typeface="B 2Stone Sans Bold" charset="0"/>
              </a:rPr>
              <a:t>Followers as helpers          of the leader.</a:t>
            </a:r>
          </a:p>
        </p:txBody>
      </p:sp>
      <p:sp>
        <p:nvSpPr>
          <p:cNvPr id="23" name="TextBox 22">
            <a:extLst>
              <a:ext uri="{FF2B5EF4-FFF2-40B4-BE49-F238E27FC236}">
                <a16:creationId xmlns:a16="http://schemas.microsoft.com/office/drawing/2014/main" id="{F24CA3A1-0D9A-37BF-5C26-1FBFEDDFAF51}"/>
              </a:ext>
            </a:extLst>
          </p:cNvPr>
          <p:cNvSpPr txBox="1"/>
          <p:nvPr/>
        </p:nvSpPr>
        <p:spPr>
          <a:xfrm>
            <a:off x="6682754" y="5179141"/>
            <a:ext cx="3096344" cy="1242456"/>
          </a:xfrm>
          <a:prstGeom prst="rect">
            <a:avLst/>
          </a:prstGeom>
          <a:noFill/>
        </p:spPr>
        <p:txBody>
          <a:bodyPr wrap="square" rtlCol="0">
            <a:spAutoFit/>
          </a:bodyPr>
          <a:lstStyle/>
          <a:p>
            <a:pPr algn="ctr" eaLnBrk="0" fontAlgn="base" hangingPunct="0">
              <a:lnSpc>
                <a:spcPct val="120000"/>
              </a:lnSpc>
              <a:spcBef>
                <a:spcPct val="0"/>
              </a:spcBef>
              <a:spcAft>
                <a:spcPct val="0"/>
              </a:spcAft>
            </a:pPr>
            <a:r>
              <a:rPr lang="en-GB" sz="1600" b="1" dirty="0">
                <a:solidFill>
                  <a:srgbClr val="000000"/>
                </a:solidFill>
                <a:latin typeface="Tahoma"/>
                <a:cs typeface="Tahoma"/>
                <a:sym typeface="B 2Stone Sans Bold" charset="0"/>
              </a:rPr>
              <a:t>Modern approach</a:t>
            </a:r>
          </a:p>
          <a:p>
            <a:pPr algn="ctr" eaLnBrk="0" fontAlgn="base" hangingPunct="0">
              <a:lnSpc>
                <a:spcPct val="120000"/>
              </a:lnSpc>
              <a:spcBef>
                <a:spcPct val="0"/>
              </a:spcBef>
              <a:spcAft>
                <a:spcPct val="0"/>
              </a:spcAft>
            </a:pPr>
            <a:r>
              <a:rPr lang="en-GB" sz="1600" dirty="0">
                <a:solidFill>
                  <a:srgbClr val="000000"/>
                </a:solidFill>
                <a:latin typeface="Tahoma"/>
                <a:cs typeface="Tahoma"/>
                <a:sym typeface="B 2Stone Sans Bold" charset="0"/>
              </a:rPr>
              <a:t>Empowering leadership resulting in ongoing leadership multiplication.</a:t>
            </a:r>
            <a:r>
              <a:rPr lang="en-GB" sz="1600" b="1" dirty="0">
                <a:solidFill>
                  <a:srgbClr val="000000"/>
                </a:solidFill>
                <a:latin typeface="Tahoma"/>
                <a:cs typeface="Tahoma"/>
                <a:sym typeface="B 2Stone Sans Bold" charset="0"/>
              </a:rPr>
              <a:t> </a:t>
            </a:r>
          </a:p>
        </p:txBody>
      </p:sp>
      <p:sp>
        <p:nvSpPr>
          <p:cNvPr id="2" name="Rectangle 17">
            <a:extLst>
              <a:ext uri="{FF2B5EF4-FFF2-40B4-BE49-F238E27FC236}">
                <a16:creationId xmlns:a16="http://schemas.microsoft.com/office/drawing/2014/main" id="{7BA4F841-E900-2AD1-E029-612443FD6DA4}"/>
              </a:ext>
            </a:extLst>
          </p:cNvPr>
          <p:cNvSpPr txBox="1">
            <a:spLocks noChangeArrowheads="1"/>
          </p:cNvSpPr>
          <p:nvPr/>
        </p:nvSpPr>
        <p:spPr bwMode="auto">
          <a:xfrm>
            <a:off x="3143672" y="116631"/>
            <a:ext cx="6912768"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ts val="4300"/>
              </a:lnSpc>
            </a:pPr>
            <a:r>
              <a:rPr lang="en-GB" sz="4000" kern="0" dirty="0">
                <a:latin typeface="Georgia" charset="0"/>
                <a:ea typeface="ＭＳ Ｐゴシック" charset="0"/>
                <a:cs typeface="ＭＳ Ｐゴシック" charset="0"/>
              </a:rPr>
              <a:t>Leaders Who Give Freedom and Transform Energy</a:t>
            </a:r>
          </a:p>
          <a:p>
            <a:pPr eaLnBrk="1" hangingPunct="1">
              <a:lnSpc>
                <a:spcPct val="110000"/>
              </a:lnSpc>
              <a:spcBef>
                <a:spcPts val="600"/>
              </a:spcBef>
            </a:pPr>
            <a:r>
              <a:rPr lang="en-GB" sz="2800" kern="0" dirty="0">
                <a:solidFill>
                  <a:schemeClr val="accent6">
                    <a:lumMod val="60000"/>
                    <a:lumOff val="40000"/>
                  </a:schemeClr>
                </a:solidFill>
                <a:latin typeface="Georgia" charset="0"/>
                <a:ea typeface="ＭＳ Ｐゴシック" charset="0"/>
                <a:cs typeface="ＭＳ Ｐゴシック" charset="0"/>
              </a:rPr>
              <a:t>- </a:t>
            </a:r>
            <a:r>
              <a:rPr lang="en-GB" sz="2800" kern="0" dirty="0">
                <a:solidFill>
                  <a:srgbClr val="6B6BCF"/>
                </a:solidFill>
                <a:latin typeface="Georgia" charset="0"/>
                <a:ea typeface="ＭＳ Ｐゴシック" charset="0"/>
                <a:cs typeface="ＭＳ Ｐゴシック" charset="0"/>
              </a:rPr>
              <a:t>Empowering leadership</a:t>
            </a:r>
            <a:endParaRPr lang="en-GB" sz="3400" kern="0" dirty="0">
              <a:solidFill>
                <a:srgbClr val="6B6BCF"/>
              </a:solidFill>
              <a:latin typeface="Georgia" charset="0"/>
              <a:ea typeface="ＭＳ Ｐゴシック" charset="0"/>
              <a:cs typeface="ＭＳ Ｐゴシック" charset="0"/>
            </a:endParaRPr>
          </a:p>
        </p:txBody>
      </p:sp>
      <p:pic>
        <p:nvPicPr>
          <p:cNvPr id="7" name="Bilde 6" descr="Et bilde som inneholder tekst&#10;&#10;Automatisk generert beskrivelse">
            <a:extLst>
              <a:ext uri="{FF2B5EF4-FFF2-40B4-BE49-F238E27FC236}">
                <a16:creationId xmlns:a16="http://schemas.microsoft.com/office/drawing/2014/main" id="{F7A30A53-29E7-D84A-6E40-AFAF932170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68369">
            <a:off x="10774276" y="332734"/>
            <a:ext cx="1027779" cy="1440000"/>
          </a:xfrm>
          <a:prstGeom prst="rect">
            <a:avLst/>
          </a:prstGeom>
          <a:effectLst>
            <a:outerShdw blurRad="63500" dist="63500" dir="2700000" algn="tl" rotWithShape="0">
              <a:prstClr val="black">
                <a:alpha val="35000"/>
              </a:prstClr>
            </a:outerShdw>
          </a:effectLst>
        </p:spPr>
      </p:pic>
      <p:pic>
        <p:nvPicPr>
          <p:cNvPr id="4" name="Bilde 3" descr="Et bilde som inneholder tekst, Font, design&#10;&#10;Automatisk generert beskrivelse">
            <a:extLst>
              <a:ext uri="{FF2B5EF4-FFF2-40B4-BE49-F238E27FC236}">
                <a16:creationId xmlns:a16="http://schemas.microsoft.com/office/drawing/2014/main" id="{ABC848D6-0BD6-31C9-8EE0-BDDFAF9936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71296">
            <a:off x="10772443" y="333781"/>
            <a:ext cx="1019878" cy="1437452"/>
          </a:xfrm>
          <a:prstGeom prst="rect">
            <a:avLst/>
          </a:prstGeom>
        </p:spPr>
      </p:pic>
    </p:spTree>
    <p:extLst>
      <p:ext uri="{BB962C8B-B14F-4D97-AF65-F5344CB8AC3E}">
        <p14:creationId xmlns:p14="http://schemas.microsoft.com/office/powerpoint/2010/main" val="25372422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out)">
                                      <p:cBhvr>
                                        <p:cTn id="16" dur="5000"/>
                                        <p:tgtEl>
                                          <p:spTgt spid="10"/>
                                        </p:tgtEl>
                                      </p:cBhvr>
                                    </p:animEffect>
                                  </p:childTnLst>
                                </p:cTn>
                              </p:par>
                            </p:childTnLst>
                          </p:cTn>
                        </p:par>
                        <p:par>
                          <p:cTn id="17" fill="hold">
                            <p:stCondLst>
                              <p:cond delay="50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3E2BF44D-BE97-A6C7-E077-F1099B836E43}"/>
              </a:ext>
            </a:extLst>
          </p:cNvPr>
          <p:cNvSpPr txBox="1">
            <a:spLocks noChangeArrowheads="1"/>
          </p:cNvSpPr>
          <p:nvPr/>
        </p:nvSpPr>
        <p:spPr bwMode="auto">
          <a:xfrm>
            <a:off x="2495600" y="-4524"/>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pPr>
            <a:r>
              <a:rPr lang="en-GB" sz="4000" kern="0" dirty="0">
                <a:latin typeface="Georgia" charset="0"/>
                <a:ea typeface="ＭＳ Ｐゴシック" charset="0"/>
                <a:cs typeface="ＭＳ Ｐゴシック" charset="0"/>
              </a:rPr>
              <a:t>Leaders Who Give New Life</a:t>
            </a:r>
          </a:p>
          <a:p>
            <a:pPr eaLnBrk="1" hangingPunct="1">
              <a:lnSpc>
                <a:spcPct val="110000"/>
              </a:lnSpc>
            </a:pPr>
            <a:r>
              <a:rPr lang="en-GB" sz="2800" kern="0" dirty="0">
                <a:solidFill>
                  <a:schemeClr val="accent6">
                    <a:lumMod val="60000"/>
                    <a:lumOff val="40000"/>
                  </a:schemeClr>
                </a:solidFill>
                <a:latin typeface="Georgia" charset="0"/>
                <a:ea typeface="ＭＳ Ｐゴシック" charset="0"/>
                <a:cs typeface="ＭＳ Ｐゴシック" charset="0"/>
              </a:rPr>
              <a:t>- </a:t>
            </a:r>
            <a:r>
              <a:rPr lang="en-GB" sz="2800" kern="0" dirty="0">
                <a:solidFill>
                  <a:srgbClr val="6B6BCF"/>
                </a:solidFill>
                <a:latin typeface="Georgia" charset="0"/>
                <a:ea typeface="ＭＳ Ｐゴシック" charset="0"/>
                <a:cs typeface="ＭＳ Ｐゴシック" charset="0"/>
              </a:rPr>
              <a:t>Empowering leadership</a:t>
            </a:r>
            <a:endParaRPr lang="en-GB" sz="3400" kern="0" dirty="0">
              <a:solidFill>
                <a:srgbClr val="6B6BCF"/>
              </a:solidFill>
              <a:latin typeface="Georgia" charset="0"/>
              <a:ea typeface="ＭＳ Ｐゴシック" charset="0"/>
              <a:cs typeface="ＭＳ Ｐゴシック" charset="0"/>
            </a:endParaRPr>
          </a:p>
        </p:txBody>
      </p:sp>
      <p:sp>
        <p:nvSpPr>
          <p:cNvPr id="3" name="TekstSylinder 2">
            <a:extLst>
              <a:ext uri="{FF2B5EF4-FFF2-40B4-BE49-F238E27FC236}">
                <a16:creationId xmlns:a16="http://schemas.microsoft.com/office/drawing/2014/main" id="{93B55C49-0673-AE58-DCFF-3C6B8660662D}"/>
              </a:ext>
            </a:extLst>
          </p:cNvPr>
          <p:cNvSpPr txBox="1"/>
          <p:nvPr/>
        </p:nvSpPr>
        <p:spPr>
          <a:xfrm>
            <a:off x="1487488" y="1979395"/>
            <a:ext cx="9793088" cy="4078039"/>
          </a:xfrm>
          <a:prstGeom prst="rect">
            <a:avLst/>
          </a:prstGeom>
          <a:noFill/>
        </p:spPr>
        <p:txBody>
          <a:bodyPr wrap="square">
            <a:spAutoFit/>
          </a:bodyPr>
          <a:lstStyle/>
          <a:p>
            <a:pPr algn="ctr"/>
            <a:r>
              <a:rPr lang="en-US" sz="2800" i="1" dirty="0">
                <a:latin typeface="Candara" panose="020E0502030303020204" pitchFamily="34" charset="0"/>
              </a:rPr>
              <a:t>The church needs leaders who reflect </a:t>
            </a:r>
          </a:p>
          <a:p>
            <a:pPr algn="ctr"/>
            <a:r>
              <a:rPr lang="en-US" sz="2800" i="1" dirty="0">
                <a:latin typeface="Candara" panose="020E0502030303020204" pitchFamily="34" charset="0"/>
              </a:rPr>
              <a:t>the life-giving side of God's nature. </a:t>
            </a:r>
          </a:p>
          <a:p>
            <a:pPr algn="ctr"/>
            <a:r>
              <a:rPr lang="en-US" sz="2800" i="1" dirty="0">
                <a:latin typeface="Candara" panose="020E0502030303020204" pitchFamily="34" charset="0"/>
              </a:rPr>
              <a:t>Leaders who are not dependent on </a:t>
            </a:r>
          </a:p>
          <a:p>
            <a:pPr algn="ctr"/>
            <a:r>
              <a:rPr lang="en-US" sz="2800" i="1" dirty="0">
                <a:latin typeface="Candara" panose="020E0502030303020204" pitchFamily="34" charset="0"/>
              </a:rPr>
              <a:t>draining the life out of those around them, </a:t>
            </a:r>
          </a:p>
          <a:p>
            <a:pPr algn="ctr"/>
            <a:r>
              <a:rPr lang="en-US" sz="2800" i="1" dirty="0">
                <a:latin typeface="Candara" panose="020E0502030303020204" pitchFamily="34" charset="0"/>
              </a:rPr>
              <a:t>who do not exhaust the people around them, </a:t>
            </a:r>
          </a:p>
          <a:p>
            <a:pPr algn="ctr"/>
            <a:r>
              <a:rPr lang="en-US" sz="2800" i="1" dirty="0">
                <a:latin typeface="Candara" panose="020E0502030303020204" pitchFamily="34" charset="0"/>
              </a:rPr>
              <a:t>who do not burn you out. </a:t>
            </a:r>
          </a:p>
          <a:p>
            <a:pPr algn="ctr"/>
            <a:r>
              <a:rPr lang="en-US" sz="2800" i="1" dirty="0">
                <a:latin typeface="Candara" panose="020E0502030303020204" pitchFamily="34" charset="0"/>
              </a:rPr>
              <a:t>Instead, leaders who give life to people, </a:t>
            </a:r>
          </a:p>
          <a:p>
            <a:pPr algn="ctr"/>
            <a:r>
              <a:rPr lang="en-US" sz="2800" i="1" dirty="0">
                <a:latin typeface="Candara" panose="020E0502030303020204" pitchFamily="34" charset="0"/>
              </a:rPr>
              <a:t>build them up, bring healing, and create new strength. </a:t>
            </a:r>
          </a:p>
          <a:p>
            <a:pPr algn="r">
              <a:spcBef>
                <a:spcPts val="1800"/>
              </a:spcBef>
            </a:pPr>
            <a:r>
              <a:rPr lang="nb-NO" sz="2000" dirty="0">
                <a:latin typeface="Calibri" panose="020F0502020204030204" pitchFamily="34" charset="0"/>
                <a:cs typeface="Calibri" panose="020F0502020204030204" pitchFamily="34" charset="0"/>
              </a:rPr>
              <a:t>Hans Johan </a:t>
            </a:r>
            <a:r>
              <a:rPr lang="nb-NO" sz="2000" dirty="0" err="1">
                <a:latin typeface="Calibri" panose="020F0502020204030204" pitchFamily="34" charset="0"/>
                <a:cs typeface="Calibri" panose="020F0502020204030204" pitchFamily="34" charset="0"/>
              </a:rPr>
              <a:t>Sagrusten</a:t>
            </a:r>
            <a:endParaRPr lang="nb-NO" sz="2000" dirty="0">
              <a:latin typeface="Calibri" panose="020F0502020204030204" pitchFamily="34" charset="0"/>
              <a:cs typeface="Calibri" panose="020F0502020204030204" pitchFamily="34" charset="0"/>
            </a:endParaRPr>
          </a:p>
        </p:txBody>
      </p:sp>
      <p:pic>
        <p:nvPicPr>
          <p:cNvPr id="4" name="Bilde 3" descr="Et bilde som inneholder sketch, tegning, strektegning, kunst&#10;&#10;Automatisk generert beskrivelse">
            <a:extLst>
              <a:ext uri="{FF2B5EF4-FFF2-40B4-BE49-F238E27FC236}">
                <a16:creationId xmlns:a16="http://schemas.microsoft.com/office/drawing/2014/main" id="{FCB433BD-CC62-404D-3DE5-4D4FF4BFEF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3752" y="6304918"/>
            <a:ext cx="288032" cy="220656"/>
          </a:xfrm>
          <a:prstGeom prst="rect">
            <a:avLst/>
          </a:prstGeom>
        </p:spPr>
      </p:pic>
      <p:sp>
        <p:nvSpPr>
          <p:cNvPr id="5" name="TekstSylinder 4">
            <a:extLst>
              <a:ext uri="{FF2B5EF4-FFF2-40B4-BE49-F238E27FC236}">
                <a16:creationId xmlns:a16="http://schemas.microsoft.com/office/drawing/2014/main" id="{45E4557C-8B7E-5911-A5CD-668B8A97919F}"/>
              </a:ext>
            </a:extLst>
          </p:cNvPr>
          <p:cNvSpPr txBox="1"/>
          <p:nvPr/>
        </p:nvSpPr>
        <p:spPr>
          <a:xfrm>
            <a:off x="812204" y="6215191"/>
            <a:ext cx="3672408" cy="400110"/>
          </a:xfrm>
          <a:prstGeom prst="rect">
            <a:avLst/>
          </a:prstGeom>
          <a:noFill/>
        </p:spPr>
        <p:txBody>
          <a:bodyPr wrap="square">
            <a:spAutoFit/>
          </a:bodyPr>
          <a:lstStyle/>
          <a:p>
            <a:pPr>
              <a:spcBef>
                <a:spcPts val="1000"/>
              </a:spcBef>
            </a:pPr>
            <a:r>
              <a:rPr lang="en-GB" sz="2000">
                <a:latin typeface="Calibri" panose="020F0502020204030204" pitchFamily="34" charset="0"/>
                <a:cs typeface="Calibri" panose="020F0502020204030204" pitchFamily="34" charset="0"/>
              </a:rPr>
              <a:t>:</a:t>
            </a:r>
            <a:r>
              <a:rPr lang="en-GB" sz="2000" baseline="-10000">
                <a:latin typeface="Calibri" panose="020F0502020204030204" pitchFamily="34" charset="0"/>
                <a:cs typeface="Calibri" panose="020F0502020204030204" pitchFamily="34" charset="0"/>
              </a:rPr>
              <a:t>*</a:t>
            </a:r>
            <a:r>
              <a:rPr lang="en-GB" sz="2000">
                <a:latin typeface="Calibri" panose="020F0502020204030204" pitchFamily="34" charset="0"/>
                <a:cs typeface="Calibri" panose="020F0502020204030204" pitchFamily="34" charset="0"/>
              </a:rPr>
              <a:t>) see also Philippians 2,13 </a:t>
            </a:r>
          </a:p>
        </p:txBody>
      </p:sp>
    </p:spTree>
    <p:extLst>
      <p:ext uri="{BB962C8B-B14F-4D97-AF65-F5344CB8AC3E}">
        <p14:creationId xmlns:p14="http://schemas.microsoft.com/office/powerpoint/2010/main" val="13564316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 name="Rectangle 6">
            <a:extLst>
              <a:ext uri="{FF2B5EF4-FFF2-40B4-BE49-F238E27FC236}">
                <a16:creationId xmlns:a16="http://schemas.microsoft.com/office/drawing/2014/main" id="{06224C31-CFED-4B12-90FA-AB228F9D0635}"/>
              </a:ext>
            </a:extLst>
          </p:cNvPr>
          <p:cNvSpPr>
            <a:spLocks/>
          </p:cNvSpPr>
          <p:nvPr/>
        </p:nvSpPr>
        <p:spPr bwMode="auto">
          <a:xfrm>
            <a:off x="1559496" y="2492896"/>
            <a:ext cx="691276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p>
            <a:pPr eaLnBrk="0" fontAlgn="base" hangingPunct="0">
              <a:spcBef>
                <a:spcPct val="0"/>
              </a:spcBef>
              <a:spcAft>
                <a:spcPts val="1200"/>
              </a:spcAft>
            </a:pPr>
            <a:r>
              <a:rPr lang="en-GB" sz="2800" dirty="0">
                <a:solidFill>
                  <a:srgbClr val="000000"/>
                </a:solidFill>
                <a:latin typeface="Candara" panose="020E0502030303020204" pitchFamily="34" charset="0"/>
                <a:cs typeface="Trebuchet MS"/>
                <a:sym typeface="B 2Stone Sans Bold" charset="0"/>
              </a:rPr>
              <a:t>To what extent does leadership contribute to:</a:t>
            </a:r>
          </a:p>
          <a:p>
            <a:pPr marL="342900" indent="-342900" eaLnBrk="0" fontAlgn="base" hangingPunct="0">
              <a:spcBef>
                <a:spcPct val="0"/>
              </a:spcBef>
              <a:spcAft>
                <a:spcPts val="1200"/>
              </a:spcAft>
              <a:buFontTx/>
              <a:buChar char="-"/>
            </a:pPr>
            <a:r>
              <a:rPr lang="en-GB" sz="2400" dirty="0">
                <a:solidFill>
                  <a:srgbClr val="000000"/>
                </a:solidFill>
                <a:latin typeface="Candara" panose="020E0502030303020204" pitchFamily="34" charset="0"/>
                <a:cs typeface="Trebuchet MS"/>
                <a:sym typeface="B 2Stone Sans Bold" charset="0"/>
              </a:rPr>
              <a:t>empowering new leaders at all levels?</a:t>
            </a:r>
          </a:p>
          <a:p>
            <a:pPr marL="342900" indent="-342900" eaLnBrk="0" fontAlgn="base" hangingPunct="0">
              <a:spcBef>
                <a:spcPct val="0"/>
              </a:spcBef>
              <a:spcAft>
                <a:spcPts val="1200"/>
              </a:spcAft>
              <a:buFontTx/>
              <a:buChar char="-"/>
            </a:pPr>
            <a:r>
              <a:rPr lang="en-GB" sz="2400" dirty="0">
                <a:solidFill>
                  <a:srgbClr val="000000"/>
                </a:solidFill>
                <a:latin typeface="Candara" panose="020E0502030303020204" pitchFamily="34" charset="0"/>
                <a:cs typeface="Trebuchet MS"/>
                <a:sym typeface="B 2Stone Sans Bold" charset="0"/>
              </a:rPr>
              <a:t>strengthening people’s freedom</a:t>
            </a:r>
            <a:r>
              <a:rPr lang="en-GB" dirty="0">
                <a:solidFill>
                  <a:srgbClr val="000000"/>
                </a:solidFill>
                <a:latin typeface="Candara" panose="020E0502030303020204" pitchFamily="34" charset="0"/>
                <a:cs typeface="Trebuchet MS"/>
                <a:sym typeface="B 2Stone Sans Bold" charset="0"/>
              </a:rPr>
              <a:t>,                           maturity, and sense of responsibility</a:t>
            </a:r>
            <a:r>
              <a:rPr lang="en-GB" sz="2400" dirty="0">
                <a:solidFill>
                  <a:srgbClr val="000000"/>
                </a:solidFill>
                <a:latin typeface="Candara" panose="020E0502030303020204" pitchFamily="34" charset="0"/>
                <a:cs typeface="Trebuchet MS"/>
                <a:sym typeface="B 2Stone Sans Bold" charset="0"/>
              </a:rPr>
              <a:t>?</a:t>
            </a:r>
          </a:p>
          <a:p>
            <a:pPr marL="342900" indent="-342900" eaLnBrk="0" fontAlgn="base" hangingPunct="0">
              <a:spcBef>
                <a:spcPct val="0"/>
              </a:spcBef>
              <a:spcAft>
                <a:spcPts val="1200"/>
              </a:spcAft>
              <a:buFontTx/>
              <a:buChar char="-"/>
            </a:pPr>
            <a:r>
              <a:rPr lang="en-GB" sz="2400" dirty="0">
                <a:solidFill>
                  <a:srgbClr val="000000"/>
                </a:solidFill>
                <a:latin typeface="Candara" panose="020E0502030303020204" pitchFamily="34" charset="0"/>
                <a:cs typeface="Trebuchet MS"/>
                <a:sym typeface="B 2Stone Sans Bold" charset="0"/>
              </a:rPr>
              <a:t>realising the visions and gifts                                       that God has given each person                                and the congregation?</a:t>
            </a:r>
          </a:p>
        </p:txBody>
      </p:sp>
      <p:pic>
        <p:nvPicPr>
          <p:cNvPr id="6" name="Bilde 5" descr="Et bilde som inneholder person, utendørs, tre, gutt&#10;&#10;Automatisk generert beskrivelse">
            <a:extLst>
              <a:ext uri="{FF2B5EF4-FFF2-40B4-BE49-F238E27FC236}">
                <a16:creationId xmlns:a16="http://schemas.microsoft.com/office/drawing/2014/main" id="{981EBA75-F375-43B1-89C3-5039DEDEA6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6080" y="3511159"/>
            <a:ext cx="5071444" cy="3148052"/>
          </a:xfrm>
          <a:prstGeom prst="ellipse">
            <a:avLst/>
          </a:prstGeom>
          <a:ln w="63500" cap="rnd">
            <a:noFill/>
          </a:ln>
          <a:effectLst>
            <a:outerShdw blurRad="228600" algn="t" rotWithShape="0">
              <a:prstClr val="black">
                <a:alpha val="70000"/>
              </a:prstClr>
            </a:outerShdw>
          </a:effectLst>
          <a:scene3d>
            <a:camera prst="orthographicFront"/>
            <a:lightRig rig="contrasting" dir="t">
              <a:rot lat="0" lon="0" rev="3000000"/>
            </a:lightRig>
          </a:scene3d>
          <a:sp3d contourW="7620">
            <a:bevelT w="95250" h="31750"/>
            <a:contourClr>
              <a:srgbClr val="333333"/>
            </a:contourClr>
          </a:sp3d>
        </p:spPr>
      </p:pic>
      <p:sp>
        <p:nvSpPr>
          <p:cNvPr id="2" name="Rectangle 17">
            <a:extLst>
              <a:ext uri="{FF2B5EF4-FFF2-40B4-BE49-F238E27FC236}">
                <a16:creationId xmlns:a16="http://schemas.microsoft.com/office/drawing/2014/main" id="{22CA525F-EE8A-C69D-8C20-A4BDF1093C5A}"/>
              </a:ext>
            </a:extLst>
          </p:cNvPr>
          <p:cNvSpPr txBox="1">
            <a:spLocks noChangeArrowheads="1"/>
          </p:cNvSpPr>
          <p:nvPr/>
        </p:nvSpPr>
        <p:spPr bwMode="auto">
          <a:xfrm>
            <a:off x="2135560" y="44623"/>
            <a:ext cx="9505056"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pPr>
            <a:r>
              <a:rPr lang="en-GB" sz="4000" kern="0" dirty="0">
                <a:latin typeface="Georgia" charset="0"/>
                <a:ea typeface="ＭＳ Ｐゴシック" charset="0"/>
                <a:cs typeface="ＭＳ Ｐゴシック" charset="0"/>
              </a:rPr>
              <a:t>Leaders Who Release</a:t>
            </a:r>
          </a:p>
          <a:p>
            <a:pPr eaLnBrk="1" hangingPunct="1">
              <a:lnSpc>
                <a:spcPct val="110000"/>
              </a:lnSpc>
            </a:pPr>
            <a:r>
              <a:rPr lang="en-GB" sz="2800" kern="0" dirty="0">
                <a:solidFill>
                  <a:schemeClr val="accent6">
                    <a:lumMod val="60000"/>
                    <a:lumOff val="40000"/>
                  </a:schemeClr>
                </a:solidFill>
                <a:latin typeface="Georgia" charset="0"/>
                <a:ea typeface="ＭＳ Ｐゴシック" charset="0"/>
                <a:cs typeface="ＭＳ Ｐゴシック" charset="0"/>
              </a:rPr>
              <a:t>- Empowering leadership</a:t>
            </a:r>
            <a:endParaRPr lang="en-GB" sz="3400" kern="0" dirty="0">
              <a:solidFill>
                <a:schemeClr val="accent6">
                  <a:lumMod val="60000"/>
                  <a:lumOff val="40000"/>
                </a:schemeClr>
              </a:solidFill>
              <a:latin typeface="Georgia" charset="0"/>
              <a:ea typeface="ＭＳ Ｐゴシック" charset="0"/>
              <a:cs typeface="ＭＳ Ｐゴシック" charset="0"/>
            </a:endParaRPr>
          </a:p>
        </p:txBody>
      </p:sp>
    </p:spTree>
    <p:extLst>
      <p:ext uri="{BB962C8B-B14F-4D97-AF65-F5344CB8AC3E}">
        <p14:creationId xmlns:p14="http://schemas.microsoft.com/office/powerpoint/2010/main" val="352007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BC8BB9BD-09D3-C9EA-176F-68E4D46158B2}"/>
              </a:ext>
            </a:extLst>
          </p:cNvPr>
          <p:cNvSpPr txBox="1"/>
          <p:nvPr/>
        </p:nvSpPr>
        <p:spPr>
          <a:xfrm>
            <a:off x="2855640" y="2420888"/>
            <a:ext cx="7992888" cy="3055324"/>
          </a:xfrm>
          <a:prstGeom prst="rect">
            <a:avLst/>
          </a:prstGeom>
          <a:noFill/>
        </p:spPr>
        <p:txBody>
          <a:bodyPr wrap="square">
            <a:spAutoFit/>
          </a:bodyPr>
          <a:lstStyle/>
          <a:p>
            <a:r>
              <a:rPr lang="en-GB" noProof="0" dirty="0">
                <a:latin typeface=" candara"/>
              </a:rPr>
              <a:t>A theological approach rooted in the conviction that the </a:t>
            </a:r>
            <a:r>
              <a:rPr lang="en-GB" b="1" noProof="0" dirty="0">
                <a:solidFill>
                  <a:schemeClr val="accent2">
                    <a:lumMod val="60000"/>
                    <a:lumOff val="40000"/>
                  </a:schemeClr>
                </a:solidFill>
                <a:latin typeface=" candara"/>
              </a:rPr>
              <a:t>Kingdom of God is breaking into the world</a:t>
            </a:r>
            <a:r>
              <a:rPr lang="en-GB" noProof="0" dirty="0">
                <a:latin typeface=" candara"/>
              </a:rPr>
              <a:t>, bringing renewal and transformation wherever God's life-giving presence is received and expressed.</a:t>
            </a:r>
          </a:p>
          <a:p>
            <a:endParaRPr lang="en-GB" dirty="0">
              <a:latin typeface=" candara"/>
            </a:endParaRPr>
          </a:p>
          <a:p>
            <a:r>
              <a:rPr lang="en-GB" noProof="0" dirty="0">
                <a:latin typeface=" candara"/>
              </a:rPr>
              <a:t>Believers are invited to participate as </a:t>
            </a:r>
            <a:r>
              <a:rPr lang="en-GB" b="1" noProof="0" dirty="0">
                <a:solidFill>
                  <a:schemeClr val="accent2">
                    <a:lumMod val="60000"/>
                    <a:lumOff val="40000"/>
                  </a:schemeClr>
                </a:solidFill>
                <a:latin typeface=" candara"/>
              </a:rPr>
              <a:t>co-workers (</a:t>
            </a:r>
            <a:r>
              <a:rPr lang="en-GB" b="1" noProof="0" dirty="0" err="1">
                <a:solidFill>
                  <a:schemeClr val="accent2">
                    <a:lumMod val="60000"/>
                    <a:lumOff val="40000"/>
                  </a:schemeClr>
                </a:solidFill>
                <a:latin typeface=" candara"/>
              </a:rPr>
              <a:t>synergoi</a:t>
            </a:r>
            <a:r>
              <a:rPr lang="en-GB" b="1" noProof="0" dirty="0">
                <a:solidFill>
                  <a:schemeClr val="accent2">
                    <a:lumMod val="60000"/>
                    <a:lumOff val="40000"/>
                  </a:schemeClr>
                </a:solidFill>
                <a:latin typeface=" candara"/>
              </a:rPr>
              <a:t>) </a:t>
            </a:r>
            <a:r>
              <a:rPr lang="en-GB" noProof="0" dirty="0">
                <a:latin typeface=" candara"/>
              </a:rPr>
              <a:t>with God in His ongoing work of restoration and renewal.</a:t>
            </a:r>
          </a:p>
          <a:p>
            <a:pPr>
              <a:lnSpc>
                <a:spcPct val="107000"/>
              </a:lnSpc>
              <a:spcAft>
                <a:spcPts val="1500"/>
              </a:spcAft>
            </a:pPr>
            <a:endParaRPr lang="en-GB" noProof="0" dirty="0">
              <a:latin typeface="Candara" panose="020E0502030303020204" pitchFamily="34" charset="0"/>
            </a:endParaRPr>
          </a:p>
        </p:txBody>
      </p:sp>
      <p:sp>
        <p:nvSpPr>
          <p:cNvPr id="2" name="Rectangle 17">
            <a:extLst>
              <a:ext uri="{FF2B5EF4-FFF2-40B4-BE49-F238E27FC236}">
                <a16:creationId xmlns:a16="http://schemas.microsoft.com/office/drawing/2014/main" id="{12CE2D95-0298-A0DE-E1C5-81D368932431}"/>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noProof="0" dirty="0">
                <a:latin typeface="Georgia" charset="0"/>
                <a:ea typeface="ＭＳ Ｐゴシック" charset="0"/>
                <a:cs typeface="ＭＳ Ｐゴシック" charset="0"/>
              </a:rPr>
              <a:t>Transformation Theology</a:t>
            </a:r>
          </a:p>
          <a:p>
            <a:pPr eaLnBrk="1" hangingPunct="1">
              <a:lnSpc>
                <a:spcPct val="110000"/>
              </a:lnSpc>
              <a:spcBef>
                <a:spcPts val="0"/>
              </a:spcBef>
            </a:pPr>
            <a:r>
              <a:rPr lang="en-GB" sz="3000" kern="0" noProof="0" dirty="0">
                <a:solidFill>
                  <a:schemeClr val="accent6">
                    <a:lumMod val="60000"/>
                    <a:lumOff val="40000"/>
                  </a:schemeClr>
                </a:solidFill>
                <a:latin typeface="Georgia" charset="0"/>
                <a:ea typeface="ＭＳ Ｐゴシック" charset="0"/>
                <a:cs typeface="ＭＳ Ｐゴシック" charset="0"/>
              </a:rPr>
              <a:t>- Defined</a:t>
            </a:r>
          </a:p>
        </p:txBody>
      </p:sp>
    </p:spTree>
    <p:extLst>
      <p:ext uri="{BB962C8B-B14F-4D97-AF65-F5344CB8AC3E}">
        <p14:creationId xmlns:p14="http://schemas.microsoft.com/office/powerpoint/2010/main" val="335437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FD9DB-372E-CBE5-6B82-EFC4CBD3A69D}"/>
            </a:ext>
          </a:extLst>
        </p:cNvPr>
        <p:cNvGrpSpPr/>
        <p:nvPr/>
      </p:nvGrpSpPr>
      <p:grpSpPr>
        <a:xfrm>
          <a:off x="0" y="0"/>
          <a:ext cx="0" cy="0"/>
          <a:chOff x="0" y="0"/>
          <a:chExt cx="0" cy="0"/>
        </a:xfrm>
      </p:grpSpPr>
      <p:sp>
        <p:nvSpPr>
          <p:cNvPr id="6" name="Rectangle 17">
            <a:extLst>
              <a:ext uri="{FF2B5EF4-FFF2-40B4-BE49-F238E27FC236}">
                <a16:creationId xmlns:a16="http://schemas.microsoft.com/office/drawing/2014/main" id="{1B104751-2260-CFCC-EF55-123AFC80E897}"/>
              </a:ext>
            </a:extLst>
          </p:cNvPr>
          <p:cNvSpPr txBox="1">
            <a:spLocks noChangeArrowheads="1"/>
          </p:cNvSpPr>
          <p:nvPr/>
        </p:nvSpPr>
        <p:spPr bwMode="auto">
          <a:xfrm>
            <a:off x="2892152" y="-27384"/>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The Living </a:t>
            </a:r>
            <a:r>
              <a:rPr lang="en-GB" sz="4000" kern="0" dirty="0" err="1">
                <a:latin typeface="Georgia" charset="0"/>
                <a:ea typeface="ＭＳ Ｐゴシック" charset="0"/>
                <a:cs typeface="ＭＳ Ｐゴシック" charset="0"/>
              </a:rPr>
              <a:t>Cykle</a:t>
            </a:r>
            <a:r>
              <a:rPr lang="en-GB" sz="4000" kern="0" dirty="0">
                <a:latin typeface="Georgia" charset="0"/>
                <a:ea typeface="ＭＳ Ｐゴシック" charset="0"/>
                <a:cs typeface="ＭＳ Ｐゴシック" charset="0"/>
              </a:rPr>
              <a:t> of Transformation</a:t>
            </a:r>
          </a:p>
          <a:p>
            <a:pPr eaLnBrk="1" hangingPunct="1">
              <a:lnSpc>
                <a:spcPct val="110000"/>
              </a:lnSpc>
              <a:spcBef>
                <a:spcPts val="0"/>
              </a:spcBef>
            </a:pPr>
            <a:r>
              <a:rPr lang="en-GB" sz="2800" kern="0" dirty="0">
                <a:solidFill>
                  <a:schemeClr val="accent6">
                    <a:lumMod val="60000"/>
                    <a:lumOff val="40000"/>
                  </a:schemeClr>
                </a:solidFill>
                <a:latin typeface="Georgia" charset="0"/>
                <a:ea typeface="ＭＳ Ｐゴシック" charset="0"/>
                <a:cs typeface="ＭＳ Ｐゴシック" charset="0"/>
              </a:rPr>
              <a:t>- The Way of True Life</a:t>
            </a:r>
          </a:p>
        </p:txBody>
      </p:sp>
      <p:pic>
        <p:nvPicPr>
          <p:cNvPr id="2" name="Bilde 1">
            <a:extLst>
              <a:ext uri="{FF2B5EF4-FFF2-40B4-BE49-F238E27FC236}">
                <a16:creationId xmlns:a16="http://schemas.microsoft.com/office/drawing/2014/main" id="{6DBE2045-0E87-3442-1D15-D7A0E45D2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1844824"/>
            <a:ext cx="5964225" cy="4746967"/>
          </a:xfrm>
          <a:prstGeom prst="rect">
            <a:avLst/>
          </a:prstGeom>
        </p:spPr>
      </p:pic>
    </p:spTree>
    <p:extLst>
      <p:ext uri="{BB962C8B-B14F-4D97-AF65-F5344CB8AC3E}">
        <p14:creationId xmlns:p14="http://schemas.microsoft.com/office/powerpoint/2010/main" val="3441046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id="{9F515C43-D99F-15DD-93BF-01FEAB55AECD}"/>
              </a:ext>
            </a:extLst>
          </p:cNvPr>
          <p:cNvSpPr>
            <a:spLocks noGrp="1" noChangeArrowheads="1"/>
          </p:cNvSpPr>
          <p:nvPr>
            <p:ph type="ctrTitle"/>
          </p:nvPr>
        </p:nvSpPr>
        <p:spPr>
          <a:xfrm>
            <a:off x="2495600" y="14143"/>
            <a:ext cx="8172400" cy="1872209"/>
          </a:xfrm>
          <a:effectLst>
            <a:outerShdw blurRad="38100" dist="25400" dir="2700000" algn="ctr" rotWithShape="0">
              <a:srgbClr val="000000">
                <a:alpha val="50000"/>
              </a:srgbClr>
            </a:outerShdw>
          </a:effectLst>
        </p:spPr>
        <p:txBody>
          <a:bodyPr/>
          <a:lstStyle/>
          <a:p>
            <a:pPr eaLnBrk="1" hangingPunct="1">
              <a:lnSpc>
                <a:spcPct val="110000"/>
              </a:lnSpc>
            </a:pPr>
            <a:r>
              <a:rPr lang="en-GB" sz="4000" dirty="0">
                <a:effectLst/>
                <a:latin typeface="Georgia" charset="0"/>
                <a:ea typeface="ＭＳ Ｐゴシック" charset="0"/>
                <a:cs typeface="ＭＳ Ｐゴシック" charset="0"/>
              </a:rPr>
              <a:t>Transformed</a:t>
            </a:r>
            <a:br>
              <a:rPr lang="en-GB" sz="3400" dirty="0">
                <a:effectLst/>
                <a:latin typeface="Georgia" charset="0"/>
                <a:ea typeface="ＭＳ Ｐゴシック" charset="0"/>
                <a:cs typeface="ＭＳ Ｐゴシック" charset="0"/>
              </a:rPr>
            </a:br>
            <a:r>
              <a:rPr lang="en-GB" sz="2800" kern="0" dirty="0">
                <a:solidFill>
                  <a:schemeClr val="accent6">
                    <a:lumMod val="60000"/>
                    <a:lumOff val="40000"/>
                  </a:schemeClr>
                </a:solidFill>
                <a:effectLst/>
                <a:latin typeface="Georgia" charset="0"/>
                <a:ea typeface="ＭＳ Ｐゴシック" charset="0"/>
                <a:cs typeface="ＭＳ Ｐゴシック" charset="0"/>
              </a:rPr>
              <a:t>- by The Holy Spirit</a:t>
            </a:r>
            <a:endParaRPr lang="en-GB" sz="3400" dirty="0">
              <a:solidFill>
                <a:schemeClr val="accent6">
                  <a:lumMod val="60000"/>
                  <a:lumOff val="40000"/>
                </a:schemeClr>
              </a:solidFill>
              <a:effectLst/>
              <a:latin typeface="Georgia" charset="0"/>
              <a:ea typeface="ＭＳ Ｐゴシック" charset="0"/>
              <a:cs typeface="ＭＳ Ｐゴシック" charset="0"/>
            </a:endParaRPr>
          </a:p>
        </p:txBody>
      </p:sp>
      <p:sp>
        <p:nvSpPr>
          <p:cNvPr id="2" name="TekstSylinder 1">
            <a:extLst>
              <a:ext uri="{FF2B5EF4-FFF2-40B4-BE49-F238E27FC236}">
                <a16:creationId xmlns:a16="http://schemas.microsoft.com/office/drawing/2014/main" id="{EA157308-2CBF-CCE5-29D8-D3AD3300E024}"/>
              </a:ext>
            </a:extLst>
          </p:cNvPr>
          <p:cNvSpPr txBox="1"/>
          <p:nvPr/>
        </p:nvSpPr>
        <p:spPr>
          <a:xfrm>
            <a:off x="2009292" y="2420888"/>
            <a:ext cx="9145016" cy="3327065"/>
          </a:xfrm>
          <a:prstGeom prst="rect">
            <a:avLst/>
          </a:prstGeom>
          <a:noFill/>
        </p:spPr>
        <p:txBody>
          <a:bodyPr wrap="square">
            <a:spAutoFit/>
          </a:bodyPr>
          <a:lstStyle/>
          <a:p>
            <a:pPr algn="ctr">
              <a:lnSpc>
                <a:spcPct val="107000"/>
              </a:lnSpc>
              <a:spcAft>
                <a:spcPts val="1200"/>
              </a:spcAft>
            </a:pPr>
            <a:r>
              <a:rPr lang="en-US" sz="2800" b="0" i="1" dirty="0">
                <a:solidFill>
                  <a:srgbClr val="001320"/>
                </a:solidFill>
                <a:effectLst/>
                <a:latin typeface="Candara" panose="020E0502030303020204" pitchFamily="34" charset="0"/>
              </a:rPr>
              <a:t>But when one turns to the Lord, the veil is removed. Now the Lord is the Spirit, and where the Spirit of the Lord is, there is freedom. </a:t>
            </a:r>
            <a:r>
              <a:rPr lang="en-US" sz="2800" b="1" i="1" dirty="0">
                <a:solidFill>
                  <a:schemeClr val="accent2">
                    <a:lumMod val="60000"/>
                    <a:lumOff val="40000"/>
                  </a:schemeClr>
                </a:solidFill>
                <a:effectLst/>
                <a:latin typeface="Candara" panose="020E0502030303020204" pitchFamily="34" charset="0"/>
              </a:rPr>
              <a:t>And we all</a:t>
            </a:r>
            <a:r>
              <a:rPr lang="en-US" sz="2800" b="0" i="1" dirty="0">
                <a:solidFill>
                  <a:srgbClr val="001320"/>
                </a:solidFill>
                <a:effectLst/>
                <a:latin typeface="Candara" panose="020E0502030303020204" pitchFamily="34" charset="0"/>
              </a:rPr>
              <a:t>, with unveiled face, beholding the glory of the Lord, </a:t>
            </a:r>
            <a:r>
              <a:rPr lang="en-US" sz="2800" b="1" i="1" dirty="0">
                <a:solidFill>
                  <a:schemeClr val="accent2">
                    <a:lumMod val="60000"/>
                    <a:lumOff val="40000"/>
                  </a:schemeClr>
                </a:solidFill>
                <a:effectLst/>
                <a:latin typeface="Candara" panose="020E0502030303020204" pitchFamily="34" charset="0"/>
              </a:rPr>
              <a:t>are being transformed into the same image </a:t>
            </a:r>
            <a:r>
              <a:rPr lang="en-US" sz="2800" b="0" i="1" dirty="0">
                <a:solidFill>
                  <a:srgbClr val="001320"/>
                </a:solidFill>
                <a:effectLst/>
                <a:latin typeface="Candara" panose="020E0502030303020204" pitchFamily="34" charset="0"/>
              </a:rPr>
              <a:t>from one degree of glory to another. For this comes from the Lord who is the Spirit.</a:t>
            </a:r>
            <a:endParaRPr lang="nb-NO" sz="2800" i="1" dirty="0">
              <a:latin typeface="Candara" panose="020E0502030303020204" pitchFamily="34" charset="0"/>
            </a:endParaRPr>
          </a:p>
          <a:p>
            <a:pPr algn="r">
              <a:lnSpc>
                <a:spcPct val="107000"/>
              </a:lnSpc>
              <a:spcAft>
                <a:spcPts val="0"/>
              </a:spcAft>
            </a:pPr>
            <a:r>
              <a:rPr lang="en-GB" sz="2000" dirty="0">
                <a:latin typeface="Candara" panose="020E0502030303020204" pitchFamily="34" charset="0"/>
              </a:rPr>
              <a:t>2 Cor 3:16-18</a:t>
            </a:r>
            <a:endParaRPr lang="nb-NO" sz="2000" dirty="0">
              <a:latin typeface="Candara" panose="020E0502030303020204" pitchFamily="34" charset="0"/>
            </a:endParaRPr>
          </a:p>
        </p:txBody>
      </p:sp>
      <p:pic>
        <p:nvPicPr>
          <p:cNvPr id="4" name="Bilde 3">
            <a:extLst>
              <a:ext uri="{FF2B5EF4-FFF2-40B4-BE49-F238E27FC236}">
                <a16:creationId xmlns:a16="http://schemas.microsoft.com/office/drawing/2014/main" id="{E187008E-C05F-C538-3278-488AC5F5A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6400" y="296112"/>
            <a:ext cx="2075794" cy="1652138"/>
          </a:xfrm>
          <a:prstGeom prst="rect">
            <a:avLst/>
          </a:prstGeom>
        </p:spPr>
      </p:pic>
    </p:spTree>
    <p:extLst>
      <p:ext uri="{BB962C8B-B14F-4D97-AF65-F5344CB8AC3E}">
        <p14:creationId xmlns:p14="http://schemas.microsoft.com/office/powerpoint/2010/main" val="1893413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BD00EC-E7BC-B212-D464-9FB2EF72F49D}"/>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B02525F3-584B-888B-9DED-8596ABD1FFF8}"/>
              </a:ext>
            </a:extLst>
          </p:cNvPr>
          <p:cNvSpPr>
            <a:spLocks noChangeArrowheads="1"/>
          </p:cNvSpPr>
          <p:nvPr/>
        </p:nvSpPr>
        <p:spPr bwMode="auto">
          <a:xfrm flipH="1">
            <a:off x="0" y="4869160"/>
            <a:ext cx="12192000" cy="1988840"/>
          </a:xfrm>
          <a:prstGeom prst="rect">
            <a:avLst/>
          </a:prstGeom>
          <a:gradFill rotWithShape="1">
            <a:gsLst>
              <a:gs pos="0">
                <a:srgbClr val="FFFFFF"/>
              </a:gs>
              <a:gs pos="10001">
                <a:srgbClr val="E2F0D9"/>
              </a:gs>
              <a:gs pos="20000">
                <a:srgbClr val="C5E0B4"/>
              </a:gs>
              <a:gs pos="30000">
                <a:srgbClr val="A9D18E"/>
              </a:gs>
              <a:gs pos="44000">
                <a:srgbClr val="7BA65D"/>
              </a:gs>
              <a:gs pos="55000">
                <a:srgbClr val="548235"/>
              </a:gs>
              <a:gs pos="64999">
                <a:srgbClr val="385723"/>
              </a:gs>
              <a:gs pos="75000">
                <a:srgbClr val="253917"/>
              </a:gs>
              <a:gs pos="100000">
                <a:srgbClr val="000000"/>
              </a:gs>
            </a:gsLst>
            <a:lin ang="540000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rot="0" vert="horz" wrap="square" lIns="91440" tIns="45720" rIns="91440" bIns="45720" anchor="ctr" anchorCtr="0" upright="1">
            <a:noAutofit/>
          </a:bodyPr>
          <a:lstStyle/>
          <a:p>
            <a:pPr>
              <a:lnSpc>
                <a:spcPct val="118000"/>
              </a:lnSpc>
              <a:spcAft>
                <a:spcPts val="600"/>
              </a:spcAft>
              <a:buNone/>
            </a:pPr>
            <a:r>
              <a:rPr lang="nb-NO" sz="1000" kern="1400">
                <a:solidFill>
                  <a:srgbClr val="000000"/>
                </a:solidFill>
                <a:effectLst/>
                <a:latin typeface="Calibri" panose="020F0502020204030204" pitchFamily="34" charset="0"/>
                <a:ea typeface="Times New Roman" panose="02020603050405020304" pitchFamily="18" charset="0"/>
              </a:rPr>
              <a:t> </a:t>
            </a:r>
          </a:p>
        </p:txBody>
      </p:sp>
      <p:sp>
        <p:nvSpPr>
          <p:cNvPr id="2" name="Rektangel 1">
            <a:extLst>
              <a:ext uri="{FF2B5EF4-FFF2-40B4-BE49-F238E27FC236}">
                <a16:creationId xmlns:a16="http://schemas.microsoft.com/office/drawing/2014/main" id="{009A0C19-EE23-DEAE-CED0-73527C2310F3}"/>
              </a:ext>
            </a:extLst>
          </p:cNvPr>
          <p:cNvSpPr>
            <a:spLocks noChangeArrowheads="1"/>
          </p:cNvSpPr>
          <p:nvPr/>
        </p:nvSpPr>
        <p:spPr bwMode="auto">
          <a:xfrm flipH="1">
            <a:off x="605390" y="2253760"/>
            <a:ext cx="10837204" cy="13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ts val="4000"/>
              </a:lnSpc>
              <a:spcAft>
                <a:spcPts val="600"/>
              </a:spcAft>
              <a:buNone/>
            </a:pPr>
            <a:r>
              <a:rPr lang="en-US" sz="7200" kern="1200" dirty="0">
                <a:ln w="3175" cap="flat" cmpd="sng" algn="ctr">
                  <a:solidFill>
                    <a:srgbClr val="275317"/>
                  </a:solidFill>
                  <a:prstDash val="solid"/>
                  <a:round/>
                </a:ln>
                <a:solidFill>
                  <a:srgbClr val="275317"/>
                </a:solidFill>
                <a:effectLst/>
                <a:latin typeface="Segoe UI" panose="020B0502040204020203" pitchFamily="34" charset="0"/>
                <a:ea typeface="Times New Roman" panose="02020603050405020304" pitchFamily="18" charset="0"/>
              </a:rPr>
              <a:t> </a:t>
            </a:r>
            <a:endParaRPr lang="nb-NO" sz="1400" kern="1400" dirty="0">
              <a:solidFill>
                <a:srgbClr val="000000"/>
              </a:solidFill>
              <a:effectLst/>
              <a:latin typeface="Calibri" panose="020F0502020204030204" pitchFamily="34" charset="0"/>
              <a:ea typeface="Times New Roman" panose="02020603050405020304" pitchFamily="18" charset="0"/>
            </a:endParaRPr>
          </a:p>
          <a:p>
            <a:pPr algn="ctr">
              <a:lnSpc>
                <a:spcPts val="4000"/>
              </a:lnSpc>
              <a:spcAft>
                <a:spcPts val="600"/>
              </a:spcAft>
              <a:buNone/>
            </a:pPr>
            <a:r>
              <a:rPr lang="en-US" sz="4400" b="1" i="1" kern="1200" dirty="0">
                <a:ln w="3175" cap="flat" cmpd="sng" algn="ctr">
                  <a:solidFill>
                    <a:srgbClr val="275317"/>
                  </a:solidFill>
                  <a:prstDash val="solid"/>
                  <a:round/>
                </a:ln>
                <a:solidFill>
                  <a:srgbClr val="B3E5A1"/>
                </a:solidFill>
                <a:effectLst/>
                <a:latin typeface="Segoe UI" panose="020B0502040204020203" pitchFamily="34" charset="0"/>
                <a:ea typeface="Times New Roman" panose="02020603050405020304" pitchFamily="18" charset="0"/>
              </a:rPr>
              <a:t>- </a:t>
            </a:r>
            <a:r>
              <a:rPr lang="en-US" sz="4400" b="1" i="1" kern="1200" dirty="0">
                <a:ln w="3175" cap="flat" cmpd="sng" algn="ctr">
                  <a:solidFill>
                    <a:srgbClr val="275317"/>
                  </a:solidFill>
                  <a:prstDash val="solid"/>
                  <a:round/>
                </a:ln>
                <a:solidFill>
                  <a:srgbClr val="B3E5A1"/>
                </a:solidFill>
                <a:effectLst/>
                <a:latin typeface="Bradley Hand ITC" panose="03070402050302030203" pitchFamily="66" charset="0"/>
                <a:ea typeface="Times New Roman" panose="02020603050405020304" pitchFamily="18" charset="0"/>
                <a:cs typeface="Segoe UI" panose="020B0502040204020203" pitchFamily="34" charset="0"/>
              </a:rPr>
              <a:t>Life, when aligned with its source, grows.</a:t>
            </a:r>
            <a:endParaRPr lang="nb-NO" sz="1400" kern="1400" dirty="0">
              <a:solidFill>
                <a:srgbClr val="000000"/>
              </a:solidFill>
              <a:effectLst/>
              <a:latin typeface="Calibri" panose="020F0502020204030204" pitchFamily="34" charset="0"/>
              <a:ea typeface="Times New Roman" panose="02020603050405020304" pitchFamily="18" charset="0"/>
            </a:endParaRPr>
          </a:p>
        </p:txBody>
      </p:sp>
      <p:pic>
        <p:nvPicPr>
          <p:cNvPr id="5" name="Bilde 4">
            <a:extLst>
              <a:ext uri="{FF2B5EF4-FFF2-40B4-BE49-F238E27FC236}">
                <a16:creationId xmlns:a16="http://schemas.microsoft.com/office/drawing/2014/main" id="{E74D2EAA-8041-CA7B-FE4B-FCFC85BF83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9936" y="5085184"/>
            <a:ext cx="1008112" cy="994985"/>
          </a:xfrm>
          <a:prstGeom prst="rect">
            <a:avLst/>
          </a:prstGeom>
          <a:noFill/>
          <a:ln>
            <a:noFill/>
          </a:ln>
        </p:spPr>
      </p:pic>
      <p:sp>
        <p:nvSpPr>
          <p:cNvPr id="7" name="Rektangel 6">
            <a:extLst>
              <a:ext uri="{FF2B5EF4-FFF2-40B4-BE49-F238E27FC236}">
                <a16:creationId xmlns:a16="http://schemas.microsoft.com/office/drawing/2014/main" id="{9D2C21FB-CBC3-B125-0DAE-9BD7DECC571B}"/>
              </a:ext>
            </a:extLst>
          </p:cNvPr>
          <p:cNvSpPr>
            <a:spLocks noChangeArrowheads="1"/>
          </p:cNvSpPr>
          <p:nvPr/>
        </p:nvSpPr>
        <p:spPr bwMode="auto">
          <a:xfrm flipH="1">
            <a:off x="3883759" y="5832525"/>
            <a:ext cx="4228465" cy="83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8000"/>
              </a:lnSpc>
              <a:spcAft>
                <a:spcPts val="600"/>
              </a:spcAft>
              <a:buNone/>
            </a:pPr>
            <a:r>
              <a:rPr lang="en-US" sz="4000" b="1" kern="1200" dirty="0" err="1">
                <a:ln w="3175" cap="flat" cmpd="sng" algn="ctr">
                  <a:solidFill>
                    <a:srgbClr val="385723"/>
                  </a:solidFill>
                  <a:prstDash val="solid"/>
                  <a:round/>
                </a:ln>
                <a:solidFill>
                  <a:srgbClr val="FFFFFF"/>
                </a:solidFill>
                <a:effectLst/>
                <a:latin typeface="Calibri" panose="020F0502020204030204" pitchFamily="34" charset="0"/>
                <a:ea typeface="Times New Roman" panose="02020603050405020304" pitchFamily="18" charset="0"/>
              </a:rPr>
              <a:t>ncd.life</a:t>
            </a:r>
            <a:endParaRPr lang="nb-NO" sz="600" kern="1400" dirty="0">
              <a:solidFill>
                <a:srgbClr val="000000"/>
              </a:solidFill>
              <a:effectLst/>
              <a:latin typeface="Calibri" panose="020F0502020204030204" pitchFamily="34" charset="0"/>
              <a:ea typeface="Times New Roman" panose="02020603050405020304" pitchFamily="18" charset="0"/>
            </a:endParaRPr>
          </a:p>
        </p:txBody>
      </p:sp>
      <p:pic>
        <p:nvPicPr>
          <p:cNvPr id="8" name="Bilde 7">
            <a:extLst>
              <a:ext uri="{FF2B5EF4-FFF2-40B4-BE49-F238E27FC236}">
                <a16:creationId xmlns:a16="http://schemas.microsoft.com/office/drawing/2014/main" id="{02994873-A7EC-CE51-8807-FC16432445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416" y="476672"/>
            <a:ext cx="1830357" cy="2016224"/>
          </a:xfrm>
          <a:prstGeom prst="rect">
            <a:avLst/>
          </a:prstGeom>
        </p:spPr>
      </p:pic>
    </p:spTree>
    <p:extLst>
      <p:ext uri="{BB962C8B-B14F-4D97-AF65-F5344CB8AC3E}">
        <p14:creationId xmlns:p14="http://schemas.microsoft.com/office/powerpoint/2010/main" val="2964440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Bilde 2" descr="Et bilde som inneholder skjermbilde, tekst, Font, Grafikk&#10;&#10;Automatisk generert beskrivelse">
            <a:extLst>
              <a:ext uri="{FF2B5EF4-FFF2-40B4-BE49-F238E27FC236}">
                <a16:creationId xmlns:a16="http://schemas.microsoft.com/office/drawing/2014/main" id="{296F0458-0F3F-FEB5-99CF-1C7A9F9917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3269" y="3140968"/>
            <a:ext cx="2860883" cy="509426"/>
          </a:xfrm>
          <a:prstGeom prst="rect">
            <a:avLst/>
          </a:prstGeom>
        </p:spPr>
      </p:pic>
    </p:spTree>
    <p:extLst>
      <p:ext uri="{BB962C8B-B14F-4D97-AF65-F5344CB8AC3E}">
        <p14:creationId xmlns:p14="http://schemas.microsoft.com/office/powerpoint/2010/main" val="194705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4496C5CB-D82F-BEE5-8C57-982974DA9ED4}"/>
              </a:ext>
            </a:extLst>
          </p:cNvPr>
          <p:cNvSpPr txBox="1">
            <a:spLocks/>
          </p:cNvSpPr>
          <p:nvPr/>
        </p:nvSpPr>
        <p:spPr bwMode="auto">
          <a:xfrm>
            <a:off x="1559496" y="3942092"/>
            <a:ext cx="6192688" cy="160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marL="0" marR="0" lvl="0" indent="0" algn="ctr" defTabSz="914400" rtl="0" eaLnBrk="0" fontAlgn="base" latinLnBrk="0" hangingPunct="0">
              <a:lnSpc>
                <a:spcPct val="110000"/>
              </a:lnSpc>
              <a:spcBef>
                <a:spcPts val="0"/>
              </a:spcBef>
              <a:spcAft>
                <a:spcPct val="0"/>
              </a:spcAft>
              <a:buClrTx/>
              <a:buSzTx/>
              <a:buFontTx/>
              <a:buNone/>
              <a:tabLst/>
              <a:defRPr/>
            </a:pPr>
            <a:r>
              <a:rPr kumimoji="0" lang="nb-NO" sz="2800" b="1" i="1" u="none" strike="noStrike" kern="0" cap="none" spc="0" normalizeH="0" baseline="0" noProof="0" dirty="0">
                <a:ln>
                  <a:noFill/>
                </a:ln>
                <a:solidFill>
                  <a:schemeClr val="accent6">
                    <a:lumMod val="50000"/>
                  </a:schemeClr>
                </a:solidFill>
                <a:effectLst/>
                <a:uLnTx/>
                <a:uFillTx/>
                <a:latin typeface="Candara" panose="020E0502030303020204" pitchFamily="34" charset="0"/>
                <a:ea typeface="ＭＳ Ｐゴシック"/>
                <a:cs typeface="Calibri" panose="020F0502020204030204" pitchFamily="34" charset="0"/>
              </a:rPr>
              <a:t>«</a:t>
            </a:r>
            <a:r>
              <a:rPr lang="en-US" sz="2800" b="0" i="1" dirty="0">
                <a:solidFill>
                  <a:srgbClr val="001320"/>
                </a:solidFill>
                <a:effectLst/>
                <a:latin typeface=" candara"/>
              </a:rPr>
              <a:t>So then let us cast off the works of darkness and put on </a:t>
            </a:r>
            <a:r>
              <a:rPr lang="en-US" sz="2800" b="1" i="1" dirty="0">
                <a:solidFill>
                  <a:schemeClr val="accent2">
                    <a:lumMod val="75000"/>
                  </a:schemeClr>
                </a:solidFill>
                <a:effectLst/>
                <a:latin typeface=" candara"/>
              </a:rPr>
              <a:t>the armor of light</a:t>
            </a:r>
            <a:r>
              <a:rPr lang="en-US" sz="1600" b="0" i="0" dirty="0">
                <a:solidFill>
                  <a:srgbClr val="001320"/>
                </a:solidFill>
                <a:effectLst/>
                <a:latin typeface="Roboto" panose="02000000000000000000" pitchFamily="2" charset="0"/>
              </a:rPr>
              <a:t>.</a:t>
            </a:r>
            <a:r>
              <a:rPr lang="nb-NO" sz="2800" b="0" i="1" dirty="0">
                <a:solidFill>
                  <a:srgbClr val="212529"/>
                </a:solidFill>
                <a:effectLst/>
                <a:latin typeface="Candara" panose="020E0502030303020204" pitchFamily="34" charset="0"/>
              </a:rPr>
              <a:t>»</a:t>
            </a:r>
            <a:endParaRPr kumimoji="0" lang="nb-NO" sz="2800" b="1" i="1" u="none" strike="noStrike" kern="0" cap="none" spc="0" normalizeH="0" baseline="0" noProof="0" dirty="0">
              <a:ln>
                <a:noFill/>
              </a:ln>
              <a:solidFill>
                <a:schemeClr val="accent6">
                  <a:lumMod val="50000"/>
                </a:schemeClr>
              </a:solidFill>
              <a:effectLst/>
              <a:uLnTx/>
              <a:uFillTx/>
              <a:latin typeface="Candara" panose="020E0502030303020204" pitchFamily="34" charset="0"/>
              <a:ea typeface="ＭＳ Ｐゴシック"/>
              <a:cs typeface="Calibri" panose="020F0502020204030204" pitchFamily="34" charset="0"/>
            </a:endParaRPr>
          </a:p>
          <a:p>
            <a:pPr marL="0" marR="0" lvl="0" indent="0" algn="r" defTabSz="914400" rtl="0" eaLnBrk="0" fontAlgn="base" latinLnBrk="0" hangingPunct="0">
              <a:lnSpc>
                <a:spcPct val="110000"/>
              </a:lnSpc>
              <a:spcBef>
                <a:spcPts val="1200"/>
              </a:spcBef>
              <a:spcAft>
                <a:spcPct val="0"/>
              </a:spcAft>
              <a:buClrTx/>
              <a:buSzTx/>
              <a:buFontTx/>
              <a:buNone/>
              <a:tabLst/>
              <a:defRPr/>
            </a:pPr>
            <a:r>
              <a:rPr lang="nb-NO" sz="2000" kern="0" dirty="0">
                <a:solidFill>
                  <a:schemeClr val="accent6">
                    <a:lumMod val="50000"/>
                  </a:schemeClr>
                </a:solidFill>
                <a:latin typeface="Candara" panose="020E0502030303020204" pitchFamily="34" charset="0"/>
                <a:ea typeface="ＭＳ Ｐゴシック"/>
                <a:cs typeface="Calibri" panose="020F0502020204030204" pitchFamily="34" charset="0"/>
              </a:rPr>
              <a:t>Rom. 13,12 (last part)</a:t>
            </a:r>
            <a:endParaRPr kumimoji="0" lang="nb-NO" sz="2000" b="0" i="0" u="none" strike="noStrike" kern="0" cap="none" spc="0" normalizeH="0" baseline="0" noProof="0" dirty="0">
              <a:ln>
                <a:noFill/>
              </a:ln>
              <a:solidFill>
                <a:schemeClr val="accent6">
                  <a:lumMod val="50000"/>
                </a:schemeClr>
              </a:solidFill>
              <a:effectLst/>
              <a:uLnTx/>
              <a:uFillTx/>
              <a:latin typeface="Candara" panose="020E0502030303020204" pitchFamily="34" charset="0"/>
              <a:ea typeface="ＭＳ Ｐゴシック"/>
              <a:cs typeface="Calibri" panose="020F0502020204030204" pitchFamily="34" charset="0"/>
            </a:endParaRPr>
          </a:p>
          <a:p>
            <a:pPr marL="0" marR="0" lvl="0" indent="0" algn="r" defTabSz="914400" rtl="0" eaLnBrk="0" fontAlgn="base" latinLnBrk="0" hangingPunct="0">
              <a:lnSpc>
                <a:spcPct val="110000"/>
              </a:lnSpc>
              <a:spcBef>
                <a:spcPts val="1200"/>
              </a:spcBef>
              <a:spcAft>
                <a:spcPct val="0"/>
              </a:spcAft>
              <a:buClrTx/>
              <a:buSzTx/>
              <a:buFontTx/>
              <a:buNone/>
              <a:tabLst/>
              <a:defRPr/>
            </a:pPr>
            <a:r>
              <a:rPr kumimoji="0" lang="nb-NO" sz="3600" b="0" i="0" u="none" strike="noStrike" kern="0" cap="none" spc="0" normalizeH="0" baseline="0" noProof="0" dirty="0">
                <a:ln>
                  <a:noFill/>
                </a:ln>
                <a:solidFill>
                  <a:srgbClr val="000000"/>
                </a:solidFill>
                <a:effectLst/>
                <a:uLnTx/>
                <a:uFillTx/>
                <a:latin typeface="Candara" panose="020E0502030303020204" pitchFamily="34" charset="0"/>
                <a:ea typeface="ＭＳ Ｐゴシック"/>
                <a:cs typeface="Calibri" panose="020F0502020204030204" pitchFamily="34" charset="0"/>
              </a:rPr>
              <a:t> </a:t>
            </a:r>
          </a:p>
          <a:p>
            <a:pPr marL="0" marR="0" lvl="0" indent="0" algn="r" defTabSz="914400" rtl="0" eaLnBrk="0" fontAlgn="base" latinLnBrk="0" hangingPunct="0">
              <a:lnSpc>
                <a:spcPct val="110000"/>
              </a:lnSpc>
              <a:spcBef>
                <a:spcPct val="20000"/>
              </a:spcBef>
              <a:spcAft>
                <a:spcPct val="0"/>
              </a:spcAft>
              <a:buClrTx/>
              <a:buSzTx/>
              <a:buFontTx/>
              <a:buNone/>
              <a:tabLst/>
              <a:defRPr/>
            </a:pPr>
            <a:endParaRPr kumimoji="0" lang="nb-NO" sz="2800" b="0" i="1" u="none" strike="noStrike" kern="0" cap="none" spc="0" normalizeH="0" baseline="0" noProof="0" dirty="0">
              <a:ln>
                <a:noFill/>
              </a:ln>
              <a:solidFill>
                <a:srgbClr val="000000"/>
              </a:solidFill>
              <a:effectLst/>
              <a:uLnTx/>
              <a:uFillTx/>
              <a:latin typeface="Candara" panose="020E0502030303020204" pitchFamily="34" charset="0"/>
              <a:ea typeface="ＭＳ Ｐゴシック"/>
              <a:cs typeface="Calibri" panose="020F0502020204030204" pitchFamily="34" charset="0"/>
            </a:endParaRPr>
          </a:p>
          <a:p>
            <a:pPr marL="0" marR="0" lvl="0" indent="0" algn="ctr" defTabSz="914400" rtl="0" eaLnBrk="0" fontAlgn="base" latinLnBrk="0" hangingPunct="0">
              <a:lnSpc>
                <a:spcPct val="110000"/>
              </a:lnSpc>
              <a:spcBef>
                <a:spcPct val="20000"/>
              </a:spcBef>
              <a:spcAft>
                <a:spcPct val="0"/>
              </a:spcAft>
              <a:buClrTx/>
              <a:buSzTx/>
              <a:buFontTx/>
              <a:buNone/>
              <a:tabLst/>
              <a:defRPr/>
            </a:pPr>
            <a:endParaRPr kumimoji="0" lang="nb-NO" sz="4000" b="0" i="0" u="none" strike="noStrike" kern="0" cap="none" spc="0" normalizeH="0" baseline="0" noProof="0" dirty="0">
              <a:ln>
                <a:noFill/>
              </a:ln>
              <a:solidFill>
                <a:srgbClr val="000000"/>
              </a:solidFill>
              <a:effectLst/>
              <a:uLnTx/>
              <a:uFillTx/>
              <a:latin typeface="Candara" panose="020E0502030303020204" pitchFamily="34" charset="0"/>
              <a:ea typeface="ＭＳ Ｐゴシック"/>
              <a:cs typeface="Calibri" panose="020F0502020204030204" pitchFamily="34" charset="0"/>
            </a:endParaRPr>
          </a:p>
        </p:txBody>
      </p:sp>
      <p:pic>
        <p:nvPicPr>
          <p:cNvPr id="4" name="Picture 2" descr="product image in fullscreen gallery">
            <a:extLst>
              <a:ext uri="{FF2B5EF4-FFF2-40B4-BE49-F238E27FC236}">
                <a16:creationId xmlns:a16="http://schemas.microsoft.com/office/drawing/2014/main" id="{3000AE49-7F5F-C67E-9666-3F44B74FFB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43841">
            <a:off x="8790348" y="3622273"/>
            <a:ext cx="1946492" cy="2820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1BEE17C5-3C3A-3E09-73FD-CE9EE49E4F00}"/>
              </a:ext>
            </a:extLst>
          </p:cNvPr>
          <p:cNvSpPr/>
          <p:nvPr/>
        </p:nvSpPr>
        <p:spPr>
          <a:xfrm>
            <a:off x="1152128" y="1283638"/>
            <a:ext cx="10848528" cy="1877437"/>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The living God</a:t>
            </a:r>
          </a:p>
          <a:p>
            <a:pPr marL="0" marR="0" lvl="0" indent="0" algn="ctr" defTabSz="914400" rtl="0" eaLnBrk="0" fontAlgn="base" latinLnBrk="0" hangingPunct="0">
              <a:lnSpc>
                <a:spcPct val="100000"/>
              </a:lnSpc>
              <a:spcBef>
                <a:spcPct val="0"/>
              </a:spcBef>
              <a:spcAft>
                <a:spcPct val="0"/>
              </a:spcAft>
              <a:buClrTx/>
              <a:buSzTx/>
              <a:buFontTx/>
              <a:buNone/>
              <a:tabLst/>
              <a:defRPr/>
            </a:pPr>
            <a:r>
              <a:rPr lang="en-GB"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a typeface="ＭＳ Ｐゴシック"/>
              </a:rPr>
              <a:t>a</a:t>
            </a:r>
            <a:r>
              <a:rPr kumimoji="0" lang="en-GB" sz="44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nd</a:t>
            </a:r>
            <a:r>
              <a:rPr kumimoji="0" lang="en-GB" sz="4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 the Transformation Theology </a:t>
            </a:r>
            <a:r>
              <a:rPr lang="en-GB"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a typeface="ＭＳ Ｐゴシック"/>
              </a:rPr>
              <a:t>in NCD</a:t>
            </a:r>
            <a:endParaRPr kumimoji="0" lang="en-GB" sz="4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endParaRPr>
          </a:p>
        </p:txBody>
      </p:sp>
    </p:spTree>
    <p:extLst>
      <p:ext uri="{BB962C8B-B14F-4D97-AF65-F5344CB8AC3E}">
        <p14:creationId xmlns:p14="http://schemas.microsoft.com/office/powerpoint/2010/main" val="3957727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7">
            <a:extLst>
              <a:ext uri="{FF2B5EF4-FFF2-40B4-BE49-F238E27FC236}">
                <a16:creationId xmlns:a16="http://schemas.microsoft.com/office/drawing/2014/main" id="{37C24588-2C0F-43D9-9FCB-B5DFAED646BB}"/>
              </a:ext>
            </a:extLst>
          </p:cNvPr>
          <p:cNvSpPr txBox="1">
            <a:spLocks noChangeArrowheads="1"/>
          </p:cNvSpPr>
          <p:nvPr/>
        </p:nvSpPr>
        <p:spPr bwMode="auto">
          <a:xfrm>
            <a:off x="2495600" y="4462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Synergy</a:t>
            </a:r>
          </a:p>
          <a:p>
            <a:pPr eaLnBrk="1" hangingPunct="1">
              <a:lnSpc>
                <a:spcPct val="110000"/>
              </a:lnSpc>
              <a:spcBef>
                <a:spcPts val="0"/>
              </a:spcBef>
            </a:pPr>
            <a:r>
              <a:rPr lang="en-GB" sz="2800" kern="0" dirty="0">
                <a:solidFill>
                  <a:schemeClr val="accent6">
                    <a:lumMod val="60000"/>
                    <a:lumOff val="40000"/>
                  </a:schemeClr>
                </a:solidFill>
                <a:latin typeface="Georgia" charset="0"/>
                <a:ea typeface="ＭＳ Ｐゴシック" charset="0"/>
                <a:cs typeface="ＭＳ Ｐゴシック" charset="0"/>
              </a:rPr>
              <a:t>- The Cooperation between God and People</a:t>
            </a:r>
          </a:p>
        </p:txBody>
      </p:sp>
      <p:sp>
        <p:nvSpPr>
          <p:cNvPr id="4" name="TekstSylinder 3">
            <a:extLst>
              <a:ext uri="{FF2B5EF4-FFF2-40B4-BE49-F238E27FC236}">
                <a16:creationId xmlns:a16="http://schemas.microsoft.com/office/drawing/2014/main" id="{82A45E5C-B3DF-98E0-23EC-B9DF2418FDD7}"/>
              </a:ext>
            </a:extLst>
          </p:cNvPr>
          <p:cNvSpPr txBox="1"/>
          <p:nvPr/>
        </p:nvSpPr>
        <p:spPr>
          <a:xfrm>
            <a:off x="2063552" y="2780928"/>
            <a:ext cx="9159273" cy="2683042"/>
          </a:xfrm>
          <a:prstGeom prst="rect">
            <a:avLst/>
          </a:prstGeom>
          <a:noFill/>
        </p:spPr>
        <p:txBody>
          <a:bodyPr wrap="square">
            <a:spAutoFit/>
          </a:bodyPr>
          <a:lstStyle/>
          <a:p>
            <a:pPr algn="ctr">
              <a:lnSpc>
                <a:spcPct val="107000"/>
              </a:lnSpc>
              <a:spcAft>
                <a:spcPts val="800"/>
              </a:spcAft>
            </a:pPr>
            <a:r>
              <a:rPr lang="nb-NO" sz="2800" i="1" dirty="0">
                <a:latin typeface="Candara" panose="020E0502030303020204" pitchFamily="34" charset="0"/>
              </a:rPr>
              <a:t>«</a:t>
            </a:r>
            <a:r>
              <a:rPr lang="en-GB" sz="2800" i="1" dirty="0">
                <a:effectLst/>
                <a:latin typeface=" candara"/>
                <a:ea typeface="Calibri" panose="020F0502020204030204" pitchFamily="34" charset="0"/>
                <a:cs typeface="Times New Roman" panose="02020603050405020304" pitchFamily="18" charset="0"/>
              </a:rPr>
              <a:t>Synergy, the cooperation of God and men, is neither a symmetrical relation nor one in which the divine overpowers and replaces the human. It is rather one in which the human becomes fully human by embracing the divine</a:t>
            </a:r>
            <a:r>
              <a:rPr lang="nb-NO" sz="2800" i="1" dirty="0">
                <a:latin typeface="Candara" panose="020E0502030303020204" pitchFamily="34" charset="0"/>
              </a:rPr>
              <a:t>.»</a:t>
            </a:r>
          </a:p>
          <a:p>
            <a:pPr algn="r">
              <a:lnSpc>
                <a:spcPct val="107000"/>
              </a:lnSpc>
              <a:spcAft>
                <a:spcPts val="0"/>
              </a:spcAft>
            </a:pPr>
            <a:r>
              <a:rPr lang="en-GB" sz="2000" dirty="0">
                <a:latin typeface="Candara" panose="020E0502030303020204" pitchFamily="34" charset="0"/>
              </a:rPr>
              <a:t>David Bradshaw, </a:t>
            </a:r>
            <a:r>
              <a:rPr lang="en-GB" sz="2000" dirty="0">
                <a:effectLst/>
                <a:latin typeface="Calibri" panose="020F0502020204030204" pitchFamily="34" charset="0"/>
                <a:ea typeface="Calibri" panose="020F0502020204030204" pitchFamily="34" charset="0"/>
                <a:cs typeface="Times New Roman" panose="02020603050405020304" pitchFamily="18" charset="0"/>
              </a:rPr>
              <a:t>orthodox philosopher </a:t>
            </a:r>
            <a:endParaRPr lang="en-GB" sz="2000" dirty="0">
              <a:latin typeface="Candara" panose="020E0502030303020204" pitchFamily="34" charset="0"/>
            </a:endParaRPr>
          </a:p>
          <a:p>
            <a:pPr algn="r">
              <a:lnSpc>
                <a:spcPct val="107000"/>
              </a:lnSpc>
              <a:spcAft>
                <a:spcPts val="800"/>
              </a:spcAft>
            </a:pPr>
            <a:r>
              <a:rPr lang="en-GB" sz="2000" dirty="0">
                <a:latin typeface="Candara" panose="020E0502030303020204" pitchFamily="34" charset="0"/>
              </a:rPr>
              <a:t>(The Concept of the Divine Energies)</a:t>
            </a:r>
            <a:endParaRPr lang="nb-NO" sz="2000" dirty="0">
              <a:latin typeface="Candara" panose="020E0502030303020204" pitchFamily="34" charset="0"/>
            </a:endParaRPr>
          </a:p>
        </p:txBody>
      </p:sp>
    </p:spTree>
    <p:extLst>
      <p:ext uri="{BB962C8B-B14F-4D97-AF65-F5344CB8AC3E}">
        <p14:creationId xmlns:p14="http://schemas.microsoft.com/office/powerpoint/2010/main" val="235657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id="{5BDF2501-28E5-1AB4-BE1F-563B8972D31E}"/>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dirty="0">
                <a:latin typeface="Georgia" charset="0"/>
                <a:ea typeface="ＭＳ Ｐゴシック" charset="0"/>
                <a:cs typeface="ＭＳ Ｐゴシック" charset="0"/>
              </a:rPr>
              <a:t>God in Us</a:t>
            </a:r>
          </a:p>
          <a:p>
            <a:pPr eaLnBrk="1" hangingPunct="1">
              <a:lnSpc>
                <a:spcPct val="110000"/>
              </a:lnSpc>
              <a:spcBef>
                <a:spcPts val="0"/>
              </a:spcBef>
            </a:pPr>
            <a:r>
              <a:rPr lang="en-GB" sz="3000" kern="0" dirty="0">
                <a:solidFill>
                  <a:schemeClr val="accent6">
                    <a:lumMod val="60000"/>
                    <a:lumOff val="40000"/>
                  </a:schemeClr>
                </a:solidFill>
                <a:latin typeface="Georgia" charset="0"/>
                <a:ea typeface="ＭＳ Ｐゴシック" charset="0"/>
                <a:cs typeface="ＭＳ Ｐゴシック" charset="0"/>
              </a:rPr>
              <a:t> - Biblical Imagery of Symbiosis</a:t>
            </a:r>
          </a:p>
        </p:txBody>
      </p:sp>
      <p:sp>
        <p:nvSpPr>
          <p:cNvPr id="6" name="TekstSylinder 5">
            <a:extLst>
              <a:ext uri="{FF2B5EF4-FFF2-40B4-BE49-F238E27FC236}">
                <a16:creationId xmlns:a16="http://schemas.microsoft.com/office/drawing/2014/main" id="{C101F2B7-BDA2-BEA3-1760-84A24C3560AA}"/>
              </a:ext>
            </a:extLst>
          </p:cNvPr>
          <p:cNvSpPr txBox="1"/>
          <p:nvPr/>
        </p:nvSpPr>
        <p:spPr>
          <a:xfrm>
            <a:off x="6960096" y="2492896"/>
            <a:ext cx="4536504" cy="2204706"/>
          </a:xfrm>
          <a:prstGeom prst="rect">
            <a:avLst/>
          </a:prstGeom>
          <a:noFill/>
        </p:spPr>
        <p:txBody>
          <a:bodyPr wrap="square">
            <a:spAutoFit/>
          </a:bodyPr>
          <a:lstStyle/>
          <a:p>
            <a:pPr algn="ctr">
              <a:lnSpc>
                <a:spcPct val="107000"/>
              </a:lnSpc>
              <a:spcAft>
                <a:spcPts val="0"/>
              </a:spcAft>
            </a:pPr>
            <a:r>
              <a:rPr lang="en-US" sz="3200" dirty="0">
                <a:solidFill>
                  <a:srgbClr val="C69356"/>
                </a:solidFill>
                <a:latin typeface=" candara"/>
              </a:rPr>
              <a:t>Now you are the body of Christ and individually members of it. </a:t>
            </a:r>
            <a:endParaRPr lang="nb-NO" sz="3200" b="0" i="1" dirty="0">
              <a:solidFill>
                <a:srgbClr val="C69356"/>
              </a:solidFill>
              <a:effectLst/>
              <a:latin typeface="Candara" panose="020E0502030303020204" pitchFamily="34" charset="0"/>
            </a:endParaRPr>
          </a:p>
          <a:p>
            <a:pPr algn="r">
              <a:lnSpc>
                <a:spcPct val="107000"/>
              </a:lnSpc>
              <a:spcBef>
                <a:spcPts val="1200"/>
              </a:spcBef>
              <a:spcAft>
                <a:spcPts val="0"/>
              </a:spcAft>
            </a:pPr>
            <a:r>
              <a:rPr lang="nb-NO" b="0" i="0" dirty="0">
                <a:solidFill>
                  <a:srgbClr val="212529"/>
                </a:solidFill>
                <a:effectLst/>
                <a:latin typeface="Candara" panose="020E0502030303020204" pitchFamily="34" charset="0"/>
              </a:rPr>
              <a:t>1 Cor 12:27</a:t>
            </a:r>
            <a:endParaRPr lang="nb-NO" dirty="0">
              <a:solidFill>
                <a:srgbClr val="212529"/>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4" name="Plassholder for innhold 2">
            <a:extLst>
              <a:ext uri="{FF2B5EF4-FFF2-40B4-BE49-F238E27FC236}">
                <a16:creationId xmlns:a16="http://schemas.microsoft.com/office/drawing/2014/main" id="{14E873BB-8C3A-A397-8443-240D5E91663A}"/>
              </a:ext>
            </a:extLst>
          </p:cNvPr>
          <p:cNvSpPr txBox="1">
            <a:spLocks/>
          </p:cNvSpPr>
          <p:nvPr/>
        </p:nvSpPr>
        <p:spPr bwMode="auto">
          <a:xfrm>
            <a:off x="335360" y="1700808"/>
            <a:ext cx="5760640" cy="51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128"/>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fontAlgn="auto">
              <a:spcAft>
                <a:spcPts val="0"/>
              </a:spcAft>
              <a:buFont typeface="Arial" panose="020B0604020202020204" pitchFamily="34" charset="0"/>
              <a:buNone/>
              <a:defRPr/>
            </a:pPr>
            <a:r>
              <a:rPr lang="en-GB" sz="3200" kern="0" spc="40" dirty="0">
                <a:solidFill>
                  <a:srgbClr val="C69356"/>
                </a:solidFill>
                <a:latin typeface="Candara" panose="020E0502030303020204" pitchFamily="34" charset="0"/>
              </a:rPr>
              <a:t>The body of Christ</a:t>
            </a:r>
          </a:p>
          <a:p>
            <a:pPr marL="0" indent="0" algn="ctr" fontAlgn="auto">
              <a:lnSpc>
                <a:spcPts val="2500"/>
              </a:lnSpc>
              <a:spcBef>
                <a:spcPts val="0"/>
              </a:spcBef>
              <a:spcAft>
                <a:spcPts val="0"/>
              </a:spcAft>
              <a:buFont typeface="Arial" panose="020B0604020202020204" pitchFamily="34" charset="0"/>
              <a:buNone/>
              <a:defRPr/>
            </a:pPr>
            <a:r>
              <a:rPr lang="en-GB" sz="2200" kern="0" dirty="0"/>
              <a:t>God's presence embodied in </a:t>
            </a:r>
          </a:p>
          <a:p>
            <a:pPr marL="0" indent="0" algn="ctr" fontAlgn="auto">
              <a:lnSpc>
                <a:spcPts val="2500"/>
              </a:lnSpc>
              <a:spcBef>
                <a:spcPts val="0"/>
              </a:spcBef>
              <a:spcAft>
                <a:spcPts val="0"/>
              </a:spcAft>
              <a:buFont typeface="Arial" panose="020B0604020202020204" pitchFamily="34" charset="0"/>
              <a:buNone/>
              <a:defRPr/>
            </a:pPr>
            <a:r>
              <a:rPr lang="en-GB" sz="2200" kern="0" dirty="0"/>
              <a:t>our heads, hearts, and hands</a:t>
            </a:r>
            <a:endParaRPr lang="en-GB" sz="2200" kern="0" spc="40" dirty="0">
              <a:latin typeface="Candara" panose="020E0502030303020204" pitchFamily="34" charset="0"/>
            </a:endParaRPr>
          </a:p>
          <a:p>
            <a:pPr marL="0" indent="0" algn="ctr" fontAlgn="auto">
              <a:spcAft>
                <a:spcPts val="0"/>
              </a:spcAft>
              <a:buFont typeface="Arial" panose="020B0604020202020204" pitchFamily="34" charset="0"/>
              <a:buNone/>
              <a:defRPr/>
            </a:pPr>
            <a:endParaRPr lang="en-GB" sz="3200" kern="0" spc="40" dirty="0">
              <a:latin typeface="Candara" panose="020E0502030303020204" pitchFamily="34" charset="0"/>
            </a:endParaRPr>
          </a:p>
        </p:txBody>
      </p:sp>
    </p:spTree>
    <p:extLst>
      <p:ext uri="{BB962C8B-B14F-4D97-AF65-F5344CB8AC3E}">
        <p14:creationId xmlns:p14="http://schemas.microsoft.com/office/powerpoint/2010/main" val="3362666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C101F2B7-BDA2-BEA3-1760-84A24C3560AA}"/>
              </a:ext>
            </a:extLst>
          </p:cNvPr>
          <p:cNvSpPr txBox="1"/>
          <p:nvPr/>
        </p:nvSpPr>
        <p:spPr>
          <a:xfrm>
            <a:off x="5951984" y="2250594"/>
            <a:ext cx="5472608" cy="4235518"/>
          </a:xfrm>
          <a:prstGeom prst="rect">
            <a:avLst/>
          </a:prstGeom>
          <a:noFill/>
        </p:spPr>
        <p:txBody>
          <a:bodyPr wrap="square">
            <a:spAutoFit/>
          </a:bodyPr>
          <a:lstStyle/>
          <a:p>
            <a:pPr algn="ctr">
              <a:lnSpc>
                <a:spcPct val="107000"/>
              </a:lnSpc>
              <a:spcAft>
                <a:spcPts val="0"/>
              </a:spcAft>
            </a:pPr>
            <a:r>
              <a:rPr lang="en-GB" sz="3200" i="1" noProof="0" dirty="0">
                <a:solidFill>
                  <a:srgbClr val="5BC0D1"/>
                </a:solidFill>
                <a:latin typeface="Candara" panose="020E0502030303020204" pitchFamily="34" charset="0"/>
              </a:rPr>
              <a:t>And when he had said this, he breathed on them and said to them, “Receive the Holy Spirit. If you forgive the sins of any, they are forgiven them; if you withhold forgiveness from any, it is withheld.”</a:t>
            </a:r>
          </a:p>
          <a:p>
            <a:pPr algn="r">
              <a:lnSpc>
                <a:spcPct val="107000"/>
              </a:lnSpc>
              <a:spcBef>
                <a:spcPts val="600"/>
              </a:spcBef>
              <a:spcAft>
                <a:spcPts val="0"/>
              </a:spcAft>
            </a:pPr>
            <a:r>
              <a:rPr lang="en-GB" b="0" i="0" noProof="0" dirty="0">
                <a:solidFill>
                  <a:srgbClr val="212529"/>
                </a:solidFill>
                <a:effectLst/>
                <a:latin typeface="Candara" panose="020E0502030303020204" pitchFamily="34" charset="0"/>
              </a:rPr>
              <a:t>John. 20:22-23</a:t>
            </a:r>
            <a:endParaRPr lang="en-GB" noProof="0" dirty="0">
              <a:solidFill>
                <a:srgbClr val="212529"/>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2" name="Rectangle 17">
            <a:extLst>
              <a:ext uri="{FF2B5EF4-FFF2-40B4-BE49-F238E27FC236}">
                <a16:creationId xmlns:a16="http://schemas.microsoft.com/office/drawing/2014/main" id="{F50742B5-D3A1-5072-A229-98F86B2D5DA4}"/>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noProof="0" dirty="0">
                <a:latin typeface="Georgia" charset="0"/>
                <a:ea typeface="ＭＳ Ｐゴシック" charset="0"/>
                <a:cs typeface="ＭＳ Ｐゴシック" charset="0"/>
              </a:rPr>
              <a:t>God in Us</a:t>
            </a:r>
          </a:p>
          <a:p>
            <a:pPr eaLnBrk="1" hangingPunct="1">
              <a:lnSpc>
                <a:spcPct val="110000"/>
              </a:lnSpc>
              <a:spcBef>
                <a:spcPts val="0"/>
              </a:spcBef>
            </a:pPr>
            <a:r>
              <a:rPr lang="en-GB" sz="3000" kern="0" noProof="0" dirty="0">
                <a:solidFill>
                  <a:schemeClr val="accent6">
                    <a:lumMod val="60000"/>
                    <a:lumOff val="40000"/>
                  </a:schemeClr>
                </a:solidFill>
                <a:latin typeface="Georgia" charset="0"/>
                <a:ea typeface="ＭＳ Ｐゴシック" charset="0"/>
                <a:cs typeface="ＭＳ Ｐゴシック" charset="0"/>
              </a:rPr>
              <a:t> - Biblical Imagery of Symbiosis</a:t>
            </a:r>
          </a:p>
        </p:txBody>
      </p:sp>
      <p:sp>
        <p:nvSpPr>
          <p:cNvPr id="4" name="Plassholder for innhold 2">
            <a:extLst>
              <a:ext uri="{FF2B5EF4-FFF2-40B4-BE49-F238E27FC236}">
                <a16:creationId xmlns:a16="http://schemas.microsoft.com/office/drawing/2014/main" id="{37ADA1F2-2519-3D3C-9C7F-508886245F74}"/>
              </a:ext>
            </a:extLst>
          </p:cNvPr>
          <p:cNvSpPr txBox="1">
            <a:spLocks/>
          </p:cNvSpPr>
          <p:nvPr/>
        </p:nvSpPr>
        <p:spPr bwMode="auto">
          <a:xfrm>
            <a:off x="335360" y="1700808"/>
            <a:ext cx="5760640" cy="51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128"/>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fontAlgn="auto">
              <a:spcAft>
                <a:spcPts val="0"/>
              </a:spcAft>
              <a:buFont typeface="Arial" panose="020B0604020202020204" pitchFamily="34" charset="0"/>
              <a:buNone/>
              <a:defRPr/>
            </a:pPr>
            <a:r>
              <a:rPr lang="en-GB" sz="3200" kern="0" spc="40" dirty="0">
                <a:solidFill>
                  <a:srgbClr val="C69356"/>
                </a:solidFill>
                <a:latin typeface="Candara" panose="020E0502030303020204" pitchFamily="34" charset="0"/>
              </a:rPr>
              <a:t>The body of Christ</a:t>
            </a:r>
          </a:p>
          <a:p>
            <a:pPr marL="0" indent="0" algn="ctr" fontAlgn="auto">
              <a:lnSpc>
                <a:spcPts val="2500"/>
              </a:lnSpc>
              <a:spcBef>
                <a:spcPts val="0"/>
              </a:spcBef>
              <a:spcAft>
                <a:spcPts val="0"/>
              </a:spcAft>
              <a:buFont typeface="Arial" panose="020B0604020202020204" pitchFamily="34" charset="0"/>
              <a:buNone/>
              <a:defRPr/>
            </a:pPr>
            <a:r>
              <a:rPr lang="en-GB" sz="2200" kern="0" dirty="0"/>
              <a:t>God's presence embodied in </a:t>
            </a:r>
          </a:p>
          <a:p>
            <a:pPr marL="0" indent="0" algn="ctr" fontAlgn="auto">
              <a:lnSpc>
                <a:spcPts val="2500"/>
              </a:lnSpc>
              <a:spcBef>
                <a:spcPts val="0"/>
              </a:spcBef>
              <a:spcAft>
                <a:spcPts val="0"/>
              </a:spcAft>
              <a:buFont typeface="Arial" panose="020B0604020202020204" pitchFamily="34" charset="0"/>
              <a:buNone/>
              <a:defRPr/>
            </a:pPr>
            <a:r>
              <a:rPr lang="en-GB" sz="2200" kern="0" dirty="0"/>
              <a:t>our heads, hearts, and hands</a:t>
            </a:r>
            <a:endParaRPr lang="en-GB" sz="2200" kern="0" spc="40" dirty="0">
              <a:latin typeface="Candara" panose="020E0502030303020204" pitchFamily="34" charset="0"/>
            </a:endParaRPr>
          </a:p>
          <a:p>
            <a:pPr marL="0" indent="0" algn="ctr" fontAlgn="auto">
              <a:spcBef>
                <a:spcPts val="1200"/>
              </a:spcBef>
              <a:spcAft>
                <a:spcPts val="0"/>
              </a:spcAft>
              <a:buFont typeface="Arial" panose="020B0604020202020204" pitchFamily="34" charset="0"/>
              <a:buNone/>
              <a:defRPr/>
            </a:pPr>
            <a:r>
              <a:rPr lang="en-GB" sz="3200" kern="0" spc="40" dirty="0">
                <a:solidFill>
                  <a:srgbClr val="6FC8D7"/>
                </a:solidFill>
                <a:latin typeface="Candara" panose="020E0502030303020204" pitchFamily="34" charset="0"/>
              </a:rPr>
              <a:t>Breath</a:t>
            </a:r>
          </a:p>
          <a:p>
            <a:pPr marL="0" indent="0" algn="ctr" fontAlgn="auto">
              <a:lnSpc>
                <a:spcPts val="2500"/>
              </a:lnSpc>
              <a:spcBef>
                <a:spcPts val="0"/>
              </a:spcBef>
              <a:spcAft>
                <a:spcPts val="0"/>
              </a:spcAft>
              <a:buFont typeface="Arial" panose="020B0604020202020204" pitchFamily="34" charset="0"/>
              <a:buNone/>
              <a:defRPr/>
            </a:pPr>
            <a:r>
              <a:rPr lang="en-GB" sz="2200" kern="0" spc="40" dirty="0">
                <a:latin typeface="Candara" panose="020E0502030303020204" pitchFamily="34" charset="0"/>
              </a:rPr>
              <a:t>God’s breath (pneuma) giving life</a:t>
            </a:r>
          </a:p>
          <a:p>
            <a:pPr marL="0" indent="0" algn="ctr" fontAlgn="auto">
              <a:spcAft>
                <a:spcPts val="0"/>
              </a:spcAft>
              <a:buFont typeface="Arial" panose="020B0604020202020204" pitchFamily="34" charset="0"/>
              <a:buNone/>
              <a:defRPr/>
            </a:pPr>
            <a:endParaRPr lang="en-GB" sz="3200" kern="0" spc="40" dirty="0">
              <a:latin typeface="Candara" panose="020E0502030303020204" pitchFamily="34" charset="0"/>
            </a:endParaRPr>
          </a:p>
        </p:txBody>
      </p:sp>
    </p:spTree>
    <p:extLst>
      <p:ext uri="{BB962C8B-B14F-4D97-AF65-F5344CB8AC3E}">
        <p14:creationId xmlns:p14="http://schemas.microsoft.com/office/powerpoint/2010/main" val="508806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1000"/>
                                        <p:tgtEl>
                                          <p:spTgt spid="4">
                                            <p:txEl>
                                              <p:pRg st="4" end="4"/>
                                            </p:txEl>
                                          </p:spTgt>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vector-fashion-illustration-air-kiss-beauty-lady-women-silhouette-girl-sends-love-gift-card-banner-pretty-woman-sending-141401719.png" descr="vector-fashion-illustration-air-kiss-beauty-lady-women-silhouette-girl-sends-love-gift-card-banner-pretty-woman-sending-141401719.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758612" y="2951410"/>
            <a:ext cx="3443681" cy="4288244"/>
          </a:xfrm>
          <a:custGeom>
            <a:avLst/>
            <a:gdLst/>
            <a:ahLst/>
            <a:cxnLst>
              <a:cxn ang="0">
                <a:pos x="wd2" y="hd2"/>
              </a:cxn>
              <a:cxn ang="5400000">
                <a:pos x="wd2" y="hd2"/>
              </a:cxn>
              <a:cxn ang="10800000">
                <a:pos x="wd2" y="hd2"/>
              </a:cxn>
              <a:cxn ang="16200000">
                <a:pos x="wd2" y="hd2"/>
              </a:cxn>
            </a:cxnLst>
            <a:rect l="0" t="0" r="r" b="b"/>
            <a:pathLst>
              <a:path w="21600" h="21570" extrusionOk="0">
                <a:moveTo>
                  <a:pt x="10444" y="5"/>
                </a:moveTo>
                <a:cubicBezTo>
                  <a:pt x="9683" y="-30"/>
                  <a:pt x="9432" y="121"/>
                  <a:pt x="9432" y="478"/>
                </a:cubicBezTo>
                <a:cubicBezTo>
                  <a:pt x="9432" y="698"/>
                  <a:pt x="9250" y="890"/>
                  <a:pt x="8830" y="1110"/>
                </a:cubicBezTo>
                <a:cubicBezTo>
                  <a:pt x="8551" y="1257"/>
                  <a:pt x="7961" y="2185"/>
                  <a:pt x="7870" y="2622"/>
                </a:cubicBezTo>
                <a:cubicBezTo>
                  <a:pt x="7819" y="2865"/>
                  <a:pt x="7688" y="3013"/>
                  <a:pt x="7204" y="3378"/>
                </a:cubicBezTo>
                <a:cubicBezTo>
                  <a:pt x="6873" y="3628"/>
                  <a:pt x="6603" y="3878"/>
                  <a:pt x="6603" y="3934"/>
                </a:cubicBezTo>
                <a:cubicBezTo>
                  <a:pt x="6603" y="3990"/>
                  <a:pt x="6697" y="4097"/>
                  <a:pt x="6812" y="4172"/>
                </a:cubicBezTo>
                <a:cubicBezTo>
                  <a:pt x="6992" y="4288"/>
                  <a:pt x="7008" y="4334"/>
                  <a:pt x="6915" y="4486"/>
                </a:cubicBezTo>
                <a:cubicBezTo>
                  <a:pt x="6724" y="4802"/>
                  <a:pt x="6699" y="5032"/>
                  <a:pt x="6841" y="5158"/>
                </a:cubicBezTo>
                <a:cubicBezTo>
                  <a:pt x="6946" y="5251"/>
                  <a:pt x="6956" y="5337"/>
                  <a:pt x="6884" y="5538"/>
                </a:cubicBezTo>
                <a:cubicBezTo>
                  <a:pt x="6640" y="6221"/>
                  <a:pt x="6813" y="6367"/>
                  <a:pt x="7875" y="6367"/>
                </a:cubicBezTo>
                <a:cubicBezTo>
                  <a:pt x="8581" y="6367"/>
                  <a:pt x="8692" y="6386"/>
                  <a:pt x="8948" y="6558"/>
                </a:cubicBezTo>
                <a:cubicBezTo>
                  <a:pt x="9179" y="6714"/>
                  <a:pt x="10656" y="8087"/>
                  <a:pt x="11106" y="8564"/>
                </a:cubicBezTo>
                <a:cubicBezTo>
                  <a:pt x="11196" y="8659"/>
                  <a:pt x="11144" y="8832"/>
                  <a:pt x="10846" y="9435"/>
                </a:cubicBezTo>
                <a:cubicBezTo>
                  <a:pt x="10450" y="10235"/>
                  <a:pt x="10369" y="10744"/>
                  <a:pt x="10611" y="10905"/>
                </a:cubicBezTo>
                <a:cubicBezTo>
                  <a:pt x="10689" y="10957"/>
                  <a:pt x="10753" y="11114"/>
                  <a:pt x="10753" y="11254"/>
                </a:cubicBezTo>
                <a:cubicBezTo>
                  <a:pt x="10753" y="11440"/>
                  <a:pt x="10843" y="11589"/>
                  <a:pt x="11083" y="11802"/>
                </a:cubicBezTo>
                <a:cubicBezTo>
                  <a:pt x="11264" y="11963"/>
                  <a:pt x="11414" y="12129"/>
                  <a:pt x="11414" y="12171"/>
                </a:cubicBezTo>
                <a:cubicBezTo>
                  <a:pt x="11414" y="12212"/>
                  <a:pt x="11502" y="12336"/>
                  <a:pt x="11610" y="12447"/>
                </a:cubicBezTo>
                <a:cubicBezTo>
                  <a:pt x="11797" y="12638"/>
                  <a:pt x="11800" y="12659"/>
                  <a:pt x="11653" y="12840"/>
                </a:cubicBezTo>
                <a:cubicBezTo>
                  <a:pt x="11565" y="12948"/>
                  <a:pt x="11451" y="13336"/>
                  <a:pt x="11394" y="13727"/>
                </a:cubicBezTo>
                <a:cubicBezTo>
                  <a:pt x="11270" y="14573"/>
                  <a:pt x="11176" y="14685"/>
                  <a:pt x="10753" y="14487"/>
                </a:cubicBezTo>
                <a:cubicBezTo>
                  <a:pt x="10224" y="14240"/>
                  <a:pt x="8779" y="12604"/>
                  <a:pt x="7823" y="11170"/>
                </a:cubicBezTo>
                <a:cubicBezTo>
                  <a:pt x="7343" y="10449"/>
                  <a:pt x="6724" y="9648"/>
                  <a:pt x="6335" y="9244"/>
                </a:cubicBezTo>
                <a:cubicBezTo>
                  <a:pt x="6170" y="9072"/>
                  <a:pt x="6083" y="9055"/>
                  <a:pt x="5177" y="9028"/>
                </a:cubicBezTo>
                <a:cubicBezTo>
                  <a:pt x="4534" y="9008"/>
                  <a:pt x="4148" y="8962"/>
                  <a:pt x="4053" y="8895"/>
                </a:cubicBezTo>
                <a:cubicBezTo>
                  <a:pt x="3894" y="8782"/>
                  <a:pt x="3270" y="8559"/>
                  <a:pt x="3115" y="8559"/>
                </a:cubicBezTo>
                <a:cubicBezTo>
                  <a:pt x="2934" y="8559"/>
                  <a:pt x="3017" y="8835"/>
                  <a:pt x="3251" y="9012"/>
                </a:cubicBezTo>
                <a:cubicBezTo>
                  <a:pt x="3554" y="9240"/>
                  <a:pt x="3481" y="9316"/>
                  <a:pt x="2961" y="9316"/>
                </a:cubicBezTo>
                <a:cubicBezTo>
                  <a:pt x="2454" y="9316"/>
                  <a:pt x="2121" y="9187"/>
                  <a:pt x="1369" y="8699"/>
                </a:cubicBezTo>
                <a:cubicBezTo>
                  <a:pt x="721" y="8279"/>
                  <a:pt x="522" y="8231"/>
                  <a:pt x="663" y="8528"/>
                </a:cubicBezTo>
                <a:cubicBezTo>
                  <a:pt x="714" y="8636"/>
                  <a:pt x="724" y="8763"/>
                  <a:pt x="685" y="8812"/>
                </a:cubicBezTo>
                <a:cubicBezTo>
                  <a:pt x="645" y="8860"/>
                  <a:pt x="614" y="8985"/>
                  <a:pt x="614" y="9089"/>
                </a:cubicBezTo>
                <a:cubicBezTo>
                  <a:pt x="614" y="9257"/>
                  <a:pt x="578" y="9276"/>
                  <a:pt x="306" y="9255"/>
                </a:cubicBezTo>
                <a:cubicBezTo>
                  <a:pt x="138" y="9242"/>
                  <a:pt x="0" y="9247"/>
                  <a:pt x="0" y="9267"/>
                </a:cubicBezTo>
                <a:cubicBezTo>
                  <a:pt x="0" y="9287"/>
                  <a:pt x="214" y="9430"/>
                  <a:pt x="475" y="9583"/>
                </a:cubicBezTo>
                <a:cubicBezTo>
                  <a:pt x="737" y="9737"/>
                  <a:pt x="1033" y="9993"/>
                  <a:pt x="1134" y="10151"/>
                </a:cubicBezTo>
                <a:cubicBezTo>
                  <a:pt x="1235" y="10310"/>
                  <a:pt x="1392" y="10457"/>
                  <a:pt x="1484" y="10478"/>
                </a:cubicBezTo>
                <a:cubicBezTo>
                  <a:pt x="2083" y="10616"/>
                  <a:pt x="3336" y="10748"/>
                  <a:pt x="4386" y="10783"/>
                </a:cubicBezTo>
                <a:lnTo>
                  <a:pt x="5612" y="10824"/>
                </a:lnTo>
                <a:lnTo>
                  <a:pt x="5895" y="11086"/>
                </a:lnTo>
                <a:cubicBezTo>
                  <a:pt x="6050" y="11230"/>
                  <a:pt x="6886" y="12482"/>
                  <a:pt x="7752" y="13868"/>
                </a:cubicBezTo>
                <a:cubicBezTo>
                  <a:pt x="8954" y="15793"/>
                  <a:pt x="9393" y="16577"/>
                  <a:pt x="9611" y="17183"/>
                </a:cubicBezTo>
                <a:cubicBezTo>
                  <a:pt x="9907" y="18005"/>
                  <a:pt x="10000" y="18114"/>
                  <a:pt x="10705" y="18475"/>
                </a:cubicBezTo>
                <a:cubicBezTo>
                  <a:pt x="11372" y="18816"/>
                  <a:pt x="12163" y="18535"/>
                  <a:pt x="13547" y="17466"/>
                </a:cubicBezTo>
                <a:cubicBezTo>
                  <a:pt x="14149" y="17001"/>
                  <a:pt x="14561" y="16738"/>
                  <a:pt x="14630" y="16772"/>
                </a:cubicBezTo>
                <a:cubicBezTo>
                  <a:pt x="14691" y="16802"/>
                  <a:pt x="15034" y="17074"/>
                  <a:pt x="15392" y="17376"/>
                </a:cubicBezTo>
                <a:cubicBezTo>
                  <a:pt x="16182" y="18043"/>
                  <a:pt x="16551" y="18201"/>
                  <a:pt x="17164" y="18135"/>
                </a:cubicBezTo>
                <a:cubicBezTo>
                  <a:pt x="17689" y="18080"/>
                  <a:pt x="17806" y="18158"/>
                  <a:pt x="18065" y="18733"/>
                </a:cubicBezTo>
                <a:cubicBezTo>
                  <a:pt x="18159" y="18941"/>
                  <a:pt x="18440" y="19508"/>
                  <a:pt x="18691" y="19993"/>
                </a:cubicBezTo>
                <a:cubicBezTo>
                  <a:pt x="19180" y="20937"/>
                  <a:pt x="19237" y="21213"/>
                  <a:pt x="18991" y="21431"/>
                </a:cubicBezTo>
                <a:cubicBezTo>
                  <a:pt x="18841" y="21565"/>
                  <a:pt x="18884" y="21570"/>
                  <a:pt x="20217" y="21570"/>
                </a:cubicBezTo>
                <a:lnTo>
                  <a:pt x="21600" y="21570"/>
                </a:lnTo>
                <a:lnTo>
                  <a:pt x="21600" y="16195"/>
                </a:lnTo>
                <a:cubicBezTo>
                  <a:pt x="21600" y="12687"/>
                  <a:pt x="21567" y="10836"/>
                  <a:pt x="21507" y="10866"/>
                </a:cubicBezTo>
                <a:cubicBezTo>
                  <a:pt x="21456" y="10891"/>
                  <a:pt x="21330" y="10800"/>
                  <a:pt x="21227" y="10662"/>
                </a:cubicBezTo>
                <a:cubicBezTo>
                  <a:pt x="21124" y="10525"/>
                  <a:pt x="20900" y="10292"/>
                  <a:pt x="20730" y="10144"/>
                </a:cubicBezTo>
                <a:cubicBezTo>
                  <a:pt x="20560" y="9997"/>
                  <a:pt x="20102" y="9589"/>
                  <a:pt x="19713" y="9238"/>
                </a:cubicBezTo>
                <a:cubicBezTo>
                  <a:pt x="19324" y="8888"/>
                  <a:pt x="18869" y="8493"/>
                  <a:pt x="18702" y="8361"/>
                </a:cubicBezTo>
                <a:cubicBezTo>
                  <a:pt x="18446" y="8158"/>
                  <a:pt x="18420" y="8107"/>
                  <a:pt x="18534" y="8030"/>
                </a:cubicBezTo>
                <a:cubicBezTo>
                  <a:pt x="18677" y="7936"/>
                  <a:pt x="18486" y="7803"/>
                  <a:pt x="17325" y="7191"/>
                </a:cubicBezTo>
                <a:cubicBezTo>
                  <a:pt x="16852" y="6942"/>
                  <a:pt x="16695" y="6736"/>
                  <a:pt x="16695" y="6366"/>
                </a:cubicBezTo>
                <a:cubicBezTo>
                  <a:pt x="16695" y="6088"/>
                  <a:pt x="16877" y="5991"/>
                  <a:pt x="16959" y="6226"/>
                </a:cubicBezTo>
                <a:cubicBezTo>
                  <a:pt x="17033" y="6438"/>
                  <a:pt x="17111" y="6081"/>
                  <a:pt x="17254" y="4869"/>
                </a:cubicBezTo>
                <a:cubicBezTo>
                  <a:pt x="17304" y="4441"/>
                  <a:pt x="17372" y="4024"/>
                  <a:pt x="17404" y="3943"/>
                </a:cubicBezTo>
                <a:cubicBezTo>
                  <a:pt x="17461" y="3798"/>
                  <a:pt x="18343" y="3402"/>
                  <a:pt x="18439" y="3478"/>
                </a:cubicBezTo>
                <a:cubicBezTo>
                  <a:pt x="18465" y="3499"/>
                  <a:pt x="18487" y="3695"/>
                  <a:pt x="18487" y="3913"/>
                </a:cubicBezTo>
                <a:cubicBezTo>
                  <a:pt x="18487" y="4202"/>
                  <a:pt x="18415" y="4419"/>
                  <a:pt x="18219" y="4717"/>
                </a:cubicBezTo>
                <a:lnTo>
                  <a:pt x="17952" y="5125"/>
                </a:lnTo>
                <a:lnTo>
                  <a:pt x="18162" y="5139"/>
                </a:lnTo>
                <a:cubicBezTo>
                  <a:pt x="18320" y="5149"/>
                  <a:pt x="18462" y="5049"/>
                  <a:pt x="18735" y="4732"/>
                </a:cubicBezTo>
                <a:cubicBezTo>
                  <a:pt x="19059" y="4354"/>
                  <a:pt x="19096" y="4264"/>
                  <a:pt x="19085" y="3872"/>
                </a:cubicBezTo>
                <a:cubicBezTo>
                  <a:pt x="19078" y="3632"/>
                  <a:pt x="18983" y="3159"/>
                  <a:pt x="18874" y="2822"/>
                </a:cubicBezTo>
                <a:cubicBezTo>
                  <a:pt x="18764" y="2481"/>
                  <a:pt x="18676" y="1973"/>
                  <a:pt x="18676" y="1675"/>
                </a:cubicBezTo>
                <a:cubicBezTo>
                  <a:pt x="18676" y="1297"/>
                  <a:pt x="18623" y="1057"/>
                  <a:pt x="18495" y="855"/>
                </a:cubicBezTo>
                <a:cubicBezTo>
                  <a:pt x="18136" y="291"/>
                  <a:pt x="17716" y="179"/>
                  <a:pt x="16807" y="402"/>
                </a:cubicBezTo>
                <a:cubicBezTo>
                  <a:pt x="15438" y="738"/>
                  <a:pt x="14946" y="870"/>
                  <a:pt x="14845" y="933"/>
                </a:cubicBezTo>
                <a:cubicBezTo>
                  <a:pt x="14781" y="972"/>
                  <a:pt x="14691" y="950"/>
                  <a:pt x="14616" y="878"/>
                </a:cubicBezTo>
                <a:cubicBezTo>
                  <a:pt x="14383" y="653"/>
                  <a:pt x="13939" y="530"/>
                  <a:pt x="12419" y="267"/>
                </a:cubicBezTo>
                <a:cubicBezTo>
                  <a:pt x="11540" y="115"/>
                  <a:pt x="10900" y="27"/>
                  <a:pt x="10444" y="5"/>
                </a:cubicBezTo>
                <a:close/>
              </a:path>
            </a:pathLst>
          </a:custGeom>
          <a:ln w="12700">
            <a:miter lim="400000"/>
          </a:ln>
        </p:spPr>
      </p:pic>
      <p:pic>
        <p:nvPicPr>
          <p:cNvPr id="219" name="Wind.png" descr="Wind.png"/>
          <p:cNvPicPr>
            <a:picLocks noChangeAspect="1"/>
          </p:cNvPicPr>
          <p:nvPr/>
        </p:nvPicPr>
        <p:blipFill>
          <a:blip r:embed="rId4"/>
          <a:stretch>
            <a:fillRect/>
          </a:stretch>
        </p:blipFill>
        <p:spPr>
          <a:xfrm rot="11328527">
            <a:off x="6197198" y="2583083"/>
            <a:ext cx="3187516" cy="1993690"/>
          </a:xfrm>
          <a:prstGeom prst="rect">
            <a:avLst/>
          </a:prstGeom>
          <a:ln w="12700">
            <a:miter lim="400000"/>
          </a:ln>
        </p:spPr>
      </p:pic>
      <p:pic>
        <p:nvPicPr>
          <p:cNvPr id="222" name="Wind.png" descr="Wind.png"/>
          <p:cNvPicPr>
            <a:picLocks noChangeAspect="1"/>
          </p:cNvPicPr>
          <p:nvPr/>
        </p:nvPicPr>
        <p:blipFill>
          <a:blip r:embed="rId4"/>
          <a:stretch>
            <a:fillRect/>
          </a:stretch>
        </p:blipFill>
        <p:spPr>
          <a:xfrm rot="6379468">
            <a:off x="9691187" y="350993"/>
            <a:ext cx="3187516" cy="1993690"/>
          </a:xfrm>
          <a:prstGeom prst="rect">
            <a:avLst/>
          </a:prstGeom>
          <a:ln w="12700">
            <a:miter lim="400000"/>
          </a:ln>
        </p:spPr>
      </p:pic>
    </p:spTree>
    <p:extLst>
      <p:ext uri="{BB962C8B-B14F-4D97-AF65-F5344CB8AC3E}">
        <p14:creationId xmlns:p14="http://schemas.microsoft.com/office/powerpoint/2010/main" val="165097713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1A460-7B2B-CA9C-10EE-6DFAB8987F1F}"/>
            </a:ext>
          </a:extLst>
        </p:cNvPr>
        <p:cNvGrpSpPr/>
        <p:nvPr/>
      </p:nvGrpSpPr>
      <p:grpSpPr>
        <a:xfrm>
          <a:off x="0" y="0"/>
          <a:ext cx="0" cy="0"/>
          <a:chOff x="0" y="0"/>
          <a:chExt cx="0" cy="0"/>
        </a:xfrm>
      </p:grpSpPr>
      <p:sp>
        <p:nvSpPr>
          <p:cNvPr id="6" name="TekstSylinder 5">
            <a:extLst>
              <a:ext uri="{FF2B5EF4-FFF2-40B4-BE49-F238E27FC236}">
                <a16:creationId xmlns:a16="http://schemas.microsoft.com/office/drawing/2014/main" id="{EB31BC0D-5876-5563-B578-7957A5606DC8}"/>
              </a:ext>
            </a:extLst>
          </p:cNvPr>
          <p:cNvSpPr txBox="1"/>
          <p:nvPr/>
        </p:nvSpPr>
        <p:spPr>
          <a:xfrm>
            <a:off x="6240018" y="3429000"/>
            <a:ext cx="5688632" cy="3181640"/>
          </a:xfrm>
          <a:prstGeom prst="rect">
            <a:avLst/>
          </a:prstGeom>
          <a:noFill/>
        </p:spPr>
        <p:txBody>
          <a:bodyPr wrap="square">
            <a:spAutoFit/>
          </a:bodyPr>
          <a:lstStyle/>
          <a:p>
            <a:pPr algn="ctr">
              <a:lnSpc>
                <a:spcPct val="107000"/>
              </a:lnSpc>
              <a:spcAft>
                <a:spcPts val="0"/>
              </a:spcAft>
            </a:pPr>
            <a:r>
              <a:rPr lang="en-GB" sz="3200" i="1" noProof="0" dirty="0">
                <a:solidFill>
                  <a:schemeClr val="accent2">
                    <a:lumMod val="75000"/>
                  </a:schemeClr>
                </a:solidFill>
                <a:latin typeface="Candara" panose="020E0502030303020204" pitchFamily="34" charset="0"/>
              </a:rPr>
              <a:t>Let anyone who is thirsty come to me and drink. Whoever believes in me, as Scripture has said, rivers of living water will flow from within them.</a:t>
            </a:r>
            <a:endParaRPr lang="en-GB" sz="3200" i="1" noProof="0" dirty="0">
              <a:solidFill>
                <a:srgbClr val="339933"/>
              </a:solidFill>
              <a:latin typeface="Candara" panose="020E0502030303020204" pitchFamily="34" charset="0"/>
            </a:endParaRPr>
          </a:p>
          <a:p>
            <a:pPr algn="r">
              <a:lnSpc>
                <a:spcPct val="107000"/>
              </a:lnSpc>
              <a:spcBef>
                <a:spcPts val="600"/>
              </a:spcBef>
              <a:spcAft>
                <a:spcPts val="0"/>
              </a:spcAft>
            </a:pPr>
            <a:r>
              <a:rPr lang="nb-NO" b="0" i="0" dirty="0">
                <a:solidFill>
                  <a:srgbClr val="212529"/>
                </a:solidFill>
                <a:effectLst/>
                <a:latin typeface="Candara" panose="020E0502030303020204" pitchFamily="34" charset="0"/>
              </a:rPr>
              <a:t>John 7:37-38</a:t>
            </a:r>
            <a:endParaRPr lang="nb-NO" dirty="0">
              <a:solidFill>
                <a:srgbClr val="212529"/>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7" name="Plassholder for innhold 2">
            <a:extLst>
              <a:ext uri="{FF2B5EF4-FFF2-40B4-BE49-F238E27FC236}">
                <a16:creationId xmlns:a16="http://schemas.microsoft.com/office/drawing/2014/main" id="{2BFB25E0-EFC1-A145-39B4-91D40399E901}"/>
              </a:ext>
            </a:extLst>
          </p:cNvPr>
          <p:cNvSpPr>
            <a:spLocks noGrp="1"/>
          </p:cNvSpPr>
          <p:nvPr>
            <p:ph idx="1"/>
          </p:nvPr>
        </p:nvSpPr>
        <p:spPr>
          <a:xfrm>
            <a:off x="335360" y="1700808"/>
            <a:ext cx="5760640" cy="5157192"/>
          </a:xfrm>
        </p:spPr>
        <p:txBody>
          <a:bodyPr/>
          <a:lstStyle/>
          <a:p>
            <a:pPr marL="0" indent="0" algn="ctr" fontAlgn="auto">
              <a:spcAft>
                <a:spcPts val="0"/>
              </a:spcAft>
              <a:buFont typeface="Arial" panose="020B0604020202020204" pitchFamily="34" charset="0"/>
              <a:buNone/>
              <a:defRPr/>
            </a:pPr>
            <a:r>
              <a:rPr lang="en-GB" sz="3200" spc="40" dirty="0">
                <a:solidFill>
                  <a:srgbClr val="C69356"/>
                </a:solidFill>
                <a:latin typeface="Candara" panose="020E0502030303020204" pitchFamily="34" charset="0"/>
              </a:rPr>
              <a:t>The body of Christ</a:t>
            </a:r>
          </a:p>
          <a:p>
            <a:pPr marL="0" indent="0" algn="ctr" fontAlgn="auto">
              <a:lnSpc>
                <a:spcPts val="2500"/>
              </a:lnSpc>
              <a:spcBef>
                <a:spcPts val="0"/>
              </a:spcBef>
              <a:spcAft>
                <a:spcPts val="0"/>
              </a:spcAft>
              <a:buFont typeface="Arial" panose="020B0604020202020204" pitchFamily="34" charset="0"/>
              <a:buNone/>
              <a:defRPr/>
            </a:pPr>
            <a:r>
              <a:rPr lang="en-GB" sz="2200" noProof="0" dirty="0"/>
              <a:t>God's presence embodied in </a:t>
            </a:r>
          </a:p>
          <a:p>
            <a:pPr marL="0" indent="0" algn="ctr" fontAlgn="auto">
              <a:lnSpc>
                <a:spcPts val="2500"/>
              </a:lnSpc>
              <a:spcBef>
                <a:spcPts val="0"/>
              </a:spcBef>
              <a:spcAft>
                <a:spcPts val="0"/>
              </a:spcAft>
              <a:buFont typeface="Arial" panose="020B0604020202020204" pitchFamily="34" charset="0"/>
              <a:buNone/>
              <a:defRPr/>
            </a:pPr>
            <a:r>
              <a:rPr lang="en-GB" sz="2200" noProof="0" dirty="0"/>
              <a:t>our heads, hearts, and hands</a:t>
            </a:r>
            <a:endParaRPr lang="en-GB" sz="2200" spc="40" noProof="0" dirty="0">
              <a:latin typeface="Candara" panose="020E0502030303020204" pitchFamily="34" charset="0"/>
            </a:endParaRPr>
          </a:p>
          <a:p>
            <a:pPr marL="0" indent="0" algn="ctr" fontAlgn="auto">
              <a:spcBef>
                <a:spcPts val="1200"/>
              </a:spcBef>
              <a:spcAft>
                <a:spcPts val="0"/>
              </a:spcAft>
              <a:buFont typeface="Arial" panose="020B0604020202020204" pitchFamily="34" charset="0"/>
              <a:buNone/>
              <a:defRPr/>
            </a:pPr>
            <a:r>
              <a:rPr lang="en-GB" sz="3200" spc="40" dirty="0">
                <a:solidFill>
                  <a:srgbClr val="6FC8D7"/>
                </a:solidFill>
                <a:latin typeface="Candara" panose="020E0502030303020204" pitchFamily="34" charset="0"/>
              </a:rPr>
              <a:t>Breath</a:t>
            </a:r>
          </a:p>
          <a:p>
            <a:pPr marL="0" indent="0" algn="ctr" fontAlgn="auto">
              <a:lnSpc>
                <a:spcPts val="2500"/>
              </a:lnSpc>
              <a:spcBef>
                <a:spcPts val="0"/>
              </a:spcBef>
              <a:spcAft>
                <a:spcPts val="0"/>
              </a:spcAft>
              <a:buFont typeface="Arial" panose="020B0604020202020204" pitchFamily="34" charset="0"/>
              <a:buNone/>
              <a:defRPr/>
            </a:pPr>
            <a:r>
              <a:rPr lang="en-GB" sz="2200" spc="40" dirty="0">
                <a:latin typeface="Candara" panose="020E0502030303020204" pitchFamily="34" charset="0"/>
              </a:rPr>
              <a:t>God’s breath (pneuma) giving life</a:t>
            </a:r>
          </a:p>
          <a:p>
            <a:pPr marL="0" indent="0" algn="ctr" fontAlgn="auto">
              <a:spcBef>
                <a:spcPts val="1200"/>
              </a:spcBef>
              <a:spcAft>
                <a:spcPts val="0"/>
              </a:spcAft>
              <a:buFont typeface="Arial" panose="020B0604020202020204" pitchFamily="34" charset="0"/>
              <a:buNone/>
              <a:defRPr/>
            </a:pPr>
            <a:r>
              <a:rPr lang="en-GB" sz="3200" spc="40" dirty="0">
                <a:solidFill>
                  <a:schemeClr val="accent2">
                    <a:lumMod val="75000"/>
                  </a:schemeClr>
                </a:solidFill>
                <a:latin typeface="Candara" panose="020E0502030303020204" pitchFamily="34" charset="0"/>
              </a:rPr>
              <a:t>Water</a:t>
            </a:r>
          </a:p>
          <a:p>
            <a:pPr marL="0" indent="0" algn="ctr" fontAlgn="auto">
              <a:lnSpc>
                <a:spcPts val="2500"/>
              </a:lnSpc>
              <a:spcBef>
                <a:spcPts val="0"/>
              </a:spcBef>
              <a:spcAft>
                <a:spcPts val="0"/>
              </a:spcAft>
              <a:buFont typeface="Arial" panose="020B0604020202020204" pitchFamily="34" charset="0"/>
              <a:buNone/>
              <a:defRPr/>
            </a:pPr>
            <a:r>
              <a:rPr lang="en-GB" sz="2200" spc="40" dirty="0">
                <a:latin typeface="Candara" panose="020E0502030303020204" pitchFamily="34" charset="0"/>
              </a:rPr>
              <a:t>God’s living water flowing from the spring</a:t>
            </a:r>
          </a:p>
          <a:p>
            <a:pPr marL="0" indent="0" algn="ctr" fontAlgn="auto">
              <a:lnSpc>
                <a:spcPct val="100000"/>
              </a:lnSpc>
              <a:spcAft>
                <a:spcPts val="0"/>
              </a:spcAft>
              <a:buFont typeface="Arial" panose="020B0604020202020204" pitchFamily="34" charset="0"/>
              <a:buNone/>
              <a:defRPr/>
            </a:pPr>
            <a:endParaRPr lang="en-GB" sz="3200" spc="40" dirty="0">
              <a:latin typeface="Candara" panose="020E0502030303020204" pitchFamily="34" charset="0"/>
            </a:endParaRPr>
          </a:p>
        </p:txBody>
      </p:sp>
      <p:sp>
        <p:nvSpPr>
          <p:cNvPr id="2" name="Rectangle 17">
            <a:extLst>
              <a:ext uri="{FF2B5EF4-FFF2-40B4-BE49-F238E27FC236}">
                <a16:creationId xmlns:a16="http://schemas.microsoft.com/office/drawing/2014/main" id="{2C2B301E-8B7F-2ECE-C0D5-BE7199BC035F}"/>
              </a:ext>
            </a:extLst>
          </p:cNvPr>
          <p:cNvSpPr txBox="1">
            <a:spLocks noChangeArrowheads="1"/>
          </p:cNvSpPr>
          <p:nvPr/>
        </p:nvSpPr>
        <p:spPr bwMode="auto">
          <a:xfrm>
            <a:off x="1919536" y="-3634"/>
            <a:ext cx="993710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en-GB" sz="4000" kern="0" noProof="0" dirty="0">
                <a:latin typeface="Georgia" charset="0"/>
                <a:ea typeface="ＭＳ Ｐゴシック" charset="0"/>
                <a:cs typeface="ＭＳ Ｐゴシック" charset="0"/>
              </a:rPr>
              <a:t>God in Us</a:t>
            </a:r>
          </a:p>
          <a:p>
            <a:pPr eaLnBrk="1" hangingPunct="1">
              <a:lnSpc>
                <a:spcPct val="110000"/>
              </a:lnSpc>
              <a:spcBef>
                <a:spcPts val="0"/>
              </a:spcBef>
            </a:pPr>
            <a:r>
              <a:rPr lang="en-GB" sz="3000" kern="0" noProof="0" dirty="0">
                <a:solidFill>
                  <a:schemeClr val="accent6">
                    <a:lumMod val="60000"/>
                    <a:lumOff val="40000"/>
                  </a:schemeClr>
                </a:solidFill>
                <a:latin typeface="Georgia" charset="0"/>
                <a:ea typeface="ＭＳ Ｐゴシック" charset="0"/>
                <a:cs typeface="ＭＳ Ｐゴシック" charset="0"/>
              </a:rPr>
              <a:t> </a:t>
            </a:r>
            <a:r>
              <a:rPr lang="en-GB" sz="3000" kern="0" noProof="0" dirty="0">
                <a:solidFill>
                  <a:schemeClr val="accent6">
                    <a:lumMod val="60000"/>
                    <a:lumOff val="40000"/>
                  </a:schemeClr>
                </a:solidFill>
                <a:latin typeface="Georgia" panose="02040502050405020303" pitchFamily="18" charset="0"/>
                <a:ea typeface="ＭＳ Ｐゴシック" charset="0"/>
                <a:cs typeface="ＭＳ Ｐゴシック" charset="0"/>
              </a:rPr>
              <a:t>- </a:t>
            </a:r>
            <a:r>
              <a:rPr lang="en-GB" sz="3200" noProof="0" dirty="0">
                <a:solidFill>
                  <a:schemeClr val="accent2">
                    <a:lumMod val="60000"/>
                    <a:lumOff val="40000"/>
                  </a:schemeClr>
                </a:solidFill>
                <a:latin typeface="Georgia" panose="02040502050405020303" pitchFamily="18" charset="0"/>
              </a:rPr>
              <a:t>Biblical Expressions of Participation</a:t>
            </a:r>
            <a:endParaRPr lang="en-GB" sz="3000" kern="0" noProof="0" dirty="0">
              <a:solidFill>
                <a:schemeClr val="accent2">
                  <a:lumMod val="60000"/>
                  <a:lumOff val="40000"/>
                </a:schemeClr>
              </a:solidFill>
              <a:latin typeface="Georgia" panose="02040502050405020303" pitchFamily="18" charset="0"/>
              <a:ea typeface="ＭＳ Ｐゴシック" charset="0"/>
              <a:cs typeface="ＭＳ Ｐゴシック" charset="0"/>
            </a:endParaRPr>
          </a:p>
        </p:txBody>
      </p:sp>
    </p:spTree>
    <p:extLst>
      <p:ext uri="{BB962C8B-B14F-4D97-AF65-F5344CB8AC3E}">
        <p14:creationId xmlns:p14="http://schemas.microsoft.com/office/powerpoint/2010/main" val="4094400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1000"/>
                                        <p:tgtEl>
                                          <p:spTgt spid="7">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fade">
                                      <p:cBhvr>
                                        <p:cTn id="10" dur="1000"/>
                                        <p:tgtEl>
                                          <p:spTgt spid="7">
                                            <p:txEl>
                                              <p:pRg st="6" end="6"/>
                                            </p:txEl>
                                          </p:spTgt>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31636</TotalTime>
  <Words>2579</Words>
  <Application>Microsoft Office PowerPoint</Application>
  <PresentationFormat>Widescreen</PresentationFormat>
  <Paragraphs>311</Paragraphs>
  <Slides>33</Slides>
  <Notes>32</Notes>
  <HiddenSlides>8</HiddenSlides>
  <MMClips>0</MMClips>
  <ScaleCrop>false</ScaleCrop>
  <HeadingPairs>
    <vt:vector size="6" baseType="variant">
      <vt:variant>
        <vt:lpstr>Brukte skrifter</vt:lpstr>
      </vt:variant>
      <vt:variant>
        <vt:i4>15</vt:i4>
      </vt:variant>
      <vt:variant>
        <vt:lpstr>Tema</vt:lpstr>
      </vt:variant>
      <vt:variant>
        <vt:i4>5</vt:i4>
      </vt:variant>
      <vt:variant>
        <vt:lpstr>Lysbildetitler</vt:lpstr>
      </vt:variant>
      <vt:variant>
        <vt:i4>33</vt:i4>
      </vt:variant>
    </vt:vector>
  </HeadingPairs>
  <TitlesOfParts>
    <vt:vector size="53" baseType="lpstr">
      <vt:lpstr> candara</vt:lpstr>
      <vt:lpstr>Aptos</vt:lpstr>
      <vt:lpstr>Aptos Display</vt:lpstr>
      <vt:lpstr>Arial</vt:lpstr>
      <vt:lpstr>Bradley Hand ITC</vt:lpstr>
      <vt:lpstr>Calibri</vt:lpstr>
      <vt:lpstr>Candara</vt:lpstr>
      <vt:lpstr>Georgia</vt:lpstr>
      <vt:lpstr>Helvetica</vt:lpstr>
      <vt:lpstr>MaisonNeue</vt:lpstr>
      <vt:lpstr>Roboto</vt:lpstr>
      <vt:lpstr>Segoe UI</vt:lpstr>
      <vt:lpstr>Tahoma</vt:lpstr>
      <vt:lpstr>Times New Roman</vt:lpstr>
      <vt:lpstr>Trebuchet MS</vt:lpstr>
      <vt:lpstr>1_Standard utforming</vt:lpstr>
      <vt:lpstr>2_Standard utforming</vt:lpstr>
      <vt:lpstr>4_Standard utforming</vt:lpstr>
      <vt:lpstr>3_Standard utforming</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Transformed - by The Holy Spirit</vt:lpstr>
      <vt:lpstr>PowerPoint-presentasjon</vt:lpstr>
      <vt:lpstr>PowerPoint-presentasjon</vt:lpstr>
    </vt:vector>
  </TitlesOfParts>
  <Company>Molde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Kjetil Sigerseth</dc:creator>
  <cp:lastModifiedBy>Kjetil Sigerseth</cp:lastModifiedBy>
  <cp:revision>386</cp:revision>
  <cp:lastPrinted>2024-05-20T16:39:42Z</cp:lastPrinted>
  <dcterms:created xsi:type="dcterms:W3CDTF">2021-02-02T18:33:20Z</dcterms:created>
  <dcterms:modified xsi:type="dcterms:W3CDTF">2026-06-17T12:56:32Z</dcterms:modified>
</cp:coreProperties>
</file>