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3"/>
  </p:notesMasterIdLst>
  <p:sldIdLst>
    <p:sldId id="1444" r:id="rId2"/>
    <p:sldId id="1254" r:id="rId3"/>
    <p:sldId id="1432" r:id="rId4"/>
    <p:sldId id="1455" r:id="rId5"/>
    <p:sldId id="1440" r:id="rId6"/>
    <p:sldId id="1452" r:id="rId7"/>
    <p:sldId id="1448" r:id="rId8"/>
    <p:sldId id="1223" r:id="rId9"/>
    <p:sldId id="1457" r:id="rId10"/>
    <p:sldId id="1398" r:id="rId11"/>
    <p:sldId id="1453" r:id="rId12"/>
  </p:sldIdLst>
  <p:sldSz cx="12192000" cy="6858000"/>
  <p:notesSz cx="7102475" cy="9388475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Outfit" pitchFamily="2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ssion 2" id="{7A371506-ABAE-1A41-A6D0-E35C15897197}">
          <p14:sldIdLst>
            <p14:sldId id="1444"/>
            <p14:sldId id="1254"/>
            <p14:sldId id="1432"/>
            <p14:sldId id="1455"/>
            <p14:sldId id="1440"/>
            <p14:sldId id="1452"/>
            <p14:sldId id="1448"/>
            <p14:sldId id="1223"/>
            <p14:sldId id="1457"/>
            <p14:sldId id="1398"/>
            <p14:sldId id="145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4B5"/>
    <a:srgbClr val="020139"/>
    <a:srgbClr val="C3E250"/>
    <a:srgbClr val="4292AD"/>
    <a:srgbClr val="BDC9D0"/>
    <a:srgbClr val="EFF3F7"/>
    <a:srgbClr val="F67071"/>
    <a:srgbClr val="DEDB94"/>
    <a:srgbClr val="FEC873"/>
    <a:srgbClr val="DED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8B77CA-BB19-6446-BEAF-32091AF94A0B}" v="101" dt="2026-06-14T02:22:52.5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8"/>
    <p:restoredTop sz="77671"/>
  </p:normalViewPr>
  <p:slideViewPr>
    <p:cSldViewPr snapToGrid="0">
      <p:cViewPr varScale="1">
        <p:scale>
          <a:sx n="53" d="100"/>
          <a:sy n="53" d="100"/>
        </p:scale>
        <p:origin x="10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ll Bickle" userId="b3ceb22de7c30dc9" providerId="LiveId" clId="{7DC659F8-C1A2-4C67-953D-1247E5754633}"/>
    <pc:docChg chg="undo custSel modSld sldOrd">
      <pc:chgData name="Bill Bickle" userId="b3ceb22de7c30dc9" providerId="LiveId" clId="{7DC659F8-C1A2-4C67-953D-1247E5754633}" dt="2026-06-15T19:46:17.841" v="1047" actId="20577"/>
      <pc:docMkLst>
        <pc:docMk/>
      </pc:docMkLst>
      <pc:sldChg chg="ord">
        <pc:chgData name="Bill Bickle" userId="b3ceb22de7c30dc9" providerId="LiveId" clId="{7DC659F8-C1A2-4C67-953D-1247E5754633}" dt="2026-06-15T18:58:51.044" v="1044"/>
        <pc:sldMkLst>
          <pc:docMk/>
          <pc:sldMk cId="4167192005" sldId="1398"/>
        </pc:sldMkLst>
      </pc:sldChg>
      <pc:sldChg chg="modSp mod">
        <pc:chgData name="Bill Bickle" userId="b3ceb22de7c30dc9" providerId="LiveId" clId="{7DC659F8-C1A2-4C67-953D-1247E5754633}" dt="2026-06-15T19:46:17.841" v="1047" actId="20577"/>
        <pc:sldMkLst>
          <pc:docMk/>
          <pc:sldMk cId="3673777647" sldId="1432"/>
        </pc:sldMkLst>
        <pc:spChg chg="mod">
          <ac:chgData name="Bill Bickle" userId="b3ceb22de7c30dc9" providerId="LiveId" clId="{7DC659F8-C1A2-4C67-953D-1247E5754633}" dt="2026-06-15T19:46:17.841" v="1047" actId="20577"/>
          <ac:spMkLst>
            <pc:docMk/>
            <pc:sldMk cId="3673777647" sldId="1432"/>
            <ac:spMk id="3" creationId="{4936E35C-314C-0F70-839D-06E9DAF1580F}"/>
          </ac:spMkLst>
        </pc:spChg>
      </pc:sldChg>
      <pc:sldChg chg="modSp mod ord">
        <pc:chgData name="Bill Bickle" userId="b3ceb22de7c30dc9" providerId="LiveId" clId="{7DC659F8-C1A2-4C67-953D-1247E5754633}" dt="2026-06-15T18:46:52.097" v="235" actId="20577"/>
        <pc:sldMkLst>
          <pc:docMk/>
          <pc:sldMk cId="3322608173" sldId="1440"/>
        </pc:sldMkLst>
        <pc:spChg chg="mod">
          <ac:chgData name="Bill Bickle" userId="b3ceb22de7c30dc9" providerId="LiveId" clId="{7DC659F8-C1A2-4C67-953D-1247E5754633}" dt="2026-06-15T18:46:52.097" v="235" actId="20577"/>
          <ac:spMkLst>
            <pc:docMk/>
            <pc:sldMk cId="3322608173" sldId="1440"/>
            <ac:spMk id="9" creationId="{C488C809-F909-E154-9BDC-457BC7D4F640}"/>
          </ac:spMkLst>
        </pc:spChg>
      </pc:sldChg>
      <pc:sldChg chg="modSp mod">
        <pc:chgData name="Bill Bickle" userId="b3ceb22de7c30dc9" providerId="LiveId" clId="{7DC659F8-C1A2-4C67-953D-1247E5754633}" dt="2026-06-15T19:44:27.631" v="1045" actId="20577"/>
        <pc:sldMkLst>
          <pc:docMk/>
          <pc:sldMk cId="4914564" sldId="1444"/>
        </pc:sldMkLst>
        <pc:spChg chg="mod">
          <ac:chgData name="Bill Bickle" userId="b3ceb22de7c30dc9" providerId="LiveId" clId="{7DC659F8-C1A2-4C67-953D-1247E5754633}" dt="2026-06-15T19:44:27.631" v="1045" actId="20577"/>
          <ac:spMkLst>
            <pc:docMk/>
            <pc:sldMk cId="4914564" sldId="1444"/>
            <ac:spMk id="3" creationId="{EDBDB3F3-CBF1-DAEE-6902-E42A4DDAFE62}"/>
          </ac:spMkLst>
        </pc:spChg>
      </pc:sldChg>
      <pc:sldChg chg="modSp mod ord modAnim">
        <pc:chgData name="Bill Bickle" userId="b3ceb22de7c30dc9" providerId="LiveId" clId="{7DC659F8-C1A2-4C67-953D-1247E5754633}" dt="2026-06-15T18:57:38.798" v="1040" actId="1036"/>
        <pc:sldMkLst>
          <pc:docMk/>
          <pc:sldMk cId="3135317071" sldId="1448"/>
        </pc:sldMkLst>
        <pc:spChg chg="mod">
          <ac:chgData name="Bill Bickle" userId="b3ceb22de7c30dc9" providerId="LiveId" clId="{7DC659F8-C1A2-4C67-953D-1247E5754633}" dt="2026-06-15T18:57:38.798" v="1040" actId="1036"/>
          <ac:spMkLst>
            <pc:docMk/>
            <pc:sldMk cId="3135317071" sldId="1448"/>
            <ac:spMk id="15" creationId="{B56D8BCD-F5B8-C599-C689-D81AF68569C9}"/>
          </ac:spMkLst>
        </pc:spChg>
      </pc:sldChg>
      <pc:sldChg chg="delSp modSp mod ord">
        <pc:chgData name="Bill Bickle" userId="b3ceb22de7c30dc9" providerId="LiveId" clId="{7DC659F8-C1A2-4C67-953D-1247E5754633}" dt="2026-06-15T18:55:15.250" v="822" actId="20577"/>
        <pc:sldMkLst>
          <pc:docMk/>
          <pc:sldMk cId="4067602988" sldId="1452"/>
        </pc:sldMkLst>
        <pc:spChg chg="mod">
          <ac:chgData name="Bill Bickle" userId="b3ceb22de7c30dc9" providerId="LiveId" clId="{7DC659F8-C1A2-4C67-953D-1247E5754633}" dt="2026-06-15T18:49:40.522" v="252" actId="20577"/>
          <ac:spMkLst>
            <pc:docMk/>
            <pc:sldMk cId="4067602988" sldId="1452"/>
            <ac:spMk id="2" creationId="{8694EDF0-C219-268A-A32E-0B7941D3C91E}"/>
          </ac:spMkLst>
        </pc:spChg>
        <pc:spChg chg="mod">
          <ac:chgData name="Bill Bickle" userId="b3ceb22de7c30dc9" providerId="LiveId" clId="{7DC659F8-C1A2-4C67-953D-1247E5754633}" dt="2026-06-15T18:55:15.250" v="822" actId="20577"/>
          <ac:spMkLst>
            <pc:docMk/>
            <pc:sldMk cId="4067602988" sldId="1452"/>
            <ac:spMk id="3" creationId="{AD5AFEC4-E75B-6CAC-50E8-84AC9C670701}"/>
          </ac:spMkLst>
        </pc:spChg>
        <pc:picChg chg="del">
          <ac:chgData name="Bill Bickle" userId="b3ceb22de7c30dc9" providerId="LiveId" clId="{7DC659F8-C1A2-4C67-953D-1247E5754633}" dt="2026-06-15T18:49:56.032" v="253" actId="478"/>
          <ac:picMkLst>
            <pc:docMk/>
            <pc:sldMk cId="4067602988" sldId="1452"/>
            <ac:picMk id="1026" creationId="{E4639C1C-0E84-6C43-F5F9-81624CF0555D}"/>
          </ac:picMkLst>
        </pc:picChg>
      </pc:sldChg>
    </pc:docChg>
  </pc:docChgLst>
  <pc:docChgLst>
    <pc:chgData name="Shane Watson" userId="b3428afa5e25e31c" providerId="LiveId" clId="{E19ACC49-1C08-546A-AF2B-1EBCB9F13691}"/>
    <pc:docChg chg="undo custSel addSld delSld modSld modSection">
      <pc:chgData name="Shane Watson" userId="b3428afa5e25e31c" providerId="LiveId" clId="{E19ACC49-1C08-546A-AF2B-1EBCB9F13691}" dt="2026-06-14T02:23:14.267" v="247" actId="14100"/>
      <pc:docMkLst>
        <pc:docMk/>
      </pc:docMkLst>
      <pc:sldChg chg="delSp modSp del mod modTransition delAnim">
        <pc:chgData name="Shane Watson" userId="b3428afa5e25e31c" providerId="LiveId" clId="{E19ACC49-1C08-546A-AF2B-1EBCB9F13691}" dt="2026-06-14T02:23:01.644" v="244" actId="2696"/>
        <pc:sldMkLst>
          <pc:docMk/>
          <pc:sldMk cId="1453199202" sldId="1454"/>
        </pc:sldMkLst>
        <pc:spChg chg="mod">
          <ac:chgData name="Shane Watson" userId="b3428afa5e25e31c" providerId="LiveId" clId="{E19ACC49-1C08-546A-AF2B-1EBCB9F13691}" dt="2026-06-14T02:19:05.514" v="185" actId="1076"/>
          <ac:spMkLst>
            <pc:docMk/>
            <pc:sldMk cId="1453199202" sldId="1454"/>
            <ac:spMk id="2" creationId="{BB3BE622-4B7D-02A3-F525-0C8E56A1D854}"/>
          </ac:spMkLst>
        </pc:spChg>
        <pc:spChg chg="mod">
          <ac:chgData name="Shane Watson" userId="b3428afa5e25e31c" providerId="LiveId" clId="{E19ACC49-1C08-546A-AF2B-1EBCB9F13691}" dt="2026-06-14T02:16:31.445" v="126" actId="1076"/>
          <ac:spMkLst>
            <pc:docMk/>
            <pc:sldMk cId="1453199202" sldId="1454"/>
            <ac:spMk id="5" creationId="{BA49D318-812A-3C6E-DAE2-1252E3B31068}"/>
          </ac:spMkLst>
        </pc:spChg>
        <pc:spChg chg="mod">
          <ac:chgData name="Shane Watson" userId="b3428afa5e25e31c" providerId="LiveId" clId="{E19ACC49-1C08-546A-AF2B-1EBCB9F13691}" dt="2026-06-14T02:19:05.514" v="185" actId="1076"/>
          <ac:spMkLst>
            <pc:docMk/>
            <pc:sldMk cId="1453199202" sldId="1454"/>
            <ac:spMk id="13" creationId="{CF425B45-6CD7-5C6C-8327-668AC29DB5AC}"/>
          </ac:spMkLst>
        </pc:spChg>
        <pc:spChg chg="mod">
          <ac:chgData name="Shane Watson" userId="b3428afa5e25e31c" providerId="LiveId" clId="{E19ACC49-1C08-546A-AF2B-1EBCB9F13691}" dt="2026-06-14T02:22:54.893" v="243" actId="1037"/>
          <ac:spMkLst>
            <pc:docMk/>
            <pc:sldMk cId="1453199202" sldId="1454"/>
            <ac:spMk id="24" creationId="{90228B31-6F19-E89F-8976-43D20AFDAEC0}"/>
          </ac:spMkLst>
        </pc:spChg>
        <pc:picChg chg="mod">
          <ac:chgData name="Shane Watson" userId="b3428afa5e25e31c" providerId="LiveId" clId="{E19ACC49-1C08-546A-AF2B-1EBCB9F13691}" dt="2026-06-14T02:19:12.113" v="186" actId="1076"/>
          <ac:picMkLst>
            <pc:docMk/>
            <pc:sldMk cId="1453199202" sldId="1454"/>
            <ac:picMk id="4" creationId="{04ADEBC9-7D71-B0E3-2124-E19DFD758CB6}"/>
          </ac:picMkLst>
        </pc:picChg>
        <pc:picChg chg="mod">
          <ac:chgData name="Shane Watson" userId="b3428afa5e25e31c" providerId="LiveId" clId="{E19ACC49-1C08-546A-AF2B-1EBCB9F13691}" dt="2026-06-14T02:18:59.718" v="184" actId="1076"/>
          <ac:picMkLst>
            <pc:docMk/>
            <pc:sldMk cId="1453199202" sldId="1454"/>
            <ac:picMk id="6" creationId="{855158F6-47AE-06D6-A2A7-70B50660F488}"/>
          </ac:picMkLst>
        </pc:picChg>
        <pc:picChg chg="del mod">
          <ac:chgData name="Shane Watson" userId="b3428afa5e25e31c" providerId="LiveId" clId="{E19ACC49-1C08-546A-AF2B-1EBCB9F13691}" dt="2026-06-14T02:17:28.282" v="153" actId="478"/>
          <ac:picMkLst>
            <pc:docMk/>
            <pc:sldMk cId="1453199202" sldId="1454"/>
            <ac:picMk id="21" creationId="{2D6DC2A6-F155-E907-36F3-9BF94D29ED8C}"/>
          </ac:picMkLst>
        </pc:picChg>
      </pc:sldChg>
      <pc:sldChg chg="addSp delSp modSp mod modClrScheme modAnim chgLayout">
        <pc:chgData name="Shane Watson" userId="b3428afa5e25e31c" providerId="LiveId" clId="{E19ACC49-1C08-546A-AF2B-1EBCB9F13691}" dt="2026-06-14T02:08:51.833" v="106"/>
        <pc:sldMkLst>
          <pc:docMk/>
          <pc:sldMk cId="433836077" sldId="1455"/>
        </pc:sldMkLst>
        <pc:spChg chg="del mod ord">
          <ac:chgData name="Shane Watson" userId="b3428afa5e25e31c" providerId="LiveId" clId="{E19ACC49-1C08-546A-AF2B-1EBCB9F13691}" dt="2026-06-14T01:58:25.617" v="4" actId="478"/>
          <ac:spMkLst>
            <pc:docMk/>
            <pc:sldMk cId="433836077" sldId="1455"/>
            <ac:spMk id="2" creationId="{6CEF5D1F-E6B9-490D-2118-6DDC39E8FF5C}"/>
          </ac:spMkLst>
        </pc:spChg>
        <pc:spChg chg="del mod ord">
          <ac:chgData name="Shane Watson" userId="b3428afa5e25e31c" providerId="LiveId" clId="{E19ACC49-1C08-546A-AF2B-1EBCB9F13691}" dt="2026-06-14T01:58:23.337" v="3" actId="478"/>
          <ac:spMkLst>
            <pc:docMk/>
            <pc:sldMk cId="433836077" sldId="1455"/>
            <ac:spMk id="3" creationId="{A01679A0-B7AF-0E0B-3CA9-30AF8E94A170}"/>
          </ac:spMkLst>
        </pc:spChg>
        <pc:spChg chg="mod ord">
          <ac:chgData name="Shane Watson" userId="b3428afa5e25e31c" providerId="LiveId" clId="{E19ACC49-1C08-546A-AF2B-1EBCB9F13691}" dt="2026-06-14T01:58:19.881" v="2" actId="700"/>
          <ac:spMkLst>
            <pc:docMk/>
            <pc:sldMk cId="433836077" sldId="1455"/>
            <ac:spMk id="5" creationId="{0CC720ED-61E4-18E7-3F61-AA5DD3BB5BAA}"/>
          </ac:spMkLst>
        </pc:spChg>
        <pc:spChg chg="add mod">
          <ac:chgData name="Shane Watson" userId="b3428afa5e25e31c" providerId="LiveId" clId="{E19ACC49-1C08-546A-AF2B-1EBCB9F13691}" dt="2026-06-14T02:06:17.843" v="80" actId="164"/>
          <ac:spMkLst>
            <pc:docMk/>
            <pc:sldMk cId="433836077" sldId="1455"/>
            <ac:spMk id="6" creationId="{D26D9452-3BAB-887C-73E9-C28E3DD95D70}"/>
          </ac:spMkLst>
        </pc:spChg>
        <pc:spChg chg="add mod">
          <ac:chgData name="Shane Watson" userId="b3428afa5e25e31c" providerId="LiveId" clId="{E19ACC49-1C08-546A-AF2B-1EBCB9F13691}" dt="2026-06-14T02:06:17.843" v="80" actId="164"/>
          <ac:spMkLst>
            <pc:docMk/>
            <pc:sldMk cId="433836077" sldId="1455"/>
            <ac:spMk id="7" creationId="{987A4969-19F8-3E2B-A6E5-3D0F72ECBB94}"/>
          </ac:spMkLst>
        </pc:spChg>
        <pc:spChg chg="add mod">
          <ac:chgData name="Shane Watson" userId="b3428afa5e25e31c" providerId="LiveId" clId="{E19ACC49-1C08-546A-AF2B-1EBCB9F13691}" dt="2026-06-14T02:06:22.276" v="81" actId="164"/>
          <ac:spMkLst>
            <pc:docMk/>
            <pc:sldMk cId="433836077" sldId="1455"/>
            <ac:spMk id="11" creationId="{A151B8EB-AC7A-AAEE-1698-3F3F64875D61}"/>
          </ac:spMkLst>
        </pc:spChg>
        <pc:spChg chg="add mod">
          <ac:chgData name="Shane Watson" userId="b3428afa5e25e31c" providerId="LiveId" clId="{E19ACC49-1C08-546A-AF2B-1EBCB9F13691}" dt="2026-06-14T02:06:22.276" v="81" actId="164"/>
          <ac:spMkLst>
            <pc:docMk/>
            <pc:sldMk cId="433836077" sldId="1455"/>
            <ac:spMk id="12" creationId="{2D9A855C-C5A7-7531-2962-7EC4C8419DBF}"/>
          </ac:spMkLst>
        </pc:spChg>
        <pc:spChg chg="add mod topLvl">
          <ac:chgData name="Shane Watson" userId="b3428afa5e25e31c" providerId="LiveId" clId="{E19ACC49-1C08-546A-AF2B-1EBCB9F13691}" dt="2026-06-14T02:08:24.320" v="104" actId="164"/>
          <ac:spMkLst>
            <pc:docMk/>
            <pc:sldMk cId="433836077" sldId="1455"/>
            <ac:spMk id="15" creationId="{9B2D0628-2111-3460-8003-B42237319576}"/>
          </ac:spMkLst>
        </pc:spChg>
        <pc:spChg chg="add mod topLvl">
          <ac:chgData name="Shane Watson" userId="b3428afa5e25e31c" providerId="LiveId" clId="{E19ACC49-1C08-546A-AF2B-1EBCB9F13691}" dt="2026-06-14T02:08:24.320" v="104" actId="164"/>
          <ac:spMkLst>
            <pc:docMk/>
            <pc:sldMk cId="433836077" sldId="1455"/>
            <ac:spMk id="16" creationId="{91846A7B-139B-7EA0-CAA0-F97299F3647C}"/>
          </ac:spMkLst>
        </pc:spChg>
        <pc:spChg chg="add mod topLvl">
          <ac:chgData name="Shane Watson" userId="b3428afa5e25e31c" providerId="LiveId" clId="{E19ACC49-1C08-546A-AF2B-1EBCB9F13691}" dt="2026-06-14T02:08:24.320" v="104" actId="164"/>
          <ac:spMkLst>
            <pc:docMk/>
            <pc:sldMk cId="433836077" sldId="1455"/>
            <ac:spMk id="17" creationId="{7DF14C94-D6C1-891B-AE09-623EC9A2A9E8}"/>
          </ac:spMkLst>
        </pc:spChg>
        <pc:spChg chg="add mod">
          <ac:chgData name="Shane Watson" userId="b3428afa5e25e31c" providerId="LiveId" clId="{E19ACC49-1C08-546A-AF2B-1EBCB9F13691}" dt="2026-06-14T02:06:36.193" v="83" actId="164"/>
          <ac:spMkLst>
            <pc:docMk/>
            <pc:sldMk cId="433836077" sldId="1455"/>
            <ac:spMk id="19" creationId="{471BDCA9-453A-CF5D-1719-5C200C3D6372}"/>
          </ac:spMkLst>
        </pc:spChg>
        <pc:spChg chg="add mod">
          <ac:chgData name="Shane Watson" userId="b3428afa5e25e31c" providerId="LiveId" clId="{E19ACC49-1C08-546A-AF2B-1EBCB9F13691}" dt="2026-06-14T02:06:36.193" v="83" actId="164"/>
          <ac:spMkLst>
            <pc:docMk/>
            <pc:sldMk cId="433836077" sldId="1455"/>
            <ac:spMk id="20" creationId="{D7FB0D4F-D8D3-D08F-1221-252B02F9BA96}"/>
          </ac:spMkLst>
        </pc:spChg>
        <pc:spChg chg="add mod">
          <ac:chgData name="Shane Watson" userId="b3428afa5e25e31c" providerId="LiveId" clId="{E19ACC49-1C08-546A-AF2B-1EBCB9F13691}" dt="2026-06-14T02:06:40.599" v="84" actId="164"/>
          <ac:spMkLst>
            <pc:docMk/>
            <pc:sldMk cId="433836077" sldId="1455"/>
            <ac:spMk id="22" creationId="{C92EC8DD-D446-4697-74B9-F23804892C8B}"/>
          </ac:spMkLst>
        </pc:spChg>
        <pc:spChg chg="add mod">
          <ac:chgData name="Shane Watson" userId="b3428afa5e25e31c" providerId="LiveId" clId="{E19ACC49-1C08-546A-AF2B-1EBCB9F13691}" dt="2026-06-14T02:06:40.599" v="84" actId="164"/>
          <ac:spMkLst>
            <pc:docMk/>
            <pc:sldMk cId="433836077" sldId="1455"/>
            <ac:spMk id="23" creationId="{2D31C9B4-B448-B11B-B0F9-447A01E7889F}"/>
          </ac:spMkLst>
        </pc:spChg>
        <pc:spChg chg="add mod">
          <ac:chgData name="Shane Watson" userId="b3428afa5e25e31c" providerId="LiveId" clId="{E19ACC49-1C08-546A-AF2B-1EBCB9F13691}" dt="2026-06-14T02:06:45.512" v="85" actId="164"/>
          <ac:spMkLst>
            <pc:docMk/>
            <pc:sldMk cId="433836077" sldId="1455"/>
            <ac:spMk id="25" creationId="{97BFD2AD-24F2-1CAE-3F73-AA605C26A065}"/>
          </ac:spMkLst>
        </pc:spChg>
        <pc:spChg chg="add mod">
          <ac:chgData name="Shane Watson" userId="b3428afa5e25e31c" providerId="LiveId" clId="{E19ACC49-1C08-546A-AF2B-1EBCB9F13691}" dt="2026-06-14T02:06:45.512" v="85" actId="164"/>
          <ac:spMkLst>
            <pc:docMk/>
            <pc:sldMk cId="433836077" sldId="1455"/>
            <ac:spMk id="26" creationId="{A49C8027-352D-F499-49A2-BCDC778892A8}"/>
          </ac:spMkLst>
        </pc:spChg>
        <pc:grpChg chg="add mod">
          <ac:chgData name="Shane Watson" userId="b3428afa5e25e31c" providerId="LiveId" clId="{E19ACC49-1C08-546A-AF2B-1EBCB9F13691}" dt="2026-06-14T02:06:07.835" v="79" actId="164"/>
          <ac:grpSpMkLst>
            <pc:docMk/>
            <pc:sldMk cId="433836077" sldId="1455"/>
            <ac:grpSpMk id="27" creationId="{E154BFE5-43E7-DD2F-A0F2-1BF72ACD527A}"/>
          </ac:grpSpMkLst>
        </pc:grpChg>
        <pc:grpChg chg="add mod">
          <ac:chgData name="Shane Watson" userId="b3428afa5e25e31c" providerId="LiveId" clId="{E19ACC49-1C08-546A-AF2B-1EBCB9F13691}" dt="2026-06-14T02:06:17.843" v="80" actId="164"/>
          <ac:grpSpMkLst>
            <pc:docMk/>
            <pc:sldMk cId="433836077" sldId="1455"/>
            <ac:grpSpMk id="28" creationId="{C449D4BC-7F51-CAFA-E877-ED4449A78BED}"/>
          </ac:grpSpMkLst>
        </pc:grpChg>
        <pc:grpChg chg="add mod">
          <ac:chgData name="Shane Watson" userId="b3428afa5e25e31c" providerId="LiveId" clId="{E19ACC49-1C08-546A-AF2B-1EBCB9F13691}" dt="2026-06-14T02:06:22.276" v="81" actId="164"/>
          <ac:grpSpMkLst>
            <pc:docMk/>
            <pc:sldMk cId="433836077" sldId="1455"/>
            <ac:grpSpMk id="29" creationId="{7016A99F-E083-F661-74FC-745951A73B57}"/>
          </ac:grpSpMkLst>
        </pc:grpChg>
        <pc:grpChg chg="add del mod">
          <ac:chgData name="Shane Watson" userId="b3428afa5e25e31c" providerId="LiveId" clId="{E19ACC49-1C08-546A-AF2B-1EBCB9F13691}" dt="2026-06-14T02:07:55.935" v="96" actId="165"/>
          <ac:grpSpMkLst>
            <pc:docMk/>
            <pc:sldMk cId="433836077" sldId="1455"/>
            <ac:grpSpMk id="30" creationId="{D89F4186-78EA-27A1-CA81-C1F5911F298F}"/>
          </ac:grpSpMkLst>
        </pc:grpChg>
        <pc:grpChg chg="add mod">
          <ac:chgData name="Shane Watson" userId="b3428afa5e25e31c" providerId="LiveId" clId="{E19ACC49-1C08-546A-AF2B-1EBCB9F13691}" dt="2026-06-14T02:06:36.193" v="83" actId="164"/>
          <ac:grpSpMkLst>
            <pc:docMk/>
            <pc:sldMk cId="433836077" sldId="1455"/>
            <ac:grpSpMk id="31" creationId="{B112B570-EF05-11B0-B7C0-5B38769CA055}"/>
          </ac:grpSpMkLst>
        </pc:grpChg>
        <pc:grpChg chg="add mod">
          <ac:chgData name="Shane Watson" userId="b3428afa5e25e31c" providerId="LiveId" clId="{E19ACC49-1C08-546A-AF2B-1EBCB9F13691}" dt="2026-06-14T02:06:40.599" v="84" actId="164"/>
          <ac:grpSpMkLst>
            <pc:docMk/>
            <pc:sldMk cId="433836077" sldId="1455"/>
            <ac:grpSpMk id="32" creationId="{18507C74-3850-45F2-03A4-16A72086143F}"/>
          </ac:grpSpMkLst>
        </pc:grpChg>
        <pc:grpChg chg="add mod">
          <ac:chgData name="Shane Watson" userId="b3428afa5e25e31c" providerId="LiveId" clId="{E19ACC49-1C08-546A-AF2B-1EBCB9F13691}" dt="2026-06-14T02:06:45.512" v="85" actId="164"/>
          <ac:grpSpMkLst>
            <pc:docMk/>
            <pc:sldMk cId="433836077" sldId="1455"/>
            <ac:grpSpMk id="33" creationId="{79B6DC60-BE56-C6E5-FD8F-1A404B750B72}"/>
          </ac:grpSpMkLst>
        </pc:grpChg>
        <pc:grpChg chg="add mod">
          <ac:chgData name="Shane Watson" userId="b3428afa5e25e31c" providerId="LiveId" clId="{E19ACC49-1C08-546A-AF2B-1EBCB9F13691}" dt="2026-06-14T02:08:24.320" v="104" actId="164"/>
          <ac:grpSpMkLst>
            <pc:docMk/>
            <pc:sldMk cId="433836077" sldId="1455"/>
            <ac:grpSpMk id="34" creationId="{7A5BDEB2-F824-2D7D-CD50-4432D75A29CF}"/>
          </ac:grpSpMkLst>
        </pc:grpChg>
        <pc:picChg chg="add mod">
          <ac:chgData name="Shane Watson" userId="b3428afa5e25e31c" providerId="LiveId" clId="{E19ACC49-1C08-546A-AF2B-1EBCB9F13691}" dt="2026-06-14T02:06:17.843" v="80" actId="164"/>
          <ac:picMkLst>
            <pc:docMk/>
            <pc:sldMk cId="433836077" sldId="1455"/>
            <ac:picMk id="4" creationId="{5C286134-560E-596A-CC37-1ACD806C1664}"/>
          </ac:picMkLst>
        </pc:picChg>
        <pc:picChg chg="add mod">
          <ac:chgData name="Shane Watson" userId="b3428afa5e25e31c" providerId="LiveId" clId="{E19ACC49-1C08-546A-AF2B-1EBCB9F13691}" dt="2026-06-14T02:06:07.835" v="79" actId="164"/>
          <ac:picMkLst>
            <pc:docMk/>
            <pc:sldMk cId="433836077" sldId="1455"/>
            <ac:picMk id="8" creationId="{B18A4D29-1FF8-AD7F-AE6E-7CB6EE10579C}"/>
          </ac:picMkLst>
        </pc:picChg>
        <pc:picChg chg="add mod">
          <ac:chgData name="Shane Watson" userId="b3428afa5e25e31c" providerId="LiveId" clId="{E19ACC49-1C08-546A-AF2B-1EBCB9F13691}" dt="2026-06-14T02:06:07.835" v="79" actId="164"/>
          <ac:picMkLst>
            <pc:docMk/>
            <pc:sldMk cId="433836077" sldId="1455"/>
            <ac:picMk id="9" creationId="{66B67299-B5E7-5D63-FD5B-EBA3E4767052}"/>
          </ac:picMkLst>
        </pc:picChg>
        <pc:picChg chg="add mod">
          <ac:chgData name="Shane Watson" userId="b3428afa5e25e31c" providerId="LiveId" clId="{E19ACC49-1C08-546A-AF2B-1EBCB9F13691}" dt="2026-06-14T02:06:22.276" v="81" actId="164"/>
          <ac:picMkLst>
            <pc:docMk/>
            <pc:sldMk cId="433836077" sldId="1455"/>
            <ac:picMk id="10" creationId="{0BEC82F4-E386-5025-0C27-C72233447DEC}"/>
          </ac:picMkLst>
        </pc:picChg>
        <pc:picChg chg="add mod topLvl">
          <ac:chgData name="Shane Watson" userId="b3428afa5e25e31c" providerId="LiveId" clId="{E19ACC49-1C08-546A-AF2B-1EBCB9F13691}" dt="2026-06-14T02:08:24.320" v="104" actId="164"/>
          <ac:picMkLst>
            <pc:docMk/>
            <pc:sldMk cId="433836077" sldId="1455"/>
            <ac:picMk id="13" creationId="{AD868E81-3B7C-69BF-579B-7501E739FF3B}"/>
          </ac:picMkLst>
        </pc:picChg>
        <pc:picChg chg="add mod topLvl">
          <ac:chgData name="Shane Watson" userId="b3428afa5e25e31c" providerId="LiveId" clId="{E19ACC49-1C08-546A-AF2B-1EBCB9F13691}" dt="2026-06-14T02:08:24.320" v="104" actId="164"/>
          <ac:picMkLst>
            <pc:docMk/>
            <pc:sldMk cId="433836077" sldId="1455"/>
            <ac:picMk id="14" creationId="{BD7C008C-B93B-BAE6-C2CC-18C2C5AAD36E}"/>
          </ac:picMkLst>
        </pc:picChg>
        <pc:picChg chg="add mod">
          <ac:chgData name="Shane Watson" userId="b3428afa5e25e31c" providerId="LiveId" clId="{E19ACC49-1C08-546A-AF2B-1EBCB9F13691}" dt="2026-06-14T02:06:36.193" v="83" actId="164"/>
          <ac:picMkLst>
            <pc:docMk/>
            <pc:sldMk cId="433836077" sldId="1455"/>
            <ac:picMk id="18" creationId="{7551F7ED-4631-C34B-24D9-2BAAA6ED6488}"/>
          </ac:picMkLst>
        </pc:picChg>
        <pc:picChg chg="add mod">
          <ac:chgData name="Shane Watson" userId="b3428afa5e25e31c" providerId="LiveId" clId="{E19ACC49-1C08-546A-AF2B-1EBCB9F13691}" dt="2026-06-14T02:06:40.599" v="84" actId="164"/>
          <ac:picMkLst>
            <pc:docMk/>
            <pc:sldMk cId="433836077" sldId="1455"/>
            <ac:picMk id="21" creationId="{ACA57E7A-1B39-450B-7B0B-FD40D644E7B8}"/>
          </ac:picMkLst>
        </pc:picChg>
        <pc:picChg chg="add mod">
          <ac:chgData name="Shane Watson" userId="b3428afa5e25e31c" providerId="LiveId" clId="{E19ACC49-1C08-546A-AF2B-1EBCB9F13691}" dt="2026-06-14T02:06:45.512" v="85" actId="164"/>
          <ac:picMkLst>
            <pc:docMk/>
            <pc:sldMk cId="433836077" sldId="1455"/>
            <ac:picMk id="24" creationId="{E578FD48-12B7-4536-CB69-4AA819964A33}"/>
          </ac:picMkLst>
        </pc:picChg>
      </pc:sldChg>
      <pc:sldChg chg="modSp add del mod">
        <pc:chgData name="Shane Watson" userId="b3428afa5e25e31c" providerId="LiveId" clId="{E19ACC49-1C08-546A-AF2B-1EBCB9F13691}" dt="2026-06-14T02:15:55.944" v="117" actId="2696"/>
        <pc:sldMkLst>
          <pc:docMk/>
          <pc:sldMk cId="96425422" sldId="1456"/>
        </pc:sldMkLst>
        <pc:picChg chg="mod">
          <ac:chgData name="Shane Watson" userId="b3428afa5e25e31c" providerId="LiveId" clId="{E19ACC49-1C08-546A-AF2B-1EBCB9F13691}" dt="2026-06-14T02:15:53.541" v="116" actId="1076"/>
          <ac:picMkLst>
            <pc:docMk/>
            <pc:sldMk cId="96425422" sldId="1456"/>
            <ac:picMk id="21" creationId="{36A04129-2122-4329-F522-1896414BE908}"/>
          </ac:picMkLst>
        </pc:picChg>
      </pc:sldChg>
      <pc:sldChg chg="new del">
        <pc:chgData name="Shane Watson" userId="b3428afa5e25e31c" providerId="LiveId" clId="{E19ACC49-1C08-546A-AF2B-1EBCB9F13691}" dt="2026-06-14T02:17:21.890" v="152" actId="2696"/>
        <pc:sldMkLst>
          <pc:docMk/>
          <pc:sldMk cId="513185784" sldId="1456"/>
        </pc:sldMkLst>
      </pc:sldChg>
      <pc:sldChg chg="new del">
        <pc:chgData name="Shane Watson" userId="b3428afa5e25e31c" providerId="LiveId" clId="{E19ACC49-1C08-546A-AF2B-1EBCB9F13691}" dt="2026-06-14T02:15:18.805" v="108" actId="2696"/>
        <pc:sldMkLst>
          <pc:docMk/>
          <pc:sldMk cId="1066077345" sldId="1456"/>
        </pc:sldMkLst>
      </pc:sldChg>
      <pc:sldChg chg="delSp modSp new del mod modClrScheme chgLayout">
        <pc:chgData name="Shane Watson" userId="b3428afa5e25e31c" providerId="LiveId" clId="{E19ACC49-1C08-546A-AF2B-1EBCB9F13691}" dt="2026-06-14T02:07:39.837" v="95" actId="2696"/>
        <pc:sldMkLst>
          <pc:docMk/>
          <pc:sldMk cId="2537741068" sldId="1456"/>
        </pc:sldMkLst>
        <pc:spChg chg="del">
          <ac:chgData name="Shane Watson" userId="b3428afa5e25e31c" providerId="LiveId" clId="{E19ACC49-1C08-546A-AF2B-1EBCB9F13691}" dt="2026-06-14T01:57:47.438" v="1" actId="700"/>
          <ac:spMkLst>
            <pc:docMk/>
            <pc:sldMk cId="2537741068" sldId="1456"/>
            <ac:spMk id="2" creationId="{5A8EDBEC-FD6C-F45B-41F2-D31A36D33AA4}"/>
          </ac:spMkLst>
        </pc:spChg>
        <pc:spChg chg="del">
          <ac:chgData name="Shane Watson" userId="b3428afa5e25e31c" providerId="LiveId" clId="{E19ACC49-1C08-546A-AF2B-1EBCB9F13691}" dt="2026-06-14T01:57:47.438" v="1" actId="700"/>
          <ac:spMkLst>
            <pc:docMk/>
            <pc:sldMk cId="2537741068" sldId="1456"/>
            <ac:spMk id="3" creationId="{1CD1B00D-D029-82E3-BDEE-401C9C2B52F4}"/>
          </ac:spMkLst>
        </pc:spChg>
        <pc:spChg chg="mod ord">
          <ac:chgData name="Shane Watson" userId="b3428afa5e25e31c" providerId="LiveId" clId="{E19ACC49-1C08-546A-AF2B-1EBCB9F13691}" dt="2026-06-14T01:57:47.438" v="1" actId="700"/>
          <ac:spMkLst>
            <pc:docMk/>
            <pc:sldMk cId="2537741068" sldId="1456"/>
            <ac:spMk id="4" creationId="{6390E029-0597-F9E9-F9A3-0CD35FB0D0F2}"/>
          </ac:spMkLst>
        </pc:spChg>
        <pc:spChg chg="mod ord">
          <ac:chgData name="Shane Watson" userId="b3428afa5e25e31c" providerId="LiveId" clId="{E19ACC49-1C08-546A-AF2B-1EBCB9F13691}" dt="2026-06-14T01:57:47.438" v="1" actId="700"/>
          <ac:spMkLst>
            <pc:docMk/>
            <pc:sldMk cId="2537741068" sldId="1456"/>
            <ac:spMk id="5" creationId="{7AA93AB6-30F1-6C45-EFBE-64A87679B94B}"/>
          </ac:spMkLst>
        </pc:spChg>
      </pc:sldChg>
      <pc:sldChg chg="addSp delSp modSp add mod modTransition addAnim delAnim modAnim">
        <pc:chgData name="Shane Watson" userId="b3428afa5e25e31c" providerId="LiveId" clId="{E19ACC49-1C08-546A-AF2B-1EBCB9F13691}" dt="2026-06-14T02:23:14.267" v="247" actId="14100"/>
        <pc:sldMkLst>
          <pc:docMk/>
          <pc:sldMk cId="61978268" sldId="1457"/>
        </pc:sldMkLst>
        <pc:spChg chg="add del">
          <ac:chgData name="Shane Watson" userId="b3428afa5e25e31c" providerId="LiveId" clId="{E19ACC49-1C08-546A-AF2B-1EBCB9F13691}" dt="2026-06-14T02:22:52.365" v="238" actId="478"/>
          <ac:spMkLst>
            <pc:docMk/>
            <pc:sldMk cId="61978268" sldId="1457"/>
            <ac:spMk id="2" creationId="{D3B631C0-5563-417F-904D-B349C6395268}"/>
          </ac:spMkLst>
        </pc:spChg>
        <pc:spChg chg="add mod">
          <ac:chgData name="Shane Watson" userId="b3428afa5e25e31c" providerId="LiveId" clId="{E19ACC49-1C08-546A-AF2B-1EBCB9F13691}" dt="2026-06-14T02:22:51.376" v="233" actId="1076"/>
          <ac:spMkLst>
            <pc:docMk/>
            <pc:sldMk cId="61978268" sldId="1457"/>
            <ac:spMk id="3" creationId="{66C166BF-D5C5-5FD6-4AFF-7CD41DCDBCB8}"/>
          </ac:spMkLst>
        </pc:spChg>
        <pc:spChg chg="add del">
          <ac:chgData name="Shane Watson" userId="b3428afa5e25e31c" providerId="LiveId" clId="{E19ACC49-1C08-546A-AF2B-1EBCB9F13691}" dt="2026-06-14T02:22:52.562" v="239" actId="478"/>
          <ac:spMkLst>
            <pc:docMk/>
            <pc:sldMk cId="61978268" sldId="1457"/>
            <ac:spMk id="13" creationId="{AAE97F6F-D601-05B5-2997-22A5AB3773DB}"/>
          </ac:spMkLst>
        </pc:spChg>
        <pc:spChg chg="add del mod">
          <ac:chgData name="Shane Watson" userId="b3428afa5e25e31c" providerId="LiveId" clId="{E19ACC49-1C08-546A-AF2B-1EBCB9F13691}" dt="2026-06-14T02:22:53.013" v="240" actId="1076"/>
          <ac:spMkLst>
            <pc:docMk/>
            <pc:sldMk cId="61978268" sldId="1457"/>
            <ac:spMk id="24" creationId="{E7BCC8D7-346D-C4DB-BDB3-8B33C0E0B616}"/>
          </ac:spMkLst>
        </pc:spChg>
        <pc:picChg chg="mod">
          <ac:chgData name="Shane Watson" userId="b3428afa5e25e31c" providerId="LiveId" clId="{E19ACC49-1C08-546A-AF2B-1EBCB9F13691}" dt="2026-06-14T02:22:53.013" v="240" actId="1076"/>
          <ac:picMkLst>
            <pc:docMk/>
            <pc:sldMk cId="61978268" sldId="1457"/>
            <ac:picMk id="4" creationId="{6970F525-30E9-F76C-6AE1-4E3914B44DC2}"/>
          </ac:picMkLst>
        </pc:picChg>
        <pc:picChg chg="add del">
          <ac:chgData name="Shane Watson" userId="b3428afa5e25e31c" providerId="LiveId" clId="{E19ACC49-1C08-546A-AF2B-1EBCB9F13691}" dt="2026-06-14T02:22:52.271" v="237" actId="478"/>
          <ac:picMkLst>
            <pc:docMk/>
            <pc:sldMk cId="61978268" sldId="1457"/>
            <ac:picMk id="6" creationId="{61F7B4FF-4B14-4795-EFE8-18FC6315A54F}"/>
          </ac:picMkLst>
        </pc:picChg>
        <pc:picChg chg="mod">
          <ac:chgData name="Shane Watson" userId="b3428afa5e25e31c" providerId="LiveId" clId="{E19ACC49-1C08-546A-AF2B-1EBCB9F13691}" dt="2026-06-14T02:23:14.267" v="247" actId="14100"/>
          <ac:picMkLst>
            <pc:docMk/>
            <pc:sldMk cId="61978268" sldId="1457"/>
            <ac:picMk id="21" creationId="{2C080837-4FD2-4965-9760-DCCA6DC89E5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2F0E23-32AD-9A49-94A2-17BECDF40FF8}" type="doc">
      <dgm:prSet loTypeId="urn:microsoft.com/office/officeart/2005/8/layout/target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F76D60-50E1-CC44-8BBE-033D089CBD4B}">
      <dgm:prSet/>
      <dgm:spPr/>
      <dgm:t>
        <a:bodyPr/>
        <a:lstStyle/>
        <a:p>
          <a:r>
            <a:rPr lang="en-US"/>
            <a:t>Process guide</a:t>
          </a:r>
          <a:endParaRPr lang="en-CA"/>
        </a:p>
      </dgm:t>
    </dgm:pt>
    <dgm:pt modelId="{052FE54D-8769-8644-A91E-A6058AB4296C}" type="parTrans" cxnId="{D4DB4F7C-257E-CD40-8E41-48BA286D5BBD}">
      <dgm:prSet/>
      <dgm:spPr/>
      <dgm:t>
        <a:bodyPr/>
        <a:lstStyle/>
        <a:p>
          <a:endParaRPr lang="en-US"/>
        </a:p>
      </dgm:t>
    </dgm:pt>
    <dgm:pt modelId="{90A88EA4-0568-834A-9770-609F573B2D2F}" type="sibTrans" cxnId="{D4DB4F7C-257E-CD40-8E41-48BA286D5BBD}">
      <dgm:prSet/>
      <dgm:spPr/>
      <dgm:t>
        <a:bodyPr/>
        <a:lstStyle/>
        <a:p>
          <a:endParaRPr lang="en-US"/>
        </a:p>
      </dgm:t>
    </dgm:pt>
    <dgm:pt modelId="{EBD2F44A-3ECC-C344-A118-88BF05F00C6C}">
      <dgm:prSet/>
      <dgm:spPr/>
      <dgm:t>
        <a:bodyPr/>
        <a:lstStyle/>
        <a:p>
          <a:r>
            <a:rPr lang="en-US"/>
            <a:t>Navigator in the </a:t>
          </a:r>
          <a:r>
            <a:rPr lang="en-US" err="1"/>
            <a:t>NCD</a:t>
          </a:r>
          <a:r>
            <a:rPr lang="en-US"/>
            <a:t> process</a:t>
          </a:r>
          <a:endParaRPr lang="en-CA"/>
        </a:p>
      </dgm:t>
    </dgm:pt>
    <dgm:pt modelId="{0CB52AB7-E8DB-8040-9A66-E16B539C1DAD}" type="parTrans" cxnId="{C3267F22-8E94-7B4D-B7A5-FF0B869CF00F}">
      <dgm:prSet/>
      <dgm:spPr/>
      <dgm:t>
        <a:bodyPr/>
        <a:lstStyle/>
        <a:p>
          <a:endParaRPr lang="en-US"/>
        </a:p>
      </dgm:t>
    </dgm:pt>
    <dgm:pt modelId="{78199525-480B-CA4B-A765-C98175A8255A}" type="sibTrans" cxnId="{C3267F22-8E94-7B4D-B7A5-FF0B869CF00F}">
      <dgm:prSet/>
      <dgm:spPr/>
      <dgm:t>
        <a:bodyPr/>
        <a:lstStyle/>
        <a:p>
          <a:endParaRPr lang="en-US"/>
        </a:p>
      </dgm:t>
    </dgm:pt>
    <dgm:pt modelId="{4FD90983-6D3C-D040-AEB5-162DA16C8C34}">
      <dgm:prSet/>
      <dgm:spPr/>
      <dgm:t>
        <a:bodyPr/>
        <a:lstStyle/>
        <a:p>
          <a:r>
            <a:rPr lang="en-US"/>
            <a:t>Interpreter and guide</a:t>
          </a:r>
          <a:endParaRPr lang="en-CA"/>
        </a:p>
      </dgm:t>
    </dgm:pt>
    <dgm:pt modelId="{C4D9AC52-F198-2A43-9E9F-2ABAE61927DF}" type="parTrans" cxnId="{F459676E-96B2-5E46-90C3-BA132E968EFD}">
      <dgm:prSet/>
      <dgm:spPr/>
      <dgm:t>
        <a:bodyPr/>
        <a:lstStyle/>
        <a:p>
          <a:endParaRPr lang="en-US"/>
        </a:p>
      </dgm:t>
    </dgm:pt>
    <dgm:pt modelId="{DEA2AE46-F865-394D-B450-2C9AA1B5022F}" type="sibTrans" cxnId="{F459676E-96B2-5E46-90C3-BA132E968EFD}">
      <dgm:prSet/>
      <dgm:spPr/>
      <dgm:t>
        <a:bodyPr/>
        <a:lstStyle/>
        <a:p>
          <a:endParaRPr lang="en-US"/>
        </a:p>
      </dgm:t>
    </dgm:pt>
    <dgm:pt modelId="{ADFA85F2-2F35-6B44-A0A5-FFA236DA7759}">
      <dgm:prSet/>
      <dgm:spPr/>
      <dgm:t>
        <a:bodyPr/>
        <a:lstStyle/>
        <a:p>
          <a:r>
            <a:rPr lang="en-US"/>
            <a:t>Shaping leaders</a:t>
          </a:r>
          <a:endParaRPr lang="en-CA"/>
        </a:p>
      </dgm:t>
    </dgm:pt>
    <dgm:pt modelId="{ED53B62C-5AE7-D24B-927F-3B426997840C}" type="parTrans" cxnId="{F37CB73C-8E96-F94C-90F6-31B1D2FBB6CF}">
      <dgm:prSet/>
      <dgm:spPr/>
      <dgm:t>
        <a:bodyPr/>
        <a:lstStyle/>
        <a:p>
          <a:endParaRPr lang="en-US"/>
        </a:p>
      </dgm:t>
    </dgm:pt>
    <dgm:pt modelId="{8A494BDF-4D5F-1E42-989C-6DB4DA18EAF0}" type="sibTrans" cxnId="{F37CB73C-8E96-F94C-90F6-31B1D2FBB6CF}">
      <dgm:prSet/>
      <dgm:spPr/>
      <dgm:t>
        <a:bodyPr/>
        <a:lstStyle/>
        <a:p>
          <a:endParaRPr lang="en-US"/>
        </a:p>
      </dgm:t>
    </dgm:pt>
    <dgm:pt modelId="{5EADDA9D-4567-1F40-8933-985709B45E76}">
      <dgm:prSet/>
      <dgm:spPr/>
      <dgm:t>
        <a:bodyPr/>
        <a:lstStyle/>
        <a:p>
          <a:r>
            <a:rPr lang="en-US"/>
            <a:t>Mentor and church health practitioner</a:t>
          </a:r>
          <a:endParaRPr lang="en-CA"/>
        </a:p>
      </dgm:t>
    </dgm:pt>
    <dgm:pt modelId="{6801410C-6E6B-5C42-B5F7-EEA1A3086972}" type="parTrans" cxnId="{1B930E55-762F-DB45-817C-A8616F3C39F6}">
      <dgm:prSet/>
      <dgm:spPr/>
      <dgm:t>
        <a:bodyPr/>
        <a:lstStyle/>
        <a:p>
          <a:endParaRPr lang="en-US"/>
        </a:p>
      </dgm:t>
    </dgm:pt>
    <dgm:pt modelId="{A1C96A73-5F36-5A42-A087-E46EC69415CC}" type="sibTrans" cxnId="{1B930E55-762F-DB45-817C-A8616F3C39F6}">
      <dgm:prSet/>
      <dgm:spPr/>
      <dgm:t>
        <a:bodyPr/>
        <a:lstStyle/>
        <a:p>
          <a:endParaRPr lang="en-US"/>
        </a:p>
      </dgm:t>
    </dgm:pt>
    <dgm:pt modelId="{DED30484-5637-1140-81ED-76A04F7A44C3}">
      <dgm:prSet/>
      <dgm:spPr/>
      <dgm:t>
        <a:bodyPr/>
        <a:lstStyle/>
        <a:p>
          <a:r>
            <a:rPr lang="en-US"/>
            <a:t>Formational coach</a:t>
          </a:r>
          <a:endParaRPr lang="en-CA"/>
        </a:p>
      </dgm:t>
    </dgm:pt>
    <dgm:pt modelId="{5199D686-275F-CE41-B951-98B1E71CF29F}" type="parTrans" cxnId="{0C95B135-2051-1343-A7DE-AB75A1236D5E}">
      <dgm:prSet/>
      <dgm:spPr/>
      <dgm:t>
        <a:bodyPr/>
        <a:lstStyle/>
        <a:p>
          <a:endParaRPr lang="en-US"/>
        </a:p>
      </dgm:t>
    </dgm:pt>
    <dgm:pt modelId="{16F622F4-BD2B-CD40-9BDA-BF758B59631D}" type="sibTrans" cxnId="{0C95B135-2051-1343-A7DE-AB75A1236D5E}">
      <dgm:prSet/>
      <dgm:spPr/>
      <dgm:t>
        <a:bodyPr/>
        <a:lstStyle/>
        <a:p>
          <a:endParaRPr lang="en-US"/>
        </a:p>
      </dgm:t>
    </dgm:pt>
    <dgm:pt modelId="{250DB1B4-5A6C-4642-8B57-6F66A90EDE9C}">
      <dgm:prSet/>
      <dgm:spPr/>
      <dgm:t>
        <a:bodyPr/>
        <a:lstStyle/>
        <a:p>
          <a:r>
            <a:rPr lang="en-US"/>
            <a:t>Cultural and system-level change</a:t>
          </a:r>
          <a:endParaRPr lang="en-CA"/>
        </a:p>
      </dgm:t>
    </dgm:pt>
    <dgm:pt modelId="{69DAFF7C-6BED-7D43-A9D7-6B964F30A9D9}" type="parTrans" cxnId="{D076A8AB-63C3-3C48-9BE2-70D90A800919}">
      <dgm:prSet/>
      <dgm:spPr/>
      <dgm:t>
        <a:bodyPr/>
        <a:lstStyle/>
        <a:p>
          <a:endParaRPr lang="en-US"/>
        </a:p>
      </dgm:t>
    </dgm:pt>
    <dgm:pt modelId="{970AC3B2-A671-3C4B-904F-69748384CD87}" type="sibTrans" cxnId="{D076A8AB-63C3-3C48-9BE2-70D90A800919}">
      <dgm:prSet/>
      <dgm:spPr/>
      <dgm:t>
        <a:bodyPr/>
        <a:lstStyle/>
        <a:p>
          <a:endParaRPr lang="en-US"/>
        </a:p>
      </dgm:t>
    </dgm:pt>
    <dgm:pt modelId="{C014EE7D-E047-2941-8A18-A79136636211}">
      <dgm:prSet/>
      <dgm:spPr/>
      <dgm:t>
        <a:bodyPr/>
        <a:lstStyle/>
        <a:p>
          <a:r>
            <a:rPr lang="en-US"/>
            <a:t>Spiritual companion and systems thinker</a:t>
          </a:r>
          <a:endParaRPr lang="en-CA"/>
        </a:p>
      </dgm:t>
    </dgm:pt>
    <dgm:pt modelId="{72AD6F1B-F053-BC45-B771-FFB0B5625E07}" type="parTrans" cxnId="{B79C775E-EB52-154E-9AB1-35C21C424B54}">
      <dgm:prSet/>
      <dgm:spPr/>
      <dgm:t>
        <a:bodyPr/>
        <a:lstStyle/>
        <a:p>
          <a:endParaRPr lang="en-US"/>
        </a:p>
      </dgm:t>
    </dgm:pt>
    <dgm:pt modelId="{996931E9-4B43-5149-958D-B36272077F74}" type="sibTrans" cxnId="{B79C775E-EB52-154E-9AB1-35C21C424B54}">
      <dgm:prSet/>
      <dgm:spPr/>
      <dgm:t>
        <a:bodyPr/>
        <a:lstStyle/>
        <a:p>
          <a:endParaRPr lang="en-US"/>
        </a:p>
      </dgm:t>
    </dgm:pt>
    <dgm:pt modelId="{5FDD98E3-0069-F746-B95F-A0BE447BE778}">
      <dgm:prSet/>
      <dgm:spPr/>
      <dgm:t>
        <a:bodyPr/>
        <a:lstStyle/>
        <a:p>
          <a:r>
            <a:rPr lang="en-US"/>
            <a:t>Developmental coach</a:t>
          </a:r>
          <a:endParaRPr lang="en-CA"/>
        </a:p>
      </dgm:t>
    </dgm:pt>
    <dgm:pt modelId="{BCA34257-4914-DB42-B497-F4556F5A3E6E}" type="sibTrans" cxnId="{ECB4249A-166A-3946-8D96-D51E2151BDA4}">
      <dgm:prSet/>
      <dgm:spPr/>
      <dgm:t>
        <a:bodyPr/>
        <a:lstStyle/>
        <a:p>
          <a:endParaRPr lang="en-US"/>
        </a:p>
      </dgm:t>
    </dgm:pt>
    <dgm:pt modelId="{EC3645FE-8076-4043-95C4-C738EDE1E05D}" type="parTrans" cxnId="{ECB4249A-166A-3946-8D96-D51E2151BDA4}">
      <dgm:prSet/>
      <dgm:spPr/>
      <dgm:t>
        <a:bodyPr/>
        <a:lstStyle/>
        <a:p>
          <a:endParaRPr lang="en-US"/>
        </a:p>
      </dgm:t>
    </dgm:pt>
    <dgm:pt modelId="{9BBE1792-AF7C-CF4E-A58E-17FBEB20B0A6}">
      <dgm:prSet/>
      <dgm:spPr/>
      <dgm:t>
        <a:bodyPr/>
        <a:lstStyle/>
        <a:p>
          <a:r>
            <a:rPr lang="en-CA"/>
            <a:t>Deeper insights and integration of tools</a:t>
          </a:r>
        </a:p>
      </dgm:t>
    </dgm:pt>
    <dgm:pt modelId="{34EACB9F-47A2-1945-BB6A-69069E99F310}" type="parTrans" cxnId="{37D7A69E-ED11-C34F-9A47-8610CE2D62AE}">
      <dgm:prSet/>
      <dgm:spPr/>
      <dgm:t>
        <a:bodyPr/>
        <a:lstStyle/>
        <a:p>
          <a:endParaRPr lang="en-US"/>
        </a:p>
      </dgm:t>
    </dgm:pt>
    <dgm:pt modelId="{67EB0698-7E59-464C-9BDF-180531E35C66}" type="sibTrans" cxnId="{37D7A69E-ED11-C34F-9A47-8610CE2D62AE}">
      <dgm:prSet/>
      <dgm:spPr/>
      <dgm:t>
        <a:bodyPr/>
        <a:lstStyle/>
        <a:p>
          <a:endParaRPr lang="en-US"/>
        </a:p>
      </dgm:t>
    </dgm:pt>
    <dgm:pt modelId="{B73566FB-24BB-D843-BE75-AC1606F6F4B1}">
      <dgm:prSet/>
      <dgm:spPr/>
      <dgm:t>
        <a:bodyPr/>
        <a:lstStyle/>
        <a:p>
          <a:r>
            <a:rPr lang="en-CA"/>
            <a:t>Complex situations</a:t>
          </a:r>
        </a:p>
      </dgm:t>
    </dgm:pt>
    <dgm:pt modelId="{DCDD07E5-EEC6-B64D-BBED-E14CFEC17DA3}" type="parTrans" cxnId="{85F9CD8B-6EE0-EA4A-897C-7AC5BAD18D65}">
      <dgm:prSet/>
      <dgm:spPr/>
      <dgm:t>
        <a:bodyPr/>
        <a:lstStyle/>
        <a:p>
          <a:endParaRPr lang="en-US"/>
        </a:p>
      </dgm:t>
    </dgm:pt>
    <dgm:pt modelId="{0E97FF32-E278-1A42-9E68-E6234D5F1207}" type="sibTrans" cxnId="{85F9CD8B-6EE0-EA4A-897C-7AC5BAD18D65}">
      <dgm:prSet/>
      <dgm:spPr/>
      <dgm:t>
        <a:bodyPr/>
        <a:lstStyle/>
        <a:p>
          <a:endParaRPr lang="en-US"/>
        </a:p>
      </dgm:t>
    </dgm:pt>
    <dgm:pt modelId="{4BCF4FC5-AF9D-5C41-BADE-045765C26F66}" type="pres">
      <dgm:prSet presAssocID="{9D2F0E23-32AD-9A49-94A2-17BECDF40FF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51711DD3-E100-0046-B62F-57C81D37CFA7}" type="pres">
      <dgm:prSet presAssocID="{A2F76D60-50E1-CC44-8BBE-033D089CBD4B}" presName="circle1" presStyleLbl="node1" presStyleIdx="0" presStyleCnt="3"/>
      <dgm:spPr>
        <a:gradFill rotWithShape="0">
          <a:gsLst>
            <a:gs pos="0">
              <a:srgbClr val="F67071"/>
            </a:gs>
            <a:gs pos="50000">
              <a:srgbClr val="F67071"/>
            </a:gs>
            <a:gs pos="100000">
              <a:srgbClr val="F67071"/>
            </a:gs>
          </a:gsLst>
        </a:gradFill>
      </dgm:spPr>
    </dgm:pt>
    <dgm:pt modelId="{F30AFE3C-610B-004F-9966-D5FC6E5D61DC}" type="pres">
      <dgm:prSet presAssocID="{A2F76D60-50E1-CC44-8BBE-033D089CBD4B}" presName="space" presStyleCnt="0"/>
      <dgm:spPr/>
    </dgm:pt>
    <dgm:pt modelId="{41A49B1C-D758-134A-A907-2ADF3EF19210}" type="pres">
      <dgm:prSet presAssocID="{A2F76D60-50E1-CC44-8BBE-033D089CBD4B}" presName="rect1" presStyleLbl="alignAcc1" presStyleIdx="0" presStyleCnt="3"/>
      <dgm:spPr/>
    </dgm:pt>
    <dgm:pt modelId="{157AE14C-75A8-7F40-91C6-9E3F7B047DBC}" type="pres">
      <dgm:prSet presAssocID="{5FDD98E3-0069-F746-B95F-A0BE447BE778}" presName="vertSpace2" presStyleLbl="node1" presStyleIdx="0" presStyleCnt="3"/>
      <dgm:spPr/>
    </dgm:pt>
    <dgm:pt modelId="{1C1D7AA2-5CF3-0D40-8021-1354F5058BAD}" type="pres">
      <dgm:prSet presAssocID="{5FDD98E3-0069-F746-B95F-A0BE447BE778}" presName="circle2" presStyleLbl="node1" presStyleIdx="1" presStyleCnt="3"/>
      <dgm:spPr>
        <a:gradFill rotWithShape="0">
          <a:gsLst>
            <a:gs pos="0">
              <a:srgbClr val="C3E250"/>
            </a:gs>
            <a:gs pos="50000">
              <a:srgbClr val="C3E250"/>
            </a:gs>
            <a:gs pos="100000">
              <a:srgbClr val="C3E250"/>
            </a:gs>
          </a:gsLst>
        </a:gradFill>
      </dgm:spPr>
    </dgm:pt>
    <dgm:pt modelId="{D4EBC105-401B-644B-9284-0F0849BAC1AA}" type="pres">
      <dgm:prSet presAssocID="{5FDD98E3-0069-F746-B95F-A0BE447BE778}" presName="rect2" presStyleLbl="alignAcc1" presStyleIdx="1" presStyleCnt="3"/>
      <dgm:spPr/>
    </dgm:pt>
    <dgm:pt modelId="{4A4B719C-FDEE-1F4D-893C-5F00E0B628B1}" type="pres">
      <dgm:prSet presAssocID="{DED30484-5637-1140-81ED-76A04F7A44C3}" presName="vertSpace3" presStyleLbl="node1" presStyleIdx="1" presStyleCnt="3"/>
      <dgm:spPr/>
    </dgm:pt>
    <dgm:pt modelId="{681098D9-EE15-BB49-B713-EED702557B1E}" type="pres">
      <dgm:prSet presAssocID="{DED30484-5637-1140-81ED-76A04F7A44C3}" presName="circle3" presStyleLbl="node1" presStyleIdx="2" presStyleCnt="3"/>
      <dgm:spPr>
        <a:gradFill rotWithShape="0">
          <a:gsLst>
            <a:gs pos="0">
              <a:srgbClr val="4292AD"/>
            </a:gs>
            <a:gs pos="50000">
              <a:srgbClr val="4292AD"/>
            </a:gs>
            <a:gs pos="100000">
              <a:srgbClr val="4292AD"/>
            </a:gs>
          </a:gsLst>
        </a:gradFill>
      </dgm:spPr>
    </dgm:pt>
    <dgm:pt modelId="{26767470-387A-1B4B-A32A-84A78B09F4CF}" type="pres">
      <dgm:prSet presAssocID="{DED30484-5637-1140-81ED-76A04F7A44C3}" presName="rect3" presStyleLbl="alignAcc1" presStyleIdx="2" presStyleCnt="3"/>
      <dgm:spPr/>
    </dgm:pt>
    <dgm:pt modelId="{1E363912-30AB-5940-8278-B33FC7CF2BEB}" type="pres">
      <dgm:prSet presAssocID="{A2F76D60-50E1-CC44-8BBE-033D089CBD4B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777B64EE-7B5C-0D49-B564-03384E6F1D52}" type="pres">
      <dgm:prSet presAssocID="{A2F76D60-50E1-CC44-8BBE-033D089CBD4B}" presName="rect1ChTx" presStyleLbl="alignAcc1" presStyleIdx="2" presStyleCnt="3">
        <dgm:presLayoutVars>
          <dgm:bulletEnabled val="1"/>
        </dgm:presLayoutVars>
      </dgm:prSet>
      <dgm:spPr/>
    </dgm:pt>
    <dgm:pt modelId="{E644E852-03BC-B048-899F-01E50125BD6D}" type="pres">
      <dgm:prSet presAssocID="{5FDD98E3-0069-F746-B95F-A0BE447BE778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810673FB-C768-494C-8D77-569FA633AC5C}" type="pres">
      <dgm:prSet presAssocID="{5FDD98E3-0069-F746-B95F-A0BE447BE778}" presName="rect2ChTx" presStyleLbl="alignAcc1" presStyleIdx="2" presStyleCnt="3">
        <dgm:presLayoutVars>
          <dgm:bulletEnabled val="1"/>
        </dgm:presLayoutVars>
      </dgm:prSet>
      <dgm:spPr/>
    </dgm:pt>
    <dgm:pt modelId="{A6845949-09EE-5C41-B63E-ACE5ECF8F3E5}" type="pres">
      <dgm:prSet presAssocID="{DED30484-5637-1140-81ED-76A04F7A44C3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8BE729B9-E37D-5342-B4A4-DF963CC82FF4}" type="pres">
      <dgm:prSet presAssocID="{DED30484-5637-1140-81ED-76A04F7A44C3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9B9A5A02-7600-1E44-B145-2701B2977AA0}" type="presOf" srcId="{EBD2F44A-3ECC-C344-A118-88BF05F00C6C}" destId="{777B64EE-7B5C-0D49-B564-03384E6F1D52}" srcOrd="0" destOrd="0" presId="urn:microsoft.com/office/officeart/2005/8/layout/target3"/>
    <dgm:cxn modelId="{C3267F22-8E94-7B4D-B7A5-FF0B869CF00F}" srcId="{A2F76D60-50E1-CC44-8BBE-033D089CBD4B}" destId="{EBD2F44A-3ECC-C344-A118-88BF05F00C6C}" srcOrd="0" destOrd="0" parTransId="{0CB52AB7-E8DB-8040-9A66-E16B539C1DAD}" sibTransId="{78199525-480B-CA4B-A765-C98175A8255A}"/>
    <dgm:cxn modelId="{BA40C428-61B2-ED4E-89C9-15A3187211EB}" type="presOf" srcId="{B73566FB-24BB-D843-BE75-AC1606F6F4B1}" destId="{8BE729B9-E37D-5342-B4A4-DF963CC82FF4}" srcOrd="0" destOrd="0" presId="urn:microsoft.com/office/officeart/2005/8/layout/target3"/>
    <dgm:cxn modelId="{0D275A33-383B-4941-B345-E19593C03F0D}" type="presOf" srcId="{4FD90983-6D3C-D040-AEB5-162DA16C8C34}" destId="{777B64EE-7B5C-0D49-B564-03384E6F1D52}" srcOrd="0" destOrd="1" presId="urn:microsoft.com/office/officeart/2005/8/layout/target3"/>
    <dgm:cxn modelId="{0C95B135-2051-1343-A7DE-AB75A1236D5E}" srcId="{9D2F0E23-32AD-9A49-94A2-17BECDF40FF8}" destId="{DED30484-5637-1140-81ED-76A04F7A44C3}" srcOrd="2" destOrd="0" parTransId="{5199D686-275F-CE41-B951-98B1E71CF29F}" sibTransId="{16F622F4-BD2B-CD40-9BDA-BF758B59631D}"/>
    <dgm:cxn modelId="{F37CB73C-8E96-F94C-90F6-31B1D2FBB6CF}" srcId="{5FDD98E3-0069-F746-B95F-A0BE447BE778}" destId="{ADFA85F2-2F35-6B44-A0A5-FFA236DA7759}" srcOrd="1" destOrd="0" parTransId="{ED53B62C-5AE7-D24B-927F-3B426997840C}" sibTransId="{8A494BDF-4D5F-1E42-989C-6DB4DA18EAF0}"/>
    <dgm:cxn modelId="{9838443F-520C-1748-9622-F81680DB27F5}" type="presOf" srcId="{A2F76D60-50E1-CC44-8BBE-033D089CBD4B}" destId="{1E363912-30AB-5940-8278-B33FC7CF2BEB}" srcOrd="1" destOrd="0" presId="urn:microsoft.com/office/officeart/2005/8/layout/target3"/>
    <dgm:cxn modelId="{B79C775E-EB52-154E-9AB1-35C21C424B54}" srcId="{DED30484-5637-1140-81ED-76A04F7A44C3}" destId="{C014EE7D-E047-2941-8A18-A79136636211}" srcOrd="2" destOrd="0" parTransId="{72AD6F1B-F053-BC45-B771-FFB0B5625E07}" sibTransId="{996931E9-4B43-5149-958D-B36272077F74}"/>
    <dgm:cxn modelId="{5849EF43-1D84-854E-9642-0D7E93BDE6B3}" type="presOf" srcId="{DED30484-5637-1140-81ED-76A04F7A44C3}" destId="{A6845949-09EE-5C41-B63E-ACE5ECF8F3E5}" srcOrd="1" destOrd="0" presId="urn:microsoft.com/office/officeart/2005/8/layout/target3"/>
    <dgm:cxn modelId="{F459676E-96B2-5E46-90C3-BA132E968EFD}" srcId="{A2F76D60-50E1-CC44-8BBE-033D089CBD4B}" destId="{4FD90983-6D3C-D040-AEB5-162DA16C8C34}" srcOrd="1" destOrd="0" parTransId="{C4D9AC52-F198-2A43-9E9F-2ABAE61927DF}" sibTransId="{DEA2AE46-F865-394D-B450-2C9AA1B5022F}"/>
    <dgm:cxn modelId="{8E5DE673-ADD2-0D48-9FEC-3BC426A0E6B3}" type="presOf" srcId="{DED30484-5637-1140-81ED-76A04F7A44C3}" destId="{26767470-387A-1B4B-A32A-84A78B09F4CF}" srcOrd="0" destOrd="0" presId="urn:microsoft.com/office/officeart/2005/8/layout/target3"/>
    <dgm:cxn modelId="{1B930E55-762F-DB45-817C-A8616F3C39F6}" srcId="{5FDD98E3-0069-F746-B95F-A0BE447BE778}" destId="{5EADDA9D-4567-1F40-8933-985709B45E76}" srcOrd="2" destOrd="0" parTransId="{6801410C-6E6B-5C42-B5F7-EEA1A3086972}" sibTransId="{A1C96A73-5F36-5A42-A087-E46EC69415CC}"/>
    <dgm:cxn modelId="{D4DB4F7C-257E-CD40-8E41-48BA286D5BBD}" srcId="{9D2F0E23-32AD-9A49-94A2-17BECDF40FF8}" destId="{A2F76D60-50E1-CC44-8BBE-033D089CBD4B}" srcOrd="0" destOrd="0" parTransId="{052FE54D-8769-8644-A91E-A6058AB4296C}" sibTransId="{90A88EA4-0568-834A-9770-609F573B2D2F}"/>
    <dgm:cxn modelId="{3D18F586-F9C3-8C49-B375-ACB8611D8A9F}" type="presOf" srcId="{ADFA85F2-2F35-6B44-A0A5-FFA236DA7759}" destId="{810673FB-C768-494C-8D77-569FA633AC5C}" srcOrd="0" destOrd="1" presId="urn:microsoft.com/office/officeart/2005/8/layout/target3"/>
    <dgm:cxn modelId="{85F9CD8B-6EE0-EA4A-897C-7AC5BAD18D65}" srcId="{DED30484-5637-1140-81ED-76A04F7A44C3}" destId="{B73566FB-24BB-D843-BE75-AC1606F6F4B1}" srcOrd="0" destOrd="0" parTransId="{DCDD07E5-EEC6-B64D-BBED-E14CFEC17DA3}" sibTransId="{0E97FF32-E278-1A42-9E68-E6234D5F1207}"/>
    <dgm:cxn modelId="{ECB4249A-166A-3946-8D96-D51E2151BDA4}" srcId="{9D2F0E23-32AD-9A49-94A2-17BECDF40FF8}" destId="{5FDD98E3-0069-F746-B95F-A0BE447BE778}" srcOrd="1" destOrd="0" parTransId="{EC3645FE-8076-4043-95C4-C738EDE1E05D}" sibTransId="{BCA34257-4914-DB42-B497-F4556F5A3E6E}"/>
    <dgm:cxn modelId="{37D7A69E-ED11-C34F-9A47-8610CE2D62AE}" srcId="{5FDD98E3-0069-F746-B95F-A0BE447BE778}" destId="{9BBE1792-AF7C-CF4E-A58E-17FBEB20B0A6}" srcOrd="0" destOrd="0" parTransId="{34EACB9F-47A2-1945-BB6A-69069E99F310}" sibTransId="{67EB0698-7E59-464C-9BDF-180531E35C66}"/>
    <dgm:cxn modelId="{439B4CA0-1217-A843-ADC3-5710A223CBC6}" type="presOf" srcId="{A2F76D60-50E1-CC44-8BBE-033D089CBD4B}" destId="{41A49B1C-D758-134A-A907-2ADF3EF19210}" srcOrd="0" destOrd="0" presId="urn:microsoft.com/office/officeart/2005/8/layout/target3"/>
    <dgm:cxn modelId="{B24F72AB-FEC9-FA46-919B-7BCD7C9A9E2E}" type="presOf" srcId="{5FDD98E3-0069-F746-B95F-A0BE447BE778}" destId="{E644E852-03BC-B048-899F-01E50125BD6D}" srcOrd="1" destOrd="0" presId="urn:microsoft.com/office/officeart/2005/8/layout/target3"/>
    <dgm:cxn modelId="{D076A8AB-63C3-3C48-9BE2-70D90A800919}" srcId="{DED30484-5637-1140-81ED-76A04F7A44C3}" destId="{250DB1B4-5A6C-4642-8B57-6F66A90EDE9C}" srcOrd="1" destOrd="0" parTransId="{69DAFF7C-6BED-7D43-A9D7-6B964F30A9D9}" sibTransId="{970AC3B2-A671-3C4B-904F-69748384CD87}"/>
    <dgm:cxn modelId="{F11FBBAD-179F-0E43-AD15-381ACFFABC56}" type="presOf" srcId="{250DB1B4-5A6C-4642-8B57-6F66A90EDE9C}" destId="{8BE729B9-E37D-5342-B4A4-DF963CC82FF4}" srcOrd="0" destOrd="1" presId="urn:microsoft.com/office/officeart/2005/8/layout/target3"/>
    <dgm:cxn modelId="{DE0594B0-3378-0946-8CA2-8D8C3A3EBBD1}" type="presOf" srcId="{9D2F0E23-32AD-9A49-94A2-17BECDF40FF8}" destId="{4BCF4FC5-AF9D-5C41-BADE-045765C26F66}" srcOrd="0" destOrd="0" presId="urn:microsoft.com/office/officeart/2005/8/layout/target3"/>
    <dgm:cxn modelId="{3D98B9B3-B11E-B14D-A3DE-D9CEF1A02F2B}" type="presOf" srcId="{5EADDA9D-4567-1F40-8933-985709B45E76}" destId="{810673FB-C768-494C-8D77-569FA633AC5C}" srcOrd="0" destOrd="2" presId="urn:microsoft.com/office/officeart/2005/8/layout/target3"/>
    <dgm:cxn modelId="{A07FC2E9-F2E7-C041-A50B-60E08FF12370}" type="presOf" srcId="{5FDD98E3-0069-F746-B95F-A0BE447BE778}" destId="{D4EBC105-401B-644B-9284-0F0849BAC1AA}" srcOrd="0" destOrd="0" presId="urn:microsoft.com/office/officeart/2005/8/layout/target3"/>
    <dgm:cxn modelId="{154D71F5-2C2D-3D45-A106-ACF51E88BAE8}" type="presOf" srcId="{9BBE1792-AF7C-CF4E-A58E-17FBEB20B0A6}" destId="{810673FB-C768-494C-8D77-569FA633AC5C}" srcOrd="0" destOrd="0" presId="urn:microsoft.com/office/officeart/2005/8/layout/target3"/>
    <dgm:cxn modelId="{E75B2AF8-1B9F-424E-B193-3468F879234B}" type="presOf" srcId="{C014EE7D-E047-2941-8A18-A79136636211}" destId="{8BE729B9-E37D-5342-B4A4-DF963CC82FF4}" srcOrd="0" destOrd="2" presId="urn:microsoft.com/office/officeart/2005/8/layout/target3"/>
    <dgm:cxn modelId="{3AAF7B72-861A-0543-9E8C-534423093170}" type="presParOf" srcId="{4BCF4FC5-AF9D-5C41-BADE-045765C26F66}" destId="{51711DD3-E100-0046-B62F-57C81D37CFA7}" srcOrd="0" destOrd="0" presId="urn:microsoft.com/office/officeart/2005/8/layout/target3"/>
    <dgm:cxn modelId="{873B0E85-6DFA-7C4C-9715-0C3CB555F465}" type="presParOf" srcId="{4BCF4FC5-AF9D-5C41-BADE-045765C26F66}" destId="{F30AFE3C-610B-004F-9966-D5FC6E5D61DC}" srcOrd="1" destOrd="0" presId="urn:microsoft.com/office/officeart/2005/8/layout/target3"/>
    <dgm:cxn modelId="{5C987B14-3A7E-0341-B564-5CFF3ECCDEA2}" type="presParOf" srcId="{4BCF4FC5-AF9D-5C41-BADE-045765C26F66}" destId="{41A49B1C-D758-134A-A907-2ADF3EF19210}" srcOrd="2" destOrd="0" presId="urn:microsoft.com/office/officeart/2005/8/layout/target3"/>
    <dgm:cxn modelId="{B045967E-B92F-F445-9533-99B908B7EB63}" type="presParOf" srcId="{4BCF4FC5-AF9D-5C41-BADE-045765C26F66}" destId="{157AE14C-75A8-7F40-91C6-9E3F7B047DBC}" srcOrd="3" destOrd="0" presId="urn:microsoft.com/office/officeart/2005/8/layout/target3"/>
    <dgm:cxn modelId="{EEE3AD8C-542C-114E-8EE9-593C19BA2AEF}" type="presParOf" srcId="{4BCF4FC5-AF9D-5C41-BADE-045765C26F66}" destId="{1C1D7AA2-5CF3-0D40-8021-1354F5058BAD}" srcOrd="4" destOrd="0" presId="urn:microsoft.com/office/officeart/2005/8/layout/target3"/>
    <dgm:cxn modelId="{2AD2A2D5-235D-BB49-BC16-0EFEE2F18789}" type="presParOf" srcId="{4BCF4FC5-AF9D-5C41-BADE-045765C26F66}" destId="{D4EBC105-401B-644B-9284-0F0849BAC1AA}" srcOrd="5" destOrd="0" presId="urn:microsoft.com/office/officeart/2005/8/layout/target3"/>
    <dgm:cxn modelId="{2C6F7E8C-CB98-D741-8CA9-063F9D06060F}" type="presParOf" srcId="{4BCF4FC5-AF9D-5C41-BADE-045765C26F66}" destId="{4A4B719C-FDEE-1F4D-893C-5F00E0B628B1}" srcOrd="6" destOrd="0" presId="urn:microsoft.com/office/officeart/2005/8/layout/target3"/>
    <dgm:cxn modelId="{A84E6679-FE31-A14F-A38C-301D8AE01E20}" type="presParOf" srcId="{4BCF4FC5-AF9D-5C41-BADE-045765C26F66}" destId="{681098D9-EE15-BB49-B713-EED702557B1E}" srcOrd="7" destOrd="0" presId="urn:microsoft.com/office/officeart/2005/8/layout/target3"/>
    <dgm:cxn modelId="{8627C39C-9E18-904A-9062-EB64CF3DEC3D}" type="presParOf" srcId="{4BCF4FC5-AF9D-5C41-BADE-045765C26F66}" destId="{26767470-387A-1B4B-A32A-84A78B09F4CF}" srcOrd="8" destOrd="0" presId="urn:microsoft.com/office/officeart/2005/8/layout/target3"/>
    <dgm:cxn modelId="{CE5AA9E5-CF0F-B147-9C7F-D406C7CA129C}" type="presParOf" srcId="{4BCF4FC5-AF9D-5C41-BADE-045765C26F66}" destId="{1E363912-30AB-5940-8278-B33FC7CF2BEB}" srcOrd="9" destOrd="0" presId="urn:microsoft.com/office/officeart/2005/8/layout/target3"/>
    <dgm:cxn modelId="{363CC86F-49B0-594E-8DE5-2117C2C82E7D}" type="presParOf" srcId="{4BCF4FC5-AF9D-5C41-BADE-045765C26F66}" destId="{777B64EE-7B5C-0D49-B564-03384E6F1D52}" srcOrd="10" destOrd="0" presId="urn:microsoft.com/office/officeart/2005/8/layout/target3"/>
    <dgm:cxn modelId="{613AA934-E739-C949-BDD2-0B7C3AE2A10D}" type="presParOf" srcId="{4BCF4FC5-AF9D-5C41-BADE-045765C26F66}" destId="{E644E852-03BC-B048-899F-01E50125BD6D}" srcOrd="11" destOrd="0" presId="urn:microsoft.com/office/officeart/2005/8/layout/target3"/>
    <dgm:cxn modelId="{2F6A96AC-2F95-E140-AD75-FAE9ADEEAC0D}" type="presParOf" srcId="{4BCF4FC5-AF9D-5C41-BADE-045765C26F66}" destId="{810673FB-C768-494C-8D77-569FA633AC5C}" srcOrd="12" destOrd="0" presId="urn:microsoft.com/office/officeart/2005/8/layout/target3"/>
    <dgm:cxn modelId="{01EFA2AB-AE9D-4E40-94E2-15F1737FFE0F}" type="presParOf" srcId="{4BCF4FC5-AF9D-5C41-BADE-045765C26F66}" destId="{A6845949-09EE-5C41-B63E-ACE5ECF8F3E5}" srcOrd="13" destOrd="0" presId="urn:microsoft.com/office/officeart/2005/8/layout/target3"/>
    <dgm:cxn modelId="{9A92CBA5-7B70-D84D-B2AE-38A971FD972E}" type="presParOf" srcId="{4BCF4FC5-AF9D-5C41-BADE-045765C26F66}" destId="{8BE729B9-E37D-5342-B4A4-DF963CC82FF4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31F49B-1D73-6747-AA4A-26173674E6D1}" type="doc">
      <dgm:prSet loTypeId="urn:microsoft.com/office/officeart/2005/8/layout/radial6" loCatId="relationship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1ADAAFB-FCA2-494C-AC27-A48829E5325F}">
      <dgm:prSet custT="1"/>
      <dgm:spPr/>
      <dgm:t>
        <a:bodyPr/>
        <a:lstStyle/>
        <a:p>
          <a:r>
            <a:rPr lang="en-US" sz="1100" err="1"/>
            <a:t>Experimen-tation</a:t>
          </a:r>
          <a:r>
            <a:rPr lang="en-US" sz="1100"/>
            <a:t> questions</a:t>
          </a:r>
          <a:endParaRPr lang="en-CA" sz="1100"/>
        </a:p>
      </dgm:t>
    </dgm:pt>
    <dgm:pt modelId="{A3EFDD34-1466-DE45-AE0B-1AA938C76C36}" type="parTrans" cxnId="{C63DC739-0494-E543-9346-83B6007B27DC}">
      <dgm:prSet/>
      <dgm:spPr/>
      <dgm:t>
        <a:bodyPr/>
        <a:lstStyle/>
        <a:p>
          <a:endParaRPr lang="en-US" sz="2800"/>
        </a:p>
      </dgm:t>
    </dgm:pt>
    <dgm:pt modelId="{3C30BD79-CFE7-F84F-B3D0-B8190BFB1833}" type="sibTrans" cxnId="{C63DC739-0494-E543-9346-83B6007B27DC}">
      <dgm:prSet/>
      <dgm:spPr/>
      <dgm:t>
        <a:bodyPr/>
        <a:lstStyle/>
        <a:p>
          <a:endParaRPr lang="en-US" sz="2800"/>
        </a:p>
      </dgm:t>
    </dgm:pt>
    <dgm:pt modelId="{A3025EEC-E498-E544-B730-0A94E61FF40D}">
      <dgm:prSet custT="1"/>
      <dgm:spPr/>
      <dgm:t>
        <a:bodyPr/>
        <a:lstStyle/>
        <a:p>
          <a:r>
            <a:rPr lang="en-US" sz="1200"/>
            <a:t>Capacity questions</a:t>
          </a:r>
          <a:endParaRPr lang="en-CA" sz="1200"/>
        </a:p>
      </dgm:t>
    </dgm:pt>
    <dgm:pt modelId="{9BA25E1C-E351-614E-9666-3F1B3E5ED530}" type="parTrans" cxnId="{61A51E77-971E-3D46-984F-5675EC2876A9}">
      <dgm:prSet/>
      <dgm:spPr/>
      <dgm:t>
        <a:bodyPr/>
        <a:lstStyle/>
        <a:p>
          <a:endParaRPr lang="en-US" sz="2800"/>
        </a:p>
      </dgm:t>
    </dgm:pt>
    <dgm:pt modelId="{141F68E2-7358-2A4C-A911-1DAAAE0A4931}" type="sibTrans" cxnId="{61A51E77-971E-3D46-984F-5675EC2876A9}">
      <dgm:prSet/>
      <dgm:spPr/>
      <dgm:t>
        <a:bodyPr/>
        <a:lstStyle/>
        <a:p>
          <a:endParaRPr lang="en-US" sz="2800"/>
        </a:p>
      </dgm:t>
    </dgm:pt>
    <dgm:pt modelId="{3D685BB6-A396-8541-9AD7-EAA802D71DAE}">
      <dgm:prSet custT="1"/>
      <dgm:spPr/>
      <dgm:t>
        <a:bodyPr/>
        <a:lstStyle/>
        <a:p>
          <a:r>
            <a:rPr lang="en-US" sz="1200" dirty="0"/>
            <a:t>Strategy questions</a:t>
          </a:r>
          <a:endParaRPr lang="en-CA" sz="1200" dirty="0"/>
        </a:p>
      </dgm:t>
    </dgm:pt>
    <dgm:pt modelId="{67544ABF-B750-FB49-9BEA-580C23DB05EF}" type="parTrans" cxnId="{456BA162-4FB6-114E-A27C-51369F2E0774}">
      <dgm:prSet/>
      <dgm:spPr/>
      <dgm:t>
        <a:bodyPr/>
        <a:lstStyle/>
        <a:p>
          <a:endParaRPr lang="en-US" sz="2800"/>
        </a:p>
      </dgm:t>
    </dgm:pt>
    <dgm:pt modelId="{CA6D9964-E4DC-7B4C-B374-9B15792C8CA8}" type="sibTrans" cxnId="{456BA162-4FB6-114E-A27C-51369F2E0774}">
      <dgm:prSet/>
      <dgm:spPr/>
      <dgm:t>
        <a:bodyPr/>
        <a:lstStyle/>
        <a:p>
          <a:endParaRPr lang="en-US" sz="2800"/>
        </a:p>
      </dgm:t>
    </dgm:pt>
    <dgm:pt modelId="{2CBD6113-33BE-D54A-AE13-50ECA8663672}">
      <dgm:prSet custT="1"/>
      <dgm:spPr/>
      <dgm:t>
        <a:bodyPr/>
        <a:lstStyle/>
        <a:p>
          <a:r>
            <a:rPr lang="en-US" sz="1200"/>
            <a:t>Training questions</a:t>
          </a:r>
          <a:endParaRPr lang="en-CA" sz="1200"/>
        </a:p>
      </dgm:t>
    </dgm:pt>
    <dgm:pt modelId="{4C1F1626-1309-844B-8A4C-D3574AF329E8}" type="parTrans" cxnId="{7BBC0C2C-1CB1-E54F-AFBB-23195A8E5439}">
      <dgm:prSet/>
      <dgm:spPr/>
      <dgm:t>
        <a:bodyPr/>
        <a:lstStyle/>
        <a:p>
          <a:endParaRPr lang="en-US" sz="2800"/>
        </a:p>
      </dgm:t>
    </dgm:pt>
    <dgm:pt modelId="{4540299D-DC41-DD43-B1C5-FDE70B8E8421}" type="sibTrans" cxnId="{7BBC0C2C-1CB1-E54F-AFBB-23195A8E5439}">
      <dgm:prSet/>
      <dgm:spPr/>
      <dgm:t>
        <a:bodyPr/>
        <a:lstStyle/>
        <a:p>
          <a:endParaRPr lang="en-US" sz="2800"/>
        </a:p>
      </dgm:t>
    </dgm:pt>
    <dgm:pt modelId="{6BCDDC3C-679C-A44B-BC0E-7B6EC9AE5B84}">
      <dgm:prSet custT="1"/>
      <dgm:spPr/>
      <dgm:t>
        <a:bodyPr/>
        <a:lstStyle/>
        <a:p>
          <a:r>
            <a:rPr lang="en-US" sz="1200" err="1"/>
            <a:t>Progres-sion</a:t>
          </a:r>
          <a:r>
            <a:rPr lang="en-US" sz="1200"/>
            <a:t> questions</a:t>
          </a:r>
          <a:endParaRPr lang="en-CA" sz="1200"/>
        </a:p>
      </dgm:t>
    </dgm:pt>
    <dgm:pt modelId="{E4A90831-ECAA-5B43-A683-29B6C05770E6}" type="parTrans" cxnId="{896FDAF8-8940-F648-8B94-9A5003071BE2}">
      <dgm:prSet/>
      <dgm:spPr/>
      <dgm:t>
        <a:bodyPr/>
        <a:lstStyle/>
        <a:p>
          <a:endParaRPr lang="en-US" sz="2800"/>
        </a:p>
      </dgm:t>
    </dgm:pt>
    <dgm:pt modelId="{FD46A491-8C89-8741-9F47-481FB8FD96DB}" type="sibTrans" cxnId="{896FDAF8-8940-F648-8B94-9A5003071BE2}">
      <dgm:prSet/>
      <dgm:spPr/>
      <dgm:t>
        <a:bodyPr/>
        <a:lstStyle/>
        <a:p>
          <a:endParaRPr lang="en-US" sz="2800"/>
        </a:p>
      </dgm:t>
    </dgm:pt>
    <dgm:pt modelId="{6BCA8DF7-5E5B-324C-B90A-DFACA3EC84A7}">
      <dgm:prSet custT="1"/>
      <dgm:spPr/>
      <dgm:t>
        <a:bodyPr/>
        <a:lstStyle/>
        <a:p>
          <a:r>
            <a:rPr lang="en-US" sz="1200"/>
            <a:t>Vision questions</a:t>
          </a:r>
          <a:endParaRPr lang="en-CA" sz="1200"/>
        </a:p>
      </dgm:t>
    </dgm:pt>
    <dgm:pt modelId="{116503EC-FDAD-9446-8945-85CDBD5F30CB}" type="parTrans" cxnId="{0A9E04D2-5A9B-F24F-959F-7948FD630050}">
      <dgm:prSet/>
      <dgm:spPr/>
      <dgm:t>
        <a:bodyPr/>
        <a:lstStyle/>
        <a:p>
          <a:endParaRPr lang="en-US" sz="2800"/>
        </a:p>
      </dgm:t>
    </dgm:pt>
    <dgm:pt modelId="{9373FA58-277D-CE43-A02B-3FB982271A31}" type="sibTrans" cxnId="{0A9E04D2-5A9B-F24F-959F-7948FD630050}">
      <dgm:prSet/>
      <dgm:spPr/>
      <dgm:t>
        <a:bodyPr/>
        <a:lstStyle/>
        <a:p>
          <a:endParaRPr lang="en-US" sz="2800"/>
        </a:p>
      </dgm:t>
    </dgm:pt>
    <dgm:pt modelId="{5E2BEC08-9E0C-7C40-801E-BDF17B0621D0}">
      <dgm:prSet custT="1"/>
      <dgm:spPr/>
      <dgm:t>
        <a:bodyPr/>
        <a:lstStyle/>
        <a:p>
          <a:r>
            <a:rPr lang="en-CA" sz="2000"/>
            <a:t>Spiritual Change</a:t>
          </a:r>
        </a:p>
      </dgm:t>
    </dgm:pt>
    <dgm:pt modelId="{089DEEC6-D002-3649-B80F-B930842127F5}" type="parTrans" cxnId="{4183F72C-91DB-844A-B8DD-FB915C673D72}">
      <dgm:prSet/>
      <dgm:spPr/>
      <dgm:t>
        <a:bodyPr/>
        <a:lstStyle/>
        <a:p>
          <a:endParaRPr lang="en-US" sz="2800"/>
        </a:p>
      </dgm:t>
    </dgm:pt>
    <dgm:pt modelId="{4BD83C9F-B93D-E94E-83DD-E0226207CDB4}" type="sibTrans" cxnId="{4183F72C-91DB-844A-B8DD-FB915C673D72}">
      <dgm:prSet/>
      <dgm:spPr/>
      <dgm:t>
        <a:bodyPr/>
        <a:lstStyle/>
        <a:p>
          <a:endParaRPr lang="en-US" sz="2800"/>
        </a:p>
      </dgm:t>
    </dgm:pt>
    <dgm:pt modelId="{F50A73D4-88C6-784F-9D2D-FD3F35C28440}" type="pres">
      <dgm:prSet presAssocID="{C931F49B-1D73-6747-AA4A-26173674E6D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524081E-97E3-F04A-90AF-9A986B91F69C}" type="pres">
      <dgm:prSet presAssocID="{5E2BEC08-9E0C-7C40-801E-BDF17B0621D0}" presName="centerShape" presStyleLbl="node0" presStyleIdx="0" presStyleCnt="1"/>
      <dgm:spPr/>
    </dgm:pt>
    <dgm:pt modelId="{27CF18AE-FC37-A84E-8625-14A32AE33562}" type="pres">
      <dgm:prSet presAssocID="{31ADAAFB-FCA2-494C-AC27-A48829E5325F}" presName="node" presStyleLbl="node1" presStyleIdx="0" presStyleCnt="6">
        <dgm:presLayoutVars>
          <dgm:bulletEnabled val="1"/>
        </dgm:presLayoutVars>
      </dgm:prSet>
      <dgm:spPr/>
    </dgm:pt>
    <dgm:pt modelId="{08D5A2DE-A60D-8F4A-8A1D-60F8974299DF}" type="pres">
      <dgm:prSet presAssocID="{31ADAAFB-FCA2-494C-AC27-A48829E5325F}" presName="dummy" presStyleCnt="0"/>
      <dgm:spPr/>
    </dgm:pt>
    <dgm:pt modelId="{B3FB4D64-AF8B-6846-961A-2A9B8B8752DE}" type="pres">
      <dgm:prSet presAssocID="{3C30BD79-CFE7-F84F-B3D0-B8190BFB1833}" presName="sibTrans" presStyleLbl="sibTrans2D1" presStyleIdx="0" presStyleCnt="6"/>
      <dgm:spPr/>
    </dgm:pt>
    <dgm:pt modelId="{FF5137B8-CE9B-9B42-8375-88B58DB8F318}" type="pres">
      <dgm:prSet presAssocID="{A3025EEC-E498-E544-B730-0A94E61FF40D}" presName="node" presStyleLbl="node1" presStyleIdx="1" presStyleCnt="6">
        <dgm:presLayoutVars>
          <dgm:bulletEnabled val="1"/>
        </dgm:presLayoutVars>
      </dgm:prSet>
      <dgm:spPr/>
    </dgm:pt>
    <dgm:pt modelId="{BE28E122-9613-7D41-BC22-1B8AC61906C6}" type="pres">
      <dgm:prSet presAssocID="{A3025EEC-E498-E544-B730-0A94E61FF40D}" presName="dummy" presStyleCnt="0"/>
      <dgm:spPr/>
    </dgm:pt>
    <dgm:pt modelId="{8C5502CA-9CA4-2245-9BBC-DB1B07D19F3F}" type="pres">
      <dgm:prSet presAssocID="{141F68E2-7358-2A4C-A911-1DAAAE0A4931}" presName="sibTrans" presStyleLbl="sibTrans2D1" presStyleIdx="1" presStyleCnt="6"/>
      <dgm:spPr/>
    </dgm:pt>
    <dgm:pt modelId="{AFCE0768-CB88-6F49-8770-8463777B5D9B}" type="pres">
      <dgm:prSet presAssocID="{3D685BB6-A396-8541-9AD7-EAA802D71DAE}" presName="node" presStyleLbl="node1" presStyleIdx="2" presStyleCnt="6">
        <dgm:presLayoutVars>
          <dgm:bulletEnabled val="1"/>
        </dgm:presLayoutVars>
      </dgm:prSet>
      <dgm:spPr/>
    </dgm:pt>
    <dgm:pt modelId="{5F7E4B3E-0944-964D-A4A0-5707540AA857}" type="pres">
      <dgm:prSet presAssocID="{3D685BB6-A396-8541-9AD7-EAA802D71DAE}" presName="dummy" presStyleCnt="0"/>
      <dgm:spPr/>
    </dgm:pt>
    <dgm:pt modelId="{5E9B6C6C-6AB8-0F4B-805A-4CD8238E510B}" type="pres">
      <dgm:prSet presAssocID="{CA6D9964-E4DC-7B4C-B374-9B15792C8CA8}" presName="sibTrans" presStyleLbl="sibTrans2D1" presStyleIdx="2" presStyleCnt="6"/>
      <dgm:spPr/>
    </dgm:pt>
    <dgm:pt modelId="{86347234-2D9D-5A46-884D-34F80FD48DBD}" type="pres">
      <dgm:prSet presAssocID="{2CBD6113-33BE-D54A-AE13-50ECA8663672}" presName="node" presStyleLbl="node1" presStyleIdx="3" presStyleCnt="6">
        <dgm:presLayoutVars>
          <dgm:bulletEnabled val="1"/>
        </dgm:presLayoutVars>
      </dgm:prSet>
      <dgm:spPr/>
    </dgm:pt>
    <dgm:pt modelId="{7AE74C88-FDBF-944C-8E43-E069BBBBEF1A}" type="pres">
      <dgm:prSet presAssocID="{2CBD6113-33BE-D54A-AE13-50ECA8663672}" presName="dummy" presStyleCnt="0"/>
      <dgm:spPr/>
    </dgm:pt>
    <dgm:pt modelId="{566B784A-3C95-5645-A7E6-FED88B8FAB58}" type="pres">
      <dgm:prSet presAssocID="{4540299D-DC41-DD43-B1C5-FDE70B8E8421}" presName="sibTrans" presStyleLbl="sibTrans2D1" presStyleIdx="3" presStyleCnt="6"/>
      <dgm:spPr/>
    </dgm:pt>
    <dgm:pt modelId="{FF0BC1F5-EE41-2340-9F67-B1F76E39345C}" type="pres">
      <dgm:prSet presAssocID="{6BCDDC3C-679C-A44B-BC0E-7B6EC9AE5B84}" presName="node" presStyleLbl="node1" presStyleIdx="4" presStyleCnt="6">
        <dgm:presLayoutVars>
          <dgm:bulletEnabled val="1"/>
        </dgm:presLayoutVars>
      </dgm:prSet>
      <dgm:spPr/>
    </dgm:pt>
    <dgm:pt modelId="{D9CF6197-9758-BE4A-A9B8-F2D2474E992C}" type="pres">
      <dgm:prSet presAssocID="{6BCDDC3C-679C-A44B-BC0E-7B6EC9AE5B84}" presName="dummy" presStyleCnt="0"/>
      <dgm:spPr/>
    </dgm:pt>
    <dgm:pt modelId="{C867AC4A-7528-0C46-AA8A-D2970121105D}" type="pres">
      <dgm:prSet presAssocID="{FD46A491-8C89-8741-9F47-481FB8FD96DB}" presName="sibTrans" presStyleLbl="sibTrans2D1" presStyleIdx="4" presStyleCnt="6"/>
      <dgm:spPr/>
    </dgm:pt>
    <dgm:pt modelId="{BDED5812-F9D5-5441-930F-1E01E6106EE4}" type="pres">
      <dgm:prSet presAssocID="{6BCA8DF7-5E5B-324C-B90A-DFACA3EC84A7}" presName="node" presStyleLbl="node1" presStyleIdx="5" presStyleCnt="6">
        <dgm:presLayoutVars>
          <dgm:bulletEnabled val="1"/>
        </dgm:presLayoutVars>
      </dgm:prSet>
      <dgm:spPr/>
    </dgm:pt>
    <dgm:pt modelId="{27C056AC-6D15-7345-BCAE-6A498E4AFD21}" type="pres">
      <dgm:prSet presAssocID="{6BCA8DF7-5E5B-324C-B90A-DFACA3EC84A7}" presName="dummy" presStyleCnt="0"/>
      <dgm:spPr/>
    </dgm:pt>
    <dgm:pt modelId="{A21DB8D7-1048-8B4B-A792-0FB81FB0164B}" type="pres">
      <dgm:prSet presAssocID="{9373FA58-277D-CE43-A02B-3FB982271A31}" presName="sibTrans" presStyleLbl="sibTrans2D1" presStyleIdx="5" presStyleCnt="6"/>
      <dgm:spPr/>
    </dgm:pt>
  </dgm:ptLst>
  <dgm:cxnLst>
    <dgm:cxn modelId="{D7CC761C-ECEA-0D48-8AA1-E96F35D6F9D4}" type="presOf" srcId="{31ADAAFB-FCA2-494C-AC27-A48829E5325F}" destId="{27CF18AE-FC37-A84E-8625-14A32AE33562}" srcOrd="0" destOrd="0" presId="urn:microsoft.com/office/officeart/2005/8/layout/radial6"/>
    <dgm:cxn modelId="{B494072A-389B-004C-ADE7-358A8975E295}" type="presOf" srcId="{4540299D-DC41-DD43-B1C5-FDE70B8E8421}" destId="{566B784A-3C95-5645-A7E6-FED88B8FAB58}" srcOrd="0" destOrd="0" presId="urn:microsoft.com/office/officeart/2005/8/layout/radial6"/>
    <dgm:cxn modelId="{7BBC0C2C-1CB1-E54F-AFBB-23195A8E5439}" srcId="{5E2BEC08-9E0C-7C40-801E-BDF17B0621D0}" destId="{2CBD6113-33BE-D54A-AE13-50ECA8663672}" srcOrd="3" destOrd="0" parTransId="{4C1F1626-1309-844B-8A4C-D3574AF329E8}" sibTransId="{4540299D-DC41-DD43-B1C5-FDE70B8E8421}"/>
    <dgm:cxn modelId="{4183F72C-91DB-844A-B8DD-FB915C673D72}" srcId="{C931F49B-1D73-6747-AA4A-26173674E6D1}" destId="{5E2BEC08-9E0C-7C40-801E-BDF17B0621D0}" srcOrd="0" destOrd="0" parTransId="{089DEEC6-D002-3649-B80F-B930842127F5}" sibTransId="{4BD83C9F-B93D-E94E-83DD-E0226207CDB4}"/>
    <dgm:cxn modelId="{1662D031-5B62-0B4B-BB4C-B1A9B5FC2538}" type="presOf" srcId="{3C30BD79-CFE7-F84F-B3D0-B8190BFB1833}" destId="{B3FB4D64-AF8B-6846-961A-2A9B8B8752DE}" srcOrd="0" destOrd="0" presId="urn:microsoft.com/office/officeart/2005/8/layout/radial6"/>
    <dgm:cxn modelId="{31661635-397F-9047-8905-16CA30B09685}" type="presOf" srcId="{2CBD6113-33BE-D54A-AE13-50ECA8663672}" destId="{86347234-2D9D-5A46-884D-34F80FD48DBD}" srcOrd="0" destOrd="0" presId="urn:microsoft.com/office/officeart/2005/8/layout/radial6"/>
    <dgm:cxn modelId="{C63DC739-0494-E543-9346-83B6007B27DC}" srcId="{5E2BEC08-9E0C-7C40-801E-BDF17B0621D0}" destId="{31ADAAFB-FCA2-494C-AC27-A48829E5325F}" srcOrd="0" destOrd="0" parTransId="{A3EFDD34-1466-DE45-AE0B-1AA938C76C36}" sibTransId="{3C30BD79-CFE7-F84F-B3D0-B8190BFB1833}"/>
    <dgm:cxn modelId="{B4422061-114D-F643-BD9E-5AD46B5079BC}" type="presOf" srcId="{5E2BEC08-9E0C-7C40-801E-BDF17B0621D0}" destId="{B524081E-97E3-F04A-90AF-9A986B91F69C}" srcOrd="0" destOrd="0" presId="urn:microsoft.com/office/officeart/2005/8/layout/radial6"/>
    <dgm:cxn modelId="{06522E62-4F39-BA4E-B2CB-471723B34961}" type="presOf" srcId="{FD46A491-8C89-8741-9F47-481FB8FD96DB}" destId="{C867AC4A-7528-0C46-AA8A-D2970121105D}" srcOrd="0" destOrd="0" presId="urn:microsoft.com/office/officeart/2005/8/layout/radial6"/>
    <dgm:cxn modelId="{456BA162-4FB6-114E-A27C-51369F2E0774}" srcId="{5E2BEC08-9E0C-7C40-801E-BDF17B0621D0}" destId="{3D685BB6-A396-8541-9AD7-EAA802D71DAE}" srcOrd="2" destOrd="0" parTransId="{67544ABF-B750-FB49-9BEA-580C23DB05EF}" sibTransId="{CA6D9964-E4DC-7B4C-B374-9B15792C8CA8}"/>
    <dgm:cxn modelId="{AB26A96B-C87A-E443-B2FB-52F978CB250D}" type="presOf" srcId="{9373FA58-277D-CE43-A02B-3FB982271A31}" destId="{A21DB8D7-1048-8B4B-A792-0FB81FB0164B}" srcOrd="0" destOrd="0" presId="urn:microsoft.com/office/officeart/2005/8/layout/radial6"/>
    <dgm:cxn modelId="{6A2BFB4D-C3C6-4047-A16A-D067F4D33057}" type="presOf" srcId="{6BCA8DF7-5E5B-324C-B90A-DFACA3EC84A7}" destId="{BDED5812-F9D5-5441-930F-1E01E6106EE4}" srcOrd="0" destOrd="0" presId="urn:microsoft.com/office/officeart/2005/8/layout/radial6"/>
    <dgm:cxn modelId="{682C1872-1C87-E34A-AACF-129B73539E4B}" type="presOf" srcId="{6BCDDC3C-679C-A44B-BC0E-7B6EC9AE5B84}" destId="{FF0BC1F5-EE41-2340-9F67-B1F76E39345C}" srcOrd="0" destOrd="0" presId="urn:microsoft.com/office/officeart/2005/8/layout/radial6"/>
    <dgm:cxn modelId="{61A51E77-971E-3D46-984F-5675EC2876A9}" srcId="{5E2BEC08-9E0C-7C40-801E-BDF17B0621D0}" destId="{A3025EEC-E498-E544-B730-0A94E61FF40D}" srcOrd="1" destOrd="0" parTransId="{9BA25E1C-E351-614E-9666-3F1B3E5ED530}" sibTransId="{141F68E2-7358-2A4C-A911-1DAAAE0A4931}"/>
    <dgm:cxn modelId="{9E37F8A5-F65C-5948-812C-B7EF42FBBA34}" type="presOf" srcId="{A3025EEC-E498-E544-B730-0A94E61FF40D}" destId="{FF5137B8-CE9B-9B42-8375-88B58DB8F318}" srcOrd="0" destOrd="0" presId="urn:microsoft.com/office/officeart/2005/8/layout/radial6"/>
    <dgm:cxn modelId="{A12333C9-0FA2-3F48-9C84-8334694546A3}" type="presOf" srcId="{C931F49B-1D73-6747-AA4A-26173674E6D1}" destId="{F50A73D4-88C6-784F-9D2D-FD3F35C28440}" srcOrd="0" destOrd="0" presId="urn:microsoft.com/office/officeart/2005/8/layout/radial6"/>
    <dgm:cxn modelId="{8D1406CA-B7C3-B644-B510-1DADFC53C7EF}" type="presOf" srcId="{141F68E2-7358-2A4C-A911-1DAAAE0A4931}" destId="{8C5502CA-9CA4-2245-9BBC-DB1B07D19F3F}" srcOrd="0" destOrd="0" presId="urn:microsoft.com/office/officeart/2005/8/layout/radial6"/>
    <dgm:cxn modelId="{0A9E04D2-5A9B-F24F-959F-7948FD630050}" srcId="{5E2BEC08-9E0C-7C40-801E-BDF17B0621D0}" destId="{6BCA8DF7-5E5B-324C-B90A-DFACA3EC84A7}" srcOrd="5" destOrd="0" parTransId="{116503EC-FDAD-9446-8945-85CDBD5F30CB}" sibTransId="{9373FA58-277D-CE43-A02B-3FB982271A31}"/>
    <dgm:cxn modelId="{B1BD86F5-9C1C-FB4B-96EF-E94D1CD3EB33}" type="presOf" srcId="{CA6D9964-E4DC-7B4C-B374-9B15792C8CA8}" destId="{5E9B6C6C-6AB8-0F4B-805A-4CD8238E510B}" srcOrd="0" destOrd="0" presId="urn:microsoft.com/office/officeart/2005/8/layout/radial6"/>
    <dgm:cxn modelId="{198C4BF6-3F74-DA4D-9FE3-2B20F9DCBC86}" type="presOf" srcId="{3D685BB6-A396-8541-9AD7-EAA802D71DAE}" destId="{AFCE0768-CB88-6F49-8770-8463777B5D9B}" srcOrd="0" destOrd="0" presId="urn:microsoft.com/office/officeart/2005/8/layout/radial6"/>
    <dgm:cxn modelId="{896FDAF8-8940-F648-8B94-9A5003071BE2}" srcId="{5E2BEC08-9E0C-7C40-801E-BDF17B0621D0}" destId="{6BCDDC3C-679C-A44B-BC0E-7B6EC9AE5B84}" srcOrd="4" destOrd="0" parTransId="{E4A90831-ECAA-5B43-A683-29B6C05770E6}" sibTransId="{FD46A491-8C89-8741-9F47-481FB8FD96DB}"/>
    <dgm:cxn modelId="{075015E8-DAF9-5042-AA12-3F0F8EE59797}" type="presParOf" srcId="{F50A73D4-88C6-784F-9D2D-FD3F35C28440}" destId="{B524081E-97E3-F04A-90AF-9A986B91F69C}" srcOrd="0" destOrd="0" presId="urn:microsoft.com/office/officeart/2005/8/layout/radial6"/>
    <dgm:cxn modelId="{7AB19B2A-0E63-764F-ADD3-4375D5DD7686}" type="presParOf" srcId="{F50A73D4-88C6-784F-9D2D-FD3F35C28440}" destId="{27CF18AE-FC37-A84E-8625-14A32AE33562}" srcOrd="1" destOrd="0" presId="urn:microsoft.com/office/officeart/2005/8/layout/radial6"/>
    <dgm:cxn modelId="{849834D1-47FB-3746-98A6-3F0B5CDC8535}" type="presParOf" srcId="{F50A73D4-88C6-784F-9D2D-FD3F35C28440}" destId="{08D5A2DE-A60D-8F4A-8A1D-60F8974299DF}" srcOrd="2" destOrd="0" presId="urn:microsoft.com/office/officeart/2005/8/layout/radial6"/>
    <dgm:cxn modelId="{DF9096C8-87A1-C44E-A5F0-84761E43AB95}" type="presParOf" srcId="{F50A73D4-88C6-784F-9D2D-FD3F35C28440}" destId="{B3FB4D64-AF8B-6846-961A-2A9B8B8752DE}" srcOrd="3" destOrd="0" presId="urn:microsoft.com/office/officeart/2005/8/layout/radial6"/>
    <dgm:cxn modelId="{1DADCF01-2503-4747-B138-7CA054223DED}" type="presParOf" srcId="{F50A73D4-88C6-784F-9D2D-FD3F35C28440}" destId="{FF5137B8-CE9B-9B42-8375-88B58DB8F318}" srcOrd="4" destOrd="0" presId="urn:microsoft.com/office/officeart/2005/8/layout/radial6"/>
    <dgm:cxn modelId="{2C688EC0-8496-3B42-87AF-C2E1DCB75C18}" type="presParOf" srcId="{F50A73D4-88C6-784F-9D2D-FD3F35C28440}" destId="{BE28E122-9613-7D41-BC22-1B8AC61906C6}" srcOrd="5" destOrd="0" presId="urn:microsoft.com/office/officeart/2005/8/layout/radial6"/>
    <dgm:cxn modelId="{E541173E-AF8E-4C48-BED6-0FB643355F61}" type="presParOf" srcId="{F50A73D4-88C6-784F-9D2D-FD3F35C28440}" destId="{8C5502CA-9CA4-2245-9BBC-DB1B07D19F3F}" srcOrd="6" destOrd="0" presId="urn:microsoft.com/office/officeart/2005/8/layout/radial6"/>
    <dgm:cxn modelId="{96D7C69E-97A6-EB43-A6AF-96420EE35202}" type="presParOf" srcId="{F50A73D4-88C6-784F-9D2D-FD3F35C28440}" destId="{AFCE0768-CB88-6F49-8770-8463777B5D9B}" srcOrd="7" destOrd="0" presId="urn:microsoft.com/office/officeart/2005/8/layout/radial6"/>
    <dgm:cxn modelId="{55E911CF-3D97-FF4F-85F2-92029E4E5854}" type="presParOf" srcId="{F50A73D4-88C6-784F-9D2D-FD3F35C28440}" destId="{5F7E4B3E-0944-964D-A4A0-5707540AA857}" srcOrd="8" destOrd="0" presId="urn:microsoft.com/office/officeart/2005/8/layout/radial6"/>
    <dgm:cxn modelId="{89CCCC16-967B-964B-ADEE-6E253F4BAF25}" type="presParOf" srcId="{F50A73D4-88C6-784F-9D2D-FD3F35C28440}" destId="{5E9B6C6C-6AB8-0F4B-805A-4CD8238E510B}" srcOrd="9" destOrd="0" presId="urn:microsoft.com/office/officeart/2005/8/layout/radial6"/>
    <dgm:cxn modelId="{9ADB8E49-EB70-754B-8FAB-B0F9D4818AE5}" type="presParOf" srcId="{F50A73D4-88C6-784F-9D2D-FD3F35C28440}" destId="{86347234-2D9D-5A46-884D-34F80FD48DBD}" srcOrd="10" destOrd="0" presId="urn:microsoft.com/office/officeart/2005/8/layout/radial6"/>
    <dgm:cxn modelId="{26A8DD05-6BA4-0F4E-9DD3-E64779420A8D}" type="presParOf" srcId="{F50A73D4-88C6-784F-9D2D-FD3F35C28440}" destId="{7AE74C88-FDBF-944C-8E43-E069BBBBEF1A}" srcOrd="11" destOrd="0" presId="urn:microsoft.com/office/officeart/2005/8/layout/radial6"/>
    <dgm:cxn modelId="{9FCDD423-7DC2-9248-B4EE-17E083CBCC72}" type="presParOf" srcId="{F50A73D4-88C6-784F-9D2D-FD3F35C28440}" destId="{566B784A-3C95-5645-A7E6-FED88B8FAB58}" srcOrd="12" destOrd="0" presId="urn:microsoft.com/office/officeart/2005/8/layout/radial6"/>
    <dgm:cxn modelId="{03262D59-051F-574F-B9C6-16B8CBEC0302}" type="presParOf" srcId="{F50A73D4-88C6-784F-9D2D-FD3F35C28440}" destId="{FF0BC1F5-EE41-2340-9F67-B1F76E39345C}" srcOrd="13" destOrd="0" presId="urn:microsoft.com/office/officeart/2005/8/layout/radial6"/>
    <dgm:cxn modelId="{1721100D-CF95-5642-A2B1-AD080FD34415}" type="presParOf" srcId="{F50A73D4-88C6-784F-9D2D-FD3F35C28440}" destId="{D9CF6197-9758-BE4A-A9B8-F2D2474E992C}" srcOrd="14" destOrd="0" presId="urn:microsoft.com/office/officeart/2005/8/layout/radial6"/>
    <dgm:cxn modelId="{7EB60A1D-0CAC-AB4A-A260-66BB2B2F7CEF}" type="presParOf" srcId="{F50A73D4-88C6-784F-9D2D-FD3F35C28440}" destId="{C867AC4A-7528-0C46-AA8A-D2970121105D}" srcOrd="15" destOrd="0" presId="urn:microsoft.com/office/officeart/2005/8/layout/radial6"/>
    <dgm:cxn modelId="{95D55DC5-83AE-D544-8C2A-BF5421574C3A}" type="presParOf" srcId="{F50A73D4-88C6-784F-9D2D-FD3F35C28440}" destId="{BDED5812-F9D5-5441-930F-1E01E6106EE4}" srcOrd="16" destOrd="0" presId="urn:microsoft.com/office/officeart/2005/8/layout/radial6"/>
    <dgm:cxn modelId="{3E165FD3-B27C-9545-9125-E95D5E7BE1E1}" type="presParOf" srcId="{F50A73D4-88C6-784F-9D2D-FD3F35C28440}" destId="{27C056AC-6D15-7345-BCAE-6A498E4AFD21}" srcOrd="17" destOrd="0" presId="urn:microsoft.com/office/officeart/2005/8/layout/radial6"/>
    <dgm:cxn modelId="{0AB646D4-25F4-4841-909E-9D46C1B818D5}" type="presParOf" srcId="{F50A73D4-88C6-784F-9D2D-FD3F35C28440}" destId="{A21DB8D7-1048-8B4B-A792-0FB81FB0164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11DD3-E100-0046-B62F-57C81D37CFA7}">
      <dsp:nvSpPr>
        <dsp:cNvPr id="0" name=""/>
        <dsp:cNvSpPr/>
      </dsp:nvSpPr>
      <dsp:spPr>
        <a:xfrm>
          <a:off x="0" y="23770"/>
          <a:ext cx="4303797" cy="430379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F67071"/>
            </a:gs>
            <a:gs pos="50000">
              <a:srgbClr val="F67071"/>
            </a:gs>
            <a:gs pos="100000">
              <a:srgbClr val="F67071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A49B1C-D758-134A-A907-2ADF3EF19210}">
      <dsp:nvSpPr>
        <dsp:cNvPr id="0" name=""/>
        <dsp:cNvSpPr/>
      </dsp:nvSpPr>
      <dsp:spPr>
        <a:xfrm>
          <a:off x="2151898" y="23770"/>
          <a:ext cx="5021096" cy="43037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Process guide</a:t>
          </a:r>
          <a:endParaRPr lang="en-CA" sz="2700" kern="1200"/>
        </a:p>
      </dsp:txBody>
      <dsp:txXfrm>
        <a:off x="2151898" y="23770"/>
        <a:ext cx="2510548" cy="1291141"/>
      </dsp:txXfrm>
    </dsp:sp>
    <dsp:sp modelId="{1C1D7AA2-5CF3-0D40-8021-1354F5058BAD}">
      <dsp:nvSpPr>
        <dsp:cNvPr id="0" name=""/>
        <dsp:cNvSpPr/>
      </dsp:nvSpPr>
      <dsp:spPr>
        <a:xfrm>
          <a:off x="753165" y="1314912"/>
          <a:ext cx="2797465" cy="279746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C3E250"/>
            </a:gs>
            <a:gs pos="50000">
              <a:srgbClr val="C3E250"/>
            </a:gs>
            <a:gs pos="100000">
              <a:srgbClr val="C3E25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EBC105-401B-644B-9284-0F0849BAC1AA}">
      <dsp:nvSpPr>
        <dsp:cNvPr id="0" name=""/>
        <dsp:cNvSpPr/>
      </dsp:nvSpPr>
      <dsp:spPr>
        <a:xfrm>
          <a:off x="2151898" y="1314912"/>
          <a:ext cx="5021096" cy="27974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Developmental coach</a:t>
          </a:r>
          <a:endParaRPr lang="en-CA" sz="2700" kern="1200"/>
        </a:p>
      </dsp:txBody>
      <dsp:txXfrm>
        <a:off x="2151898" y="1314912"/>
        <a:ext cx="2510548" cy="1291137"/>
      </dsp:txXfrm>
    </dsp:sp>
    <dsp:sp modelId="{681098D9-EE15-BB49-B713-EED702557B1E}">
      <dsp:nvSpPr>
        <dsp:cNvPr id="0" name=""/>
        <dsp:cNvSpPr/>
      </dsp:nvSpPr>
      <dsp:spPr>
        <a:xfrm>
          <a:off x="1506329" y="2606049"/>
          <a:ext cx="1291137" cy="1291137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rgbClr val="4292AD"/>
            </a:gs>
            <a:gs pos="50000">
              <a:srgbClr val="4292AD"/>
            </a:gs>
            <a:gs pos="100000">
              <a:srgbClr val="4292AD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767470-387A-1B4B-A32A-84A78B09F4CF}">
      <dsp:nvSpPr>
        <dsp:cNvPr id="0" name=""/>
        <dsp:cNvSpPr/>
      </dsp:nvSpPr>
      <dsp:spPr>
        <a:xfrm>
          <a:off x="2151898" y="2606049"/>
          <a:ext cx="5021096" cy="12911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Formational coach</a:t>
          </a:r>
          <a:endParaRPr lang="en-CA" sz="2700" kern="1200"/>
        </a:p>
      </dsp:txBody>
      <dsp:txXfrm>
        <a:off x="2151898" y="2606049"/>
        <a:ext cx="2510548" cy="1291137"/>
      </dsp:txXfrm>
    </dsp:sp>
    <dsp:sp modelId="{777B64EE-7B5C-0D49-B564-03384E6F1D52}">
      <dsp:nvSpPr>
        <dsp:cNvPr id="0" name=""/>
        <dsp:cNvSpPr/>
      </dsp:nvSpPr>
      <dsp:spPr>
        <a:xfrm>
          <a:off x="4662446" y="23770"/>
          <a:ext cx="2510548" cy="129114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Navigator in the </a:t>
          </a:r>
          <a:r>
            <a:rPr lang="en-US" sz="1500" kern="1200" err="1"/>
            <a:t>NCD</a:t>
          </a:r>
          <a:r>
            <a:rPr lang="en-US" sz="1500" kern="1200"/>
            <a:t> process</a:t>
          </a:r>
          <a:endParaRPr lang="en-CA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Interpreter and guide</a:t>
          </a:r>
          <a:endParaRPr lang="en-CA" sz="1500" kern="1200"/>
        </a:p>
      </dsp:txBody>
      <dsp:txXfrm>
        <a:off x="4662446" y="23770"/>
        <a:ext cx="2510548" cy="1291141"/>
      </dsp:txXfrm>
    </dsp:sp>
    <dsp:sp modelId="{810673FB-C768-494C-8D77-569FA633AC5C}">
      <dsp:nvSpPr>
        <dsp:cNvPr id="0" name=""/>
        <dsp:cNvSpPr/>
      </dsp:nvSpPr>
      <dsp:spPr>
        <a:xfrm>
          <a:off x="4662446" y="1314912"/>
          <a:ext cx="2510548" cy="12911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/>
            <a:t>Deeper insights and integration of tools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Shaping leaders</a:t>
          </a:r>
          <a:endParaRPr lang="en-CA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Mentor and church health practitioner</a:t>
          </a:r>
          <a:endParaRPr lang="en-CA" sz="1500" kern="1200"/>
        </a:p>
      </dsp:txBody>
      <dsp:txXfrm>
        <a:off x="4662446" y="1314912"/>
        <a:ext cx="2510548" cy="1291137"/>
      </dsp:txXfrm>
    </dsp:sp>
    <dsp:sp modelId="{8BE729B9-E37D-5342-B4A4-DF963CC82FF4}">
      <dsp:nvSpPr>
        <dsp:cNvPr id="0" name=""/>
        <dsp:cNvSpPr/>
      </dsp:nvSpPr>
      <dsp:spPr>
        <a:xfrm>
          <a:off x="4662446" y="2606049"/>
          <a:ext cx="2510548" cy="129113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500" kern="1200"/>
            <a:t>Complex situations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Cultural and system-level change</a:t>
          </a:r>
          <a:endParaRPr lang="en-CA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Spiritual companion and systems thinker</a:t>
          </a:r>
          <a:endParaRPr lang="en-CA" sz="1500" kern="1200"/>
        </a:p>
      </dsp:txBody>
      <dsp:txXfrm>
        <a:off x="4662446" y="2606049"/>
        <a:ext cx="2510548" cy="1291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DB8D7-1048-8B4B-A792-0FB81FB0164B}">
      <dsp:nvSpPr>
        <dsp:cNvPr id="0" name=""/>
        <dsp:cNvSpPr/>
      </dsp:nvSpPr>
      <dsp:spPr>
        <a:xfrm>
          <a:off x="2184461" y="507423"/>
          <a:ext cx="3473222" cy="3473222"/>
        </a:xfrm>
        <a:prstGeom prst="blockArc">
          <a:avLst>
            <a:gd name="adj1" fmla="val 12600000"/>
            <a:gd name="adj2" fmla="val 162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7AC4A-7528-0C46-AA8A-D2970121105D}">
      <dsp:nvSpPr>
        <dsp:cNvPr id="0" name=""/>
        <dsp:cNvSpPr/>
      </dsp:nvSpPr>
      <dsp:spPr>
        <a:xfrm>
          <a:off x="2184461" y="507423"/>
          <a:ext cx="3473222" cy="3473222"/>
        </a:xfrm>
        <a:prstGeom prst="blockArc">
          <a:avLst>
            <a:gd name="adj1" fmla="val 9000000"/>
            <a:gd name="adj2" fmla="val 126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B784A-3C95-5645-A7E6-FED88B8FAB58}">
      <dsp:nvSpPr>
        <dsp:cNvPr id="0" name=""/>
        <dsp:cNvSpPr/>
      </dsp:nvSpPr>
      <dsp:spPr>
        <a:xfrm>
          <a:off x="2184461" y="507423"/>
          <a:ext cx="3473222" cy="3473222"/>
        </a:xfrm>
        <a:prstGeom prst="blockArc">
          <a:avLst>
            <a:gd name="adj1" fmla="val 5400000"/>
            <a:gd name="adj2" fmla="val 90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B6C6C-6AB8-0F4B-805A-4CD8238E510B}">
      <dsp:nvSpPr>
        <dsp:cNvPr id="0" name=""/>
        <dsp:cNvSpPr/>
      </dsp:nvSpPr>
      <dsp:spPr>
        <a:xfrm>
          <a:off x="2184461" y="507423"/>
          <a:ext cx="3473222" cy="3473222"/>
        </a:xfrm>
        <a:prstGeom prst="blockArc">
          <a:avLst>
            <a:gd name="adj1" fmla="val 1800000"/>
            <a:gd name="adj2" fmla="val 54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502CA-9CA4-2245-9BBC-DB1B07D19F3F}">
      <dsp:nvSpPr>
        <dsp:cNvPr id="0" name=""/>
        <dsp:cNvSpPr/>
      </dsp:nvSpPr>
      <dsp:spPr>
        <a:xfrm>
          <a:off x="2184461" y="507423"/>
          <a:ext cx="3473222" cy="3473222"/>
        </a:xfrm>
        <a:prstGeom prst="blockArc">
          <a:avLst>
            <a:gd name="adj1" fmla="val 19800000"/>
            <a:gd name="adj2" fmla="val 18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B4D64-AF8B-6846-961A-2A9B8B8752DE}">
      <dsp:nvSpPr>
        <dsp:cNvPr id="0" name=""/>
        <dsp:cNvSpPr/>
      </dsp:nvSpPr>
      <dsp:spPr>
        <a:xfrm>
          <a:off x="2184461" y="507423"/>
          <a:ext cx="3473222" cy="3473222"/>
        </a:xfrm>
        <a:prstGeom prst="blockArc">
          <a:avLst>
            <a:gd name="adj1" fmla="val 16200000"/>
            <a:gd name="adj2" fmla="val 19800000"/>
            <a:gd name="adj3" fmla="val 4523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4081E-97E3-F04A-90AF-9A986B91F69C}">
      <dsp:nvSpPr>
        <dsp:cNvPr id="0" name=""/>
        <dsp:cNvSpPr/>
      </dsp:nvSpPr>
      <dsp:spPr>
        <a:xfrm>
          <a:off x="3141835" y="1464797"/>
          <a:ext cx="1558473" cy="155847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/>
            <a:t>Spiritual Change</a:t>
          </a:r>
        </a:p>
      </dsp:txBody>
      <dsp:txXfrm>
        <a:off x="3370068" y="1693030"/>
        <a:ext cx="1102007" cy="1102007"/>
      </dsp:txXfrm>
    </dsp:sp>
    <dsp:sp modelId="{27CF18AE-FC37-A84E-8625-14A32AE33562}">
      <dsp:nvSpPr>
        <dsp:cNvPr id="0" name=""/>
        <dsp:cNvSpPr/>
      </dsp:nvSpPr>
      <dsp:spPr>
        <a:xfrm>
          <a:off x="3375606" y="1231"/>
          <a:ext cx="1090931" cy="10909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err="1"/>
            <a:t>Experimen-tation</a:t>
          </a:r>
          <a:r>
            <a:rPr lang="en-US" sz="1100" kern="1200"/>
            <a:t> questions</a:t>
          </a:r>
          <a:endParaRPr lang="en-CA" sz="1100" kern="1200"/>
        </a:p>
      </dsp:txBody>
      <dsp:txXfrm>
        <a:off x="3535369" y="160994"/>
        <a:ext cx="771405" cy="771405"/>
      </dsp:txXfrm>
    </dsp:sp>
    <dsp:sp modelId="{FF5137B8-CE9B-9B42-8375-88B58DB8F318}">
      <dsp:nvSpPr>
        <dsp:cNvPr id="0" name=""/>
        <dsp:cNvSpPr/>
      </dsp:nvSpPr>
      <dsp:spPr>
        <a:xfrm>
          <a:off x="4845544" y="849900"/>
          <a:ext cx="1090931" cy="10909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Capacity questions</a:t>
          </a:r>
          <a:endParaRPr lang="en-CA" sz="1200" kern="1200"/>
        </a:p>
      </dsp:txBody>
      <dsp:txXfrm>
        <a:off x="5005307" y="1009663"/>
        <a:ext cx="771405" cy="771405"/>
      </dsp:txXfrm>
    </dsp:sp>
    <dsp:sp modelId="{AFCE0768-CB88-6F49-8770-8463777B5D9B}">
      <dsp:nvSpPr>
        <dsp:cNvPr id="0" name=""/>
        <dsp:cNvSpPr/>
      </dsp:nvSpPr>
      <dsp:spPr>
        <a:xfrm>
          <a:off x="4845544" y="2547237"/>
          <a:ext cx="1090931" cy="10909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Strategy questions</a:t>
          </a:r>
          <a:endParaRPr lang="en-CA" sz="1200" kern="1200" dirty="0"/>
        </a:p>
      </dsp:txBody>
      <dsp:txXfrm>
        <a:off x="5005307" y="2707000"/>
        <a:ext cx="771405" cy="771405"/>
      </dsp:txXfrm>
    </dsp:sp>
    <dsp:sp modelId="{86347234-2D9D-5A46-884D-34F80FD48DBD}">
      <dsp:nvSpPr>
        <dsp:cNvPr id="0" name=""/>
        <dsp:cNvSpPr/>
      </dsp:nvSpPr>
      <dsp:spPr>
        <a:xfrm>
          <a:off x="3375606" y="3395906"/>
          <a:ext cx="1090931" cy="10909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Training questions</a:t>
          </a:r>
          <a:endParaRPr lang="en-CA" sz="1200" kern="1200"/>
        </a:p>
      </dsp:txBody>
      <dsp:txXfrm>
        <a:off x="3535369" y="3555669"/>
        <a:ext cx="771405" cy="771405"/>
      </dsp:txXfrm>
    </dsp:sp>
    <dsp:sp modelId="{FF0BC1F5-EE41-2340-9F67-B1F76E39345C}">
      <dsp:nvSpPr>
        <dsp:cNvPr id="0" name=""/>
        <dsp:cNvSpPr/>
      </dsp:nvSpPr>
      <dsp:spPr>
        <a:xfrm>
          <a:off x="1905669" y="2547237"/>
          <a:ext cx="1090931" cy="10909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err="1"/>
            <a:t>Progres-sion</a:t>
          </a:r>
          <a:r>
            <a:rPr lang="en-US" sz="1200" kern="1200"/>
            <a:t> questions</a:t>
          </a:r>
          <a:endParaRPr lang="en-CA" sz="1200" kern="1200"/>
        </a:p>
      </dsp:txBody>
      <dsp:txXfrm>
        <a:off x="2065432" y="2707000"/>
        <a:ext cx="771405" cy="771405"/>
      </dsp:txXfrm>
    </dsp:sp>
    <dsp:sp modelId="{BDED5812-F9D5-5441-930F-1E01E6106EE4}">
      <dsp:nvSpPr>
        <dsp:cNvPr id="0" name=""/>
        <dsp:cNvSpPr/>
      </dsp:nvSpPr>
      <dsp:spPr>
        <a:xfrm>
          <a:off x="1905669" y="849900"/>
          <a:ext cx="1090931" cy="109093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Vision questions</a:t>
          </a:r>
          <a:endParaRPr lang="en-CA" sz="1200" kern="1200"/>
        </a:p>
      </dsp:txBody>
      <dsp:txXfrm>
        <a:off x="2065432" y="1009663"/>
        <a:ext cx="771405" cy="771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1054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1054"/>
          </a:xfrm>
          <a:prstGeom prst="rect">
            <a:avLst/>
          </a:prstGeom>
        </p:spPr>
        <p:txBody>
          <a:bodyPr vert="horz" lIns="94220" tIns="47110" rIns="94220" bIns="47110" rtlCol="0"/>
          <a:lstStyle>
            <a:lvl1pPr algn="r">
              <a:defRPr sz="1200"/>
            </a:lvl1pPr>
          </a:lstStyle>
          <a:p>
            <a:fld id="{3F969E14-EDDF-5149-A406-3DE25A462E20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0" tIns="47110" rIns="94220" bIns="4711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0" tIns="47110" rIns="94220" bIns="4711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3"/>
            <a:ext cx="3077739" cy="471053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71053"/>
          </a:xfrm>
          <a:prstGeom prst="rect">
            <a:avLst/>
          </a:prstGeom>
        </p:spPr>
        <p:txBody>
          <a:bodyPr vert="horz" lIns="94220" tIns="47110" rIns="94220" bIns="47110" rtlCol="0" anchor="b"/>
          <a:lstStyle>
            <a:lvl1pPr algn="r">
              <a:defRPr sz="1200"/>
            </a:lvl1pPr>
          </a:lstStyle>
          <a:p>
            <a:fld id="{F91C261D-ACF9-8C4E-A324-18D61506D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5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A2607-0D11-29BA-4710-2000212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072D1B-E168-DF04-F29C-E0D94B7D7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30EE05-A5B5-D623-0A78-FAE3128C5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C70B9-83B2-56C2-AE88-3EF2F9F8D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C261D-ACF9-8C4E-A324-18D61506D2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See the cycle fitting on the Trinitarian Compass:</a:t>
            </a:r>
          </a:p>
          <a:p>
            <a:r>
              <a:rPr lang="en-CA"/>
              <a:t>Green people will enjoy the activities in the greener phases (Perceive, Test, Understand) … often teachers, accountants, engineers </a:t>
            </a:r>
            <a:r>
              <a:rPr lang="en-CA">
                <a:sym typeface="Wingdings" panose="05000000000000000000" pitchFamily="2" charset="2"/>
              </a:rPr>
              <a:t></a:t>
            </a:r>
          </a:p>
          <a:p>
            <a:r>
              <a:rPr lang="en-CA"/>
              <a:t>Red people will enjoy the doing, later understand, plan and early do</a:t>
            </a:r>
          </a:p>
          <a:p>
            <a:r>
              <a:rPr lang="en-CA"/>
              <a:t>Blue people will enjoy the experience and perceive phases, typically don’t like structure and processes very much</a:t>
            </a:r>
          </a:p>
          <a:p>
            <a:endParaRPr lang="en-CA"/>
          </a:p>
          <a:p>
            <a:r>
              <a:rPr lang="en-CA"/>
              <a:t>I have done a whole series on what can happen in each of these phases, what to watch out for, but that may be better for the practitioners circle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C261D-ACF9-8C4E-A324-18D61506D2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34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C261D-ACF9-8C4E-A324-18D61506D2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54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Introduce the eight QCs:</a:t>
            </a:r>
          </a:p>
          <a:p>
            <a:pPr marL="171501" indent="-171501">
              <a:buFontTx/>
              <a:buChar char="-"/>
            </a:pPr>
            <a:r>
              <a:rPr lang="en-CA" dirty="0"/>
              <a:t>Every church has the nouns</a:t>
            </a:r>
          </a:p>
          <a:p>
            <a:pPr marL="171501" indent="-171501">
              <a:buFontTx/>
              <a:buChar char="-"/>
            </a:pPr>
            <a:r>
              <a:rPr lang="en-CA" dirty="0"/>
              <a:t>But healthy churches, that is, those which are growing, have the adjectives</a:t>
            </a:r>
          </a:p>
          <a:p>
            <a:pPr marL="171501" indent="-171501">
              <a:buFontTx/>
              <a:buChar char="-"/>
            </a:pPr>
            <a:r>
              <a:rPr lang="en-CA" dirty="0"/>
              <a:t>Each of these can be deep-dived through a Trinitarian Compass </a:t>
            </a:r>
            <a:r>
              <a:rPr lang="en-CA" dirty="0" err="1"/>
              <a:t>lense</a:t>
            </a:r>
            <a:r>
              <a:rPr lang="en-CA" dirty="0"/>
              <a:t>, as we see here</a:t>
            </a:r>
          </a:p>
          <a:p>
            <a:pPr marL="171501" indent="-171501">
              <a:buFontTx/>
              <a:buChar char="-"/>
            </a:pPr>
            <a:r>
              <a:rPr lang="en-CA" dirty="0"/>
              <a:t>For example, an empowering leader balances explaining, motivating, and liberating</a:t>
            </a:r>
          </a:p>
          <a:p>
            <a:pPr marL="171501" indent="-171501">
              <a:buFontTx/>
              <a:buChar char="-"/>
            </a:pPr>
            <a:r>
              <a:rPr lang="en-CA" dirty="0"/>
              <a:t>A Holistic small group cares for the heads, hands and hearts of </a:t>
            </a:r>
            <a:r>
              <a:rPr lang="en-CA" dirty="0" err="1"/>
              <a:t>peole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C261D-ACF9-8C4E-A324-18D61506D2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91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5B1F3-3AC3-0C1F-32DA-5089489EA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A9FED-46B7-7654-EBC4-4D714E276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D0440-EFD0-91EF-415C-41A842755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Introduce the eight QCs:</a:t>
            </a:r>
          </a:p>
          <a:p>
            <a:pPr marL="171501" indent="-171501">
              <a:buFontTx/>
              <a:buChar char="-"/>
            </a:pPr>
            <a:r>
              <a:rPr lang="en-CA" dirty="0"/>
              <a:t>Every church has the nouns</a:t>
            </a:r>
          </a:p>
          <a:p>
            <a:pPr marL="171501" indent="-171501">
              <a:buFontTx/>
              <a:buChar char="-"/>
            </a:pPr>
            <a:r>
              <a:rPr lang="en-CA" dirty="0"/>
              <a:t>But healthy churches, that is, those which are growing, have the adjectives</a:t>
            </a:r>
          </a:p>
          <a:p>
            <a:pPr marL="171501" indent="-171501">
              <a:buFontTx/>
              <a:buChar char="-"/>
            </a:pPr>
            <a:r>
              <a:rPr lang="en-CA" dirty="0"/>
              <a:t>Each of these can be deep-dived through a Trinitarian Compass </a:t>
            </a:r>
            <a:r>
              <a:rPr lang="en-CA" dirty="0" err="1"/>
              <a:t>lense</a:t>
            </a:r>
            <a:r>
              <a:rPr lang="en-CA" dirty="0"/>
              <a:t>, as we see here</a:t>
            </a:r>
          </a:p>
          <a:p>
            <a:pPr marL="171501" indent="-171501">
              <a:buFontTx/>
              <a:buChar char="-"/>
            </a:pPr>
            <a:r>
              <a:rPr lang="en-CA" dirty="0"/>
              <a:t>For example, an empowering leader balances explaining, motivating, and liberating</a:t>
            </a:r>
          </a:p>
          <a:p>
            <a:pPr marL="171501" indent="-171501">
              <a:buFontTx/>
              <a:buChar char="-"/>
            </a:pPr>
            <a:r>
              <a:rPr lang="en-CA" dirty="0"/>
              <a:t>A Holistic small group cares for the heads, hands and hearts of </a:t>
            </a:r>
            <a:r>
              <a:rPr lang="en-CA" dirty="0" err="1"/>
              <a:t>peole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76FCB-9E73-47F3-10BE-E8C8E0978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C261D-ACF9-8C4E-A324-18D61506D2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40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>
          <a:gsLst>
            <a:gs pos="95000">
              <a:srgbClr val="F67071">
                <a:lumMod val="50000"/>
                <a:lumOff val="50000"/>
              </a:srgbClr>
            </a:gs>
            <a:gs pos="80000">
              <a:schemeClr val="bg1"/>
            </a:gs>
            <a:gs pos="75000">
              <a:srgbClr val="C3E250">
                <a:lumMod val="50000"/>
                <a:lumOff val="50000"/>
              </a:srgbClr>
            </a:gs>
            <a:gs pos="90000">
              <a:schemeClr val="bg1"/>
            </a:gs>
            <a:gs pos="70000">
              <a:schemeClr val="bg1"/>
            </a:gs>
            <a:gs pos="100000">
              <a:schemeClr val="bg1"/>
            </a:gs>
            <a:gs pos="85000">
              <a:srgbClr val="79C1E2">
                <a:lumMod val="50000"/>
                <a:lumOff val="50000"/>
              </a:srgbClr>
            </a:gs>
            <a:gs pos="26000">
              <a:schemeClr val="bg1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D63A-E143-B514-227F-F2836BAF3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900" y="815034"/>
            <a:ext cx="6876440" cy="22773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AC57E-00CC-5217-2BDE-9C342BF8E0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899" y="3474059"/>
            <a:ext cx="6876440" cy="89008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06846-13FE-F290-DF21-5C9CC7CA0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34787" y="4745867"/>
            <a:ext cx="5415906" cy="9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6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6C296-0FF9-A4CF-57D5-0AC5796C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8EF2C-282E-5358-6CF6-682F8E23F0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0715B-1165-28A9-054B-67B91BB13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4B4041-3C8C-E842-535A-DB427D8F1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5F1317-D487-0666-1AF5-B23269FF6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7B4DDB-DD9D-5072-48B7-C9F73F349C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9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y">
    <p:bg>
      <p:bgPr>
        <a:blipFill dpi="0" rotWithShape="1">
          <a:blip r:embed="rId2">
            <a:alphaModFix amt="50108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CD95C3-BA05-57C7-9349-A032C4639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379E45A-9742-080B-733B-48D8D0D20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solidFill>
            <a:schemeClr val="bg1">
              <a:alpha val="26000"/>
            </a:schemeClr>
          </a:solidFill>
          <a:effectLst>
            <a:glow rad="1905000">
              <a:schemeClr val="bg1">
                <a:alpha val="24515"/>
              </a:schemeClr>
            </a:glow>
          </a:effectLst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SzPct val="120000"/>
              <a:defRPr/>
            </a:lvl1pPr>
            <a:lvl2pPr>
              <a:lnSpc>
                <a:spcPct val="100000"/>
              </a:lnSpc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ADFEA8-D85E-AF51-85A0-D8329D0EC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9ED92B3-003F-DA7D-04CF-25C7A1C4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20139"/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E33CB5-F685-0F17-808D-0BDC24610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rgbClr val="020139"/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1461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at field">
    <p:bg>
      <p:bgPr>
        <a:blipFill dpi="0" rotWithShape="1">
          <a:blip r:embed="rId2">
            <a:alphaModFix amt="50056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54D759B-8D29-9A50-1A9E-8E0B4C97B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0D2EF8-7675-0C2C-F3E7-99533944D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solidFill>
            <a:schemeClr val="bg1">
              <a:alpha val="25000"/>
            </a:schemeClr>
          </a:solidFill>
          <a:effectLst>
            <a:glow rad="1905000">
              <a:schemeClr val="bg1">
                <a:alpha val="24515"/>
              </a:schemeClr>
            </a:glow>
          </a:effectLst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Courier New" panose="02070309020205020404" pitchFamily="49" charset="0"/>
              <a:buChar char="o"/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stem Font Regular"/>
              <a:buChar char="-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D639C8-A436-5673-FF22-D35915A617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4DB6F00-06D1-AE5D-B7A2-FE313091F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20139"/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DA0354-B0C4-6B9B-CCA0-7901E245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rgbClr val="020139"/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reakout group">
    <p:bg>
      <p:bgPr>
        <a:gradFill flip="none" rotWithShape="1">
          <a:gsLst>
            <a:gs pos="58000">
              <a:schemeClr val="bg1"/>
            </a:gs>
            <a:gs pos="56000">
              <a:srgbClr val="F67071">
                <a:lumMod val="25000"/>
                <a:lumOff val="75000"/>
              </a:srgbClr>
            </a:gs>
            <a:gs pos="48000">
              <a:srgbClr val="C3E250">
                <a:lumMod val="25000"/>
                <a:lumOff val="75000"/>
              </a:srgbClr>
            </a:gs>
            <a:gs pos="50000">
              <a:schemeClr val="bg1"/>
            </a:gs>
            <a:gs pos="54000">
              <a:schemeClr val="bg1"/>
            </a:gs>
            <a:gs pos="52000">
              <a:srgbClr val="79C1E2">
                <a:lumMod val="25000"/>
                <a:lumOff val="75000"/>
              </a:srgbClr>
            </a:gs>
            <a:gs pos="46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w to Make your Breakout Sessions more Efficient - Bluewater">
            <a:extLst>
              <a:ext uri="{FF2B5EF4-FFF2-40B4-BE49-F238E27FC236}">
                <a16:creationId xmlns:a16="http://schemas.microsoft.com/office/drawing/2014/main" id="{4547A698-C798-B4ED-FCF6-F1DAE1272BA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 brushSize="1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33" b="40507"/>
          <a:stretch>
            <a:fillRect/>
          </a:stretch>
        </p:blipFill>
        <p:spPr bwMode="auto">
          <a:xfrm>
            <a:off x="0" y="-30561"/>
            <a:ext cx="1219200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99E1C5-E487-4F32-D102-68B2953368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3258"/>
            <a:ext cx="5904394" cy="2003193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Breakout 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58211-DD82-4E33-99E8-F30A2463F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143375"/>
            <a:ext cx="10515600" cy="171523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2013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7BD8A3E-3D25-6689-67E1-CBEDA8F60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ED8EB9-2343-3EEE-3FE2-182E691EC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A8849-B4DB-B70E-31A5-1B462F4798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1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20925-FDF3-1BEA-4659-BDF3CD2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013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33172-62A8-7DDB-9C98-D430D5291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SzPct val="120000"/>
              <a:defRPr/>
            </a:lvl1pPr>
            <a:lvl2pPr>
              <a:lnSpc>
                <a:spcPct val="100000"/>
              </a:lnSpc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5395E-32BB-F3B5-BECC-6F63DC18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50A51-B37B-BAA3-7FDE-AD733B5B2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A449FF-CEF0-CB96-1734-932C2AAF7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3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rgbClr val="0201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ED346E-7D44-9B23-BC86-148938BEC627}"/>
              </a:ext>
            </a:extLst>
          </p:cNvPr>
          <p:cNvSpPr>
            <a:spLocks noGrp="1" noChangeAspect="1"/>
          </p:cNvSpPr>
          <p:nvPr>
            <p:ph sz="half" idx="13"/>
          </p:nvPr>
        </p:nvSpPr>
        <p:spPr>
          <a:xfrm>
            <a:off x="0" y="501650"/>
            <a:ext cx="12182474" cy="5414433"/>
          </a:xfrm>
        </p:spPr>
        <p:txBody>
          <a:bodyPr/>
          <a:lstStyle>
            <a:lvl1pPr>
              <a:buSzPct val="120000"/>
              <a:buNone/>
              <a:defRPr/>
            </a:lvl1pPr>
            <a:lvl2pPr>
              <a:buSzPct val="80000"/>
              <a:buFont typeface="Courier New" panose="02070309020205020404" pitchFamily="49" charset="0"/>
              <a:buChar char="o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System Font Regular"/>
              <a:buChar char="-"/>
              <a:defRPr/>
            </a:lvl4pPr>
          </a:lstStyle>
          <a:p>
            <a:pPr lvl="0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EB3CE1-99F8-1675-37F0-26FD765F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2474" cy="5016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BC3D03-1832-18E9-C13D-D5B39EDCC2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456166"/>
            <a:ext cx="1372965" cy="24500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6E46050-186E-4313-5814-BD8551EA44C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0" y="5961167"/>
            <a:ext cx="12182474" cy="320040"/>
          </a:xfrm>
        </p:spPr>
        <p:txBody>
          <a:bodyPr/>
          <a:lstStyle>
            <a:lvl1pPr algn="ctr">
              <a:buSzPct val="120000"/>
              <a:buNone/>
              <a:defRPr sz="1800">
                <a:solidFill>
                  <a:schemeClr val="bg1"/>
                </a:solidFill>
              </a:defRPr>
            </a:lvl1pPr>
            <a:lvl2pPr>
              <a:buSzPct val="80000"/>
              <a:buFont typeface="Courier New" panose="02070309020205020404" pitchFamily="49" charset="0"/>
              <a:buChar char="o"/>
              <a:defRPr sz="1800">
                <a:solidFill>
                  <a:schemeClr val="bg1"/>
                </a:solidFill>
              </a:defRPr>
            </a:lvl2pPr>
            <a:lvl3pPr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3pPr>
            <a:lvl4pPr>
              <a:buFont typeface="System Font Regular"/>
              <a:buChar char="-"/>
              <a:defRPr sz="1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0CE5CF86-B42B-2B97-A829-B557A975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74F4230-7A39-A5E4-8903-01CBDDAC8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8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90000">
              <a:schemeClr val="bg1"/>
            </a:gs>
            <a:gs pos="88000">
              <a:srgbClr val="F67071">
                <a:lumMod val="25000"/>
                <a:lumOff val="75000"/>
              </a:srgbClr>
            </a:gs>
            <a:gs pos="80000">
              <a:srgbClr val="C3E250">
                <a:lumMod val="25000"/>
                <a:lumOff val="75000"/>
              </a:srgbClr>
            </a:gs>
            <a:gs pos="82000">
              <a:schemeClr val="bg1"/>
            </a:gs>
            <a:gs pos="86000">
              <a:schemeClr val="bg1"/>
            </a:gs>
            <a:gs pos="84000">
              <a:srgbClr val="79C1E2">
                <a:lumMod val="25000"/>
                <a:lumOff val="75000"/>
              </a:srgbClr>
            </a:gs>
            <a:gs pos="78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9E1C5-E487-4F32-D102-68B295336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3258"/>
            <a:ext cx="10515600" cy="2003193"/>
          </a:xfrm>
          <a:prstGeom prst="rect">
            <a:avLst/>
          </a:prstGeo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58211-DD82-4E33-99E8-F30A2463F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131199"/>
            <a:ext cx="10515600" cy="95035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1374E4B-2671-03B2-CA7B-36DAF607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3AAAF3B-04F5-978E-D531-D9D5561B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D74E8D-CD51-4F61-ACCA-5B0FCE8E5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35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BCCBF-67FE-03CA-FDAC-89CAE8C5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7A82E-C5BC-B5ED-7B98-295F4127E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SzPct val="120000"/>
              <a:defRPr/>
            </a:lvl1pPr>
            <a:lvl2pPr>
              <a:lnSpc>
                <a:spcPct val="100000"/>
              </a:lnSpc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D06391-2583-77E2-F3C2-B588C7B1EE1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SzPct val="120000"/>
              <a:defRPr/>
            </a:lvl1pPr>
            <a:lvl2pPr>
              <a:lnSpc>
                <a:spcPct val="100000"/>
              </a:lnSpc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6AD6C91-9EF5-9BDE-1C3D-3B5C0281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B61F624-4387-BE0E-D238-C1D3D604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5D5E85-70D5-8B16-3BA0-BCD3E2DA9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22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98FF-50E3-3298-20C9-76B6E55C0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2013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D9CBD-988D-3F71-63CB-92C67A4E5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7"/>
            <a:ext cx="5157787" cy="814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1996E0-7A98-6EE0-8FDC-581AD042C2D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505075"/>
            <a:ext cx="5157787" cy="367188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SzPct val="120000"/>
              <a:defRPr/>
            </a:lvl1pPr>
            <a:lvl2pPr>
              <a:lnSpc>
                <a:spcPct val="100000"/>
              </a:lnSpc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7688CC9-B00F-F06C-77A6-B2AE32BB1F1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96013" y="1690687"/>
            <a:ext cx="5157787" cy="814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C510E84-C8A6-3416-A044-FB213714F98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94425" y="2505075"/>
            <a:ext cx="5157787" cy="367188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SzPct val="120000"/>
              <a:defRPr/>
            </a:lvl1pPr>
            <a:lvl2pPr>
              <a:lnSpc>
                <a:spcPct val="100000"/>
              </a:lnSpc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9960FA8-84AF-FB11-93C3-616688B1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7B8C429-4B84-A4D4-042E-CE493C32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9B29DA-A9BC-61A8-8D73-5AE112D1AC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8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90463-8A6A-9874-1E73-CADFC7797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1C3702D-19C6-DAD0-63C8-EE300191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2BDE0F1-0409-4BB7-1260-1A47AC649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34976A-BA0C-5B8F-8DB0-8E705A894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0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6A9075-9BF6-332D-030B-E0C80A6C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2A8593-1144-FC9B-5565-1C13F2CF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D3EBA9-DC22-4954-5394-E1A61A036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0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E21E-54E5-C9A8-E3E1-8B2CEF28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536F0-4768-797E-6DFD-A02F0ACFD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644BF6B-FB1A-31FA-3A4E-C19977713A7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183188" y="996950"/>
            <a:ext cx="6169024" cy="4872038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buSzPct val="120000"/>
              <a:defRPr/>
            </a:lvl1pPr>
            <a:lvl2pPr>
              <a:lnSpc>
                <a:spcPct val="100000"/>
              </a:lnSpc>
              <a:spcBef>
                <a:spcPts val="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  <a:defRPr/>
            </a:lvl3pPr>
            <a:lvl4pPr>
              <a:lnSpc>
                <a:spcPct val="100000"/>
              </a:lnSpc>
              <a:spcBef>
                <a:spcPts val="0"/>
              </a:spcBef>
              <a:buFont typeface="System Font Regular"/>
              <a:buChar char="-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302AE47-91EA-15A7-42DC-DD6192EB4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6409"/>
            <a:ext cx="4114800" cy="244763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Growth Cycle Learning - Session 2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FEAE104-3708-F7FA-F04E-4C6521D3D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  <a:prstGeom prst="rect">
            <a:avLst/>
          </a:prstGeom>
        </p:spPr>
        <p:txBody>
          <a:bodyPr anchor="ctr"/>
          <a:lstStyle>
            <a:lvl1pPr algn="r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2337024-708B-F741-B8F9-F2FE3A830F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928C-3AFE-55AF-637D-B24F316AC0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1" y="6456409"/>
            <a:ext cx="1371600" cy="2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4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4FF960-1505-33CE-BB54-7469C728D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573F09E4-6A6F-ACF0-F0C1-47082D10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873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2" r:id="rId11"/>
    <p:sldLayoutId id="2147483661" r:id="rId12"/>
    <p:sldLayoutId id="214748366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020139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20139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20139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20139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20139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20139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79FF2-381C-AAFA-DBCC-A085C35A5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DB07-FE2E-0233-1AC8-95DB87AE41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900" y="542660"/>
            <a:ext cx="6876440" cy="2277301"/>
          </a:xfrm>
        </p:spPr>
        <p:txBody>
          <a:bodyPr/>
          <a:lstStyle/>
          <a:p>
            <a:r>
              <a:rPr lang="en-CA" dirty="0"/>
              <a:t>The Growth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DB3F3-CBF1-DAEE-6902-E42A4DDAF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6074" y="3592998"/>
            <a:ext cx="7882633" cy="890084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Grow Healthier. Lead more wisely. Disciple more deeply.</a:t>
            </a:r>
          </a:p>
        </p:txBody>
      </p:sp>
    </p:spTree>
    <p:extLst>
      <p:ext uri="{BB962C8B-B14F-4D97-AF65-F5344CB8AC3E}">
        <p14:creationId xmlns:p14="http://schemas.microsoft.com/office/powerpoint/2010/main" val="491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4817B-B652-3620-D69D-04E1B40AF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4F5596-2A84-8D89-1DFF-C19848C39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31" y="1179520"/>
            <a:ext cx="7476211" cy="5276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A1F3D-B3DF-B11D-9123-3451EC806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06" y="2372774"/>
            <a:ext cx="2894815" cy="2888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661A8AD-494C-08CD-6246-792FFE0B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9786"/>
          </a:xfrm>
        </p:spPr>
        <p:txBody>
          <a:bodyPr/>
          <a:lstStyle/>
          <a:p>
            <a:r>
              <a:rPr lang="en-US"/>
              <a:t>Christ-like Character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AC8200-08CC-378E-8B7D-E2DEDEA15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6409"/>
            <a:ext cx="2743200" cy="265066"/>
          </a:xfrm>
        </p:spPr>
        <p:txBody>
          <a:bodyPr/>
          <a:lstStyle/>
          <a:p>
            <a:fld id="{B2337024-708B-F741-B8F9-F2FE3A830F8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9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D6BBC-B84D-3F2B-C0F8-C533C7D3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024-708B-F741-B8F9-F2FE3A830F8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Town Hall Text Messaging Q&amp;A Archives - Mosio Q&amp;A | Text Messaging Software  for Events, Conferences, and Meetings">
            <a:extLst>
              <a:ext uri="{FF2B5EF4-FFF2-40B4-BE49-F238E27FC236}">
                <a16:creationId xmlns:a16="http://schemas.microsoft.com/office/drawing/2014/main" id="{6B0276A8-BE72-2082-ED7E-99AB8AA93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3" b="25533"/>
          <a:stretch>
            <a:fillRect/>
          </a:stretch>
        </p:blipFill>
        <p:spPr bwMode="auto">
          <a:xfrm>
            <a:off x="1524000" y="1442112"/>
            <a:ext cx="9144000" cy="392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7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ycle">
            <a:extLst>
              <a:ext uri="{FF2B5EF4-FFF2-40B4-BE49-F238E27FC236}">
                <a16:creationId xmlns:a16="http://schemas.microsoft.com/office/drawing/2014/main" id="{2245B8E9-ECFA-AD53-D1EE-C1DF764E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127" y="232828"/>
            <a:ext cx="6384366" cy="639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26AC4B2-59CC-4145-A16B-87A1AB5A0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BA170-CE7A-4473-B348-853737D73B18}" type="slidenum">
              <a:rPr lang="en-CA" smtClean="0"/>
              <a:t>2</a:t>
            </a:fld>
            <a:endParaRPr lang="en-CA"/>
          </a:p>
        </p:txBody>
      </p:sp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A4C46D7E-7326-4F9F-999F-B72BC91C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731" y="3644126"/>
            <a:ext cx="1265560" cy="126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culsu.co.uk/files/minisites/66483/perception.gif">
            <a:extLst>
              <a:ext uri="{FF2B5EF4-FFF2-40B4-BE49-F238E27FC236}">
                <a16:creationId xmlns:a16="http://schemas.microsoft.com/office/drawing/2014/main" id="{28A716D5-536E-E038-9133-82AAE2E5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56" y="2065093"/>
            <a:ext cx="1128638" cy="112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cmglobal.org/en/files/2011/08/action-plan.png">
            <a:extLst>
              <a:ext uri="{FF2B5EF4-FFF2-40B4-BE49-F238E27FC236}">
                <a16:creationId xmlns:a16="http://schemas.microsoft.com/office/drawing/2014/main" id="{CCA5CE27-16CF-FC33-E5BF-F85992BBE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522" y="3568606"/>
            <a:ext cx="1526005" cy="147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ircular Arrow 8">
            <a:extLst>
              <a:ext uri="{FF2B5EF4-FFF2-40B4-BE49-F238E27FC236}">
                <a16:creationId xmlns:a16="http://schemas.microsoft.com/office/drawing/2014/main" id="{6798A1D1-5E13-E256-464D-41A034FBEED7}"/>
              </a:ext>
            </a:extLst>
          </p:cNvPr>
          <p:cNvSpPr/>
          <p:nvPr/>
        </p:nvSpPr>
        <p:spPr>
          <a:xfrm rot="19373788">
            <a:off x="5645993" y="2763914"/>
            <a:ext cx="1054151" cy="1330172"/>
          </a:xfrm>
          <a:prstGeom prst="circularArrow">
            <a:avLst>
              <a:gd name="adj1" fmla="val 4328"/>
              <a:gd name="adj2" fmla="val 1142319"/>
              <a:gd name="adj3" fmla="val 19406244"/>
              <a:gd name="adj4" fmla="val 10800000"/>
              <a:gd name="adj5" fmla="val 1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sp>
        <p:nvSpPr>
          <p:cNvPr id="19" name="Circular Arrow 9">
            <a:extLst>
              <a:ext uri="{FF2B5EF4-FFF2-40B4-BE49-F238E27FC236}">
                <a16:creationId xmlns:a16="http://schemas.microsoft.com/office/drawing/2014/main" id="{C2C996F3-AF31-0895-AF00-FA65B78F29D9}"/>
              </a:ext>
            </a:extLst>
          </p:cNvPr>
          <p:cNvSpPr/>
          <p:nvPr/>
        </p:nvSpPr>
        <p:spPr>
          <a:xfrm rot="8465593">
            <a:off x="5646648" y="2756049"/>
            <a:ext cx="1054151" cy="1330172"/>
          </a:xfrm>
          <a:prstGeom prst="circularArrow">
            <a:avLst>
              <a:gd name="adj1" fmla="val 4328"/>
              <a:gd name="adj2" fmla="val 1142319"/>
              <a:gd name="adj3" fmla="val 19406244"/>
              <a:gd name="adj4" fmla="val 10800000"/>
              <a:gd name="adj5" fmla="val 1250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A89922F-61B5-EB6D-5046-F6BA506F5C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35" y="1288127"/>
            <a:ext cx="1673801" cy="871237"/>
          </a:xfrm>
          <a:prstGeom prst="rect">
            <a:avLst/>
          </a:prstGeom>
        </p:spPr>
      </p:pic>
      <p:pic>
        <p:nvPicPr>
          <p:cNvPr id="3084" name="Picture 12" descr="Garden Tools PNG Images Transparent Free Download | PNGMart.com">
            <a:extLst>
              <a:ext uri="{FF2B5EF4-FFF2-40B4-BE49-F238E27FC236}">
                <a16:creationId xmlns:a16="http://schemas.microsoft.com/office/drawing/2014/main" id="{CA309453-D801-3FC6-8F15-8B75838A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48798">
            <a:off x="5516323" y="4608133"/>
            <a:ext cx="1404787" cy="136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D9B497-315D-8CD4-B5E0-931F3341889A}"/>
              </a:ext>
            </a:extLst>
          </p:cNvPr>
          <p:cNvGrpSpPr/>
          <p:nvPr/>
        </p:nvGrpSpPr>
        <p:grpSpPr>
          <a:xfrm>
            <a:off x="7169176" y="1996067"/>
            <a:ext cx="1177063" cy="1120583"/>
            <a:chOff x="6755077" y="2280399"/>
            <a:chExt cx="1008965" cy="1076095"/>
          </a:xfrm>
        </p:grpSpPr>
        <p:pic>
          <p:nvPicPr>
            <p:cNvPr id="3" name="Picture 10" descr="See the source image">
              <a:extLst>
                <a:ext uri="{FF2B5EF4-FFF2-40B4-BE49-F238E27FC236}">
                  <a16:creationId xmlns:a16="http://schemas.microsoft.com/office/drawing/2014/main" id="{0DAC8DFD-B9BC-DFF2-21C8-0E62C6906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5077" y="2347529"/>
              <a:ext cx="1008965" cy="1008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82F4E7-1C29-32B2-CB8A-177FE3290EDA}"/>
                </a:ext>
              </a:extLst>
            </p:cNvPr>
            <p:cNvSpPr txBox="1"/>
            <p:nvPr/>
          </p:nvSpPr>
          <p:spPr>
            <a:xfrm rot="18577548">
              <a:off x="6932729" y="2383555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325ECE-4107-C511-5A78-8861A012BB12}"/>
                </a:ext>
              </a:extLst>
            </p:cNvPr>
            <p:cNvSpPr txBox="1"/>
            <p:nvPr/>
          </p:nvSpPr>
          <p:spPr>
            <a:xfrm rot="19664241">
              <a:off x="6998899" y="2318542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807685-56E3-B337-8F55-E96AAAAD4CF1}"/>
                </a:ext>
              </a:extLst>
            </p:cNvPr>
            <p:cNvSpPr txBox="1"/>
            <p:nvPr/>
          </p:nvSpPr>
          <p:spPr>
            <a:xfrm rot="20678959">
              <a:off x="7074205" y="2283866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31F89-FC0D-A818-DFFD-737B83914CDB}"/>
                </a:ext>
              </a:extLst>
            </p:cNvPr>
            <p:cNvSpPr txBox="1"/>
            <p:nvPr/>
          </p:nvSpPr>
          <p:spPr>
            <a:xfrm rot="21321985">
              <a:off x="7127911" y="2280517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2452E6-B490-FDDB-6C5D-418E8BA505AD}"/>
                </a:ext>
              </a:extLst>
            </p:cNvPr>
            <p:cNvSpPr txBox="1"/>
            <p:nvPr/>
          </p:nvSpPr>
          <p:spPr>
            <a:xfrm>
              <a:off x="7179120" y="2280399"/>
              <a:ext cx="2199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 err="1">
                  <a:solidFill>
                    <a:schemeClr val="bg1"/>
                  </a:solidFill>
                </a:rPr>
                <a:t>i</a:t>
              </a:r>
              <a:endParaRPr lang="en-CA" sz="1100" b="1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F339E1-4C64-E19B-E827-E76C74700665}"/>
                </a:ext>
              </a:extLst>
            </p:cNvPr>
            <p:cNvSpPr txBox="1"/>
            <p:nvPr/>
          </p:nvSpPr>
          <p:spPr>
            <a:xfrm rot="600067">
              <a:off x="7227123" y="2285332"/>
              <a:ext cx="2551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EE204FB-30C6-7608-DF1A-871C436AF8A1}"/>
                </a:ext>
              </a:extLst>
            </p:cNvPr>
            <p:cNvSpPr txBox="1"/>
            <p:nvPr/>
          </p:nvSpPr>
          <p:spPr>
            <a:xfrm rot="1967215">
              <a:off x="7309414" y="2307526"/>
              <a:ext cx="23436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chemeClr val="bg1"/>
                  </a:solidFill>
                </a:rPr>
                <a:t>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4678C0-48C5-76AD-5925-F1817DA840C4}"/>
                </a:ext>
              </a:extLst>
            </p:cNvPr>
            <p:cNvSpPr txBox="1"/>
            <p:nvPr/>
          </p:nvSpPr>
          <p:spPr>
            <a:xfrm rot="2951298">
              <a:off x="7358030" y="2347689"/>
              <a:ext cx="2391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100" b="1">
                  <a:solidFill>
                    <a:schemeClr val="bg1"/>
                  </a:solidFill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43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269C4-7F06-488B-AF39-7B1A5F0B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83923" cy="1325563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latin typeface="+mj-lt"/>
              </a:rPr>
              <a:t>A Living Cycle</a:t>
            </a:r>
            <a:endParaRPr lang="en-CA" sz="440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6E35C-314C-0F70-839D-06E9DAF15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085492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Remember: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We are gardeners </a:t>
            </a:r>
            <a:r>
              <a:rPr lang="en-US" u="sng" dirty="0"/>
              <a:t>not</a:t>
            </a:r>
            <a:r>
              <a:rPr lang="en-US" dirty="0"/>
              <a:t> mechanics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The cycle is: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Continuous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Natural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When applied wisely: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Growth is guided, not constrained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Barriers to growth are </a:t>
            </a:r>
            <a:r>
              <a:rPr lang="en-US" u="sng" dirty="0" err="1"/>
              <a:t>recognised</a:t>
            </a:r>
            <a:r>
              <a:rPr lang="en-US" dirty="0"/>
              <a:t> and </a:t>
            </a:r>
            <a:r>
              <a:rPr lang="en-US" u="sng" dirty="0"/>
              <a:t>removed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Doing is balanced with understanding, experiencing and perceiving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E03B54-78AC-9D12-57B4-CBD3A2A1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1B3D6B-F384-57A0-D188-8EA262BB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024-708B-F741-B8F9-F2FE3A830F8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77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720ED-61E4-18E7-3F61-AA5DD3BB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024-708B-F741-B8F9-F2FE3A830F8D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49D4BC-7F51-CAFA-E877-ED4449A78BED}"/>
              </a:ext>
            </a:extLst>
          </p:cNvPr>
          <p:cNvGrpSpPr/>
          <p:nvPr/>
        </p:nvGrpSpPr>
        <p:grpSpPr>
          <a:xfrm>
            <a:off x="3071275" y="233864"/>
            <a:ext cx="2050321" cy="3210627"/>
            <a:chOff x="3071275" y="233864"/>
            <a:chExt cx="2050321" cy="3210627"/>
          </a:xfrm>
        </p:grpSpPr>
        <p:pic>
          <p:nvPicPr>
            <p:cNvPr id="4" name="Picture 7" descr="A hand holding a clipboard with a pen&#10;&#10;AI-generated content may be incorrect.">
              <a:extLst>
                <a:ext uri="{FF2B5EF4-FFF2-40B4-BE49-F238E27FC236}">
                  <a16:creationId xmlns:a16="http://schemas.microsoft.com/office/drawing/2014/main" id="{5C286134-560E-596A-CC37-1ACD806C1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1275" y="361634"/>
              <a:ext cx="2050321" cy="308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6D9452-3BAB-887C-73E9-C28E3DD95D70}"/>
                </a:ext>
              </a:extLst>
            </p:cNvPr>
            <p:cNvSpPr txBox="1"/>
            <p:nvPr/>
          </p:nvSpPr>
          <p:spPr>
            <a:xfrm>
              <a:off x="3312359" y="2555433"/>
              <a:ext cx="1342932" cy="646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“Are we clearly seeing what’s happening?”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7A4969-19F8-3E2B-A6E5-3D0F72ECBB94}"/>
                </a:ext>
              </a:extLst>
            </p:cNvPr>
            <p:cNvSpPr txBox="1"/>
            <p:nvPr/>
          </p:nvSpPr>
          <p:spPr>
            <a:xfrm>
              <a:off x="3196654" y="233864"/>
              <a:ext cx="713028" cy="30777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Test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154BFE5-43E7-DD2F-A0F2-1BF72ACD527A}"/>
              </a:ext>
            </a:extLst>
          </p:cNvPr>
          <p:cNvGrpSpPr/>
          <p:nvPr/>
        </p:nvGrpSpPr>
        <p:grpSpPr>
          <a:xfrm>
            <a:off x="270779" y="321364"/>
            <a:ext cx="2670625" cy="4005938"/>
            <a:chOff x="270779" y="321364"/>
            <a:chExt cx="2670625" cy="40059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8A4D29-1FF8-AD7F-AE6E-7CB6EE105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0779" y="321364"/>
              <a:ext cx="2670625" cy="40059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B67299-B5E7-5D63-FD5B-EBA3E4767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017" t="23066" r="10791" b="23367"/>
            <a:stretch>
              <a:fillRect/>
            </a:stretch>
          </p:blipFill>
          <p:spPr>
            <a:xfrm>
              <a:off x="684379" y="1967096"/>
              <a:ext cx="1920837" cy="1948935"/>
            </a:xfrm>
            <a:prstGeom prst="ellipse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16A99F-E083-F661-74FC-745951A73B57}"/>
              </a:ext>
            </a:extLst>
          </p:cNvPr>
          <p:cNvGrpSpPr/>
          <p:nvPr/>
        </p:nvGrpSpPr>
        <p:grpSpPr>
          <a:xfrm>
            <a:off x="5245664" y="395697"/>
            <a:ext cx="2708260" cy="2937474"/>
            <a:chOff x="5245664" y="395697"/>
            <a:chExt cx="2708260" cy="2937474"/>
          </a:xfrm>
        </p:grpSpPr>
        <p:pic>
          <p:nvPicPr>
            <p:cNvPr id="10" name="Picture 8" descr="A group of people looking at a clipboard&#10;&#10;AI-generated content may be incorrect.">
              <a:extLst>
                <a:ext uri="{FF2B5EF4-FFF2-40B4-BE49-F238E27FC236}">
                  <a16:creationId xmlns:a16="http://schemas.microsoft.com/office/drawing/2014/main" id="{0BEC82F4-E386-5025-0C27-C72233447D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759" y="744006"/>
              <a:ext cx="2589165" cy="2589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51B8EB-AC7A-AAEE-1698-3F3F64875D61}"/>
                </a:ext>
              </a:extLst>
            </p:cNvPr>
            <p:cNvSpPr txBox="1"/>
            <p:nvPr/>
          </p:nvSpPr>
          <p:spPr>
            <a:xfrm>
              <a:off x="5264272" y="395697"/>
              <a:ext cx="2377311" cy="4616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Let’s dig deeper — what’s the barrier to more fruitfulness?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9A855C-C5A7-7531-2962-7EC4C8419DBF}"/>
                </a:ext>
              </a:extLst>
            </p:cNvPr>
            <p:cNvSpPr txBox="1"/>
            <p:nvPr/>
          </p:nvSpPr>
          <p:spPr>
            <a:xfrm>
              <a:off x="5245664" y="2731892"/>
              <a:ext cx="1247848" cy="30777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Understand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A5BDEB2-F824-2D7D-CD50-4432D75A29CF}"/>
              </a:ext>
            </a:extLst>
          </p:cNvPr>
          <p:cNvGrpSpPr/>
          <p:nvPr/>
        </p:nvGrpSpPr>
        <p:grpSpPr>
          <a:xfrm>
            <a:off x="7950264" y="141195"/>
            <a:ext cx="4147558" cy="3596922"/>
            <a:chOff x="7950264" y="141195"/>
            <a:chExt cx="4147558" cy="3596922"/>
          </a:xfrm>
        </p:grpSpPr>
        <p:pic>
          <p:nvPicPr>
            <p:cNvPr id="13" name="Picture 9" descr="A map with a path and a red path&#10;&#10;AI-generated content may be incorrect.">
              <a:extLst>
                <a:ext uri="{FF2B5EF4-FFF2-40B4-BE49-F238E27FC236}">
                  <a16:creationId xmlns:a16="http://schemas.microsoft.com/office/drawing/2014/main" id="{AD868E81-3B7C-69BF-579B-7501E739FF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683" y="1436819"/>
              <a:ext cx="2319139" cy="2301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A poster of a landscape&#10;&#10;AI-generated content may be incorrect.">
              <a:extLst>
                <a:ext uri="{FF2B5EF4-FFF2-40B4-BE49-F238E27FC236}">
                  <a16:creationId xmlns:a16="http://schemas.microsoft.com/office/drawing/2014/main" id="{BD7C008C-B93B-BAE6-C2CC-18C2C5AAD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0264" y="464976"/>
              <a:ext cx="1575515" cy="2200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2D0628-2111-3460-8003-B42237319576}"/>
                </a:ext>
              </a:extLst>
            </p:cNvPr>
            <p:cNvSpPr txBox="1"/>
            <p:nvPr/>
          </p:nvSpPr>
          <p:spPr>
            <a:xfrm>
              <a:off x="8194140" y="2280765"/>
              <a:ext cx="1726256" cy="8309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“Where are we headed? What is the world beyond the barrier like?”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846A7B-139B-7EA0-CAA0-F97299F3647C}"/>
                </a:ext>
              </a:extLst>
            </p:cNvPr>
            <p:cNvSpPr txBox="1"/>
            <p:nvPr/>
          </p:nvSpPr>
          <p:spPr>
            <a:xfrm>
              <a:off x="7957836" y="141195"/>
              <a:ext cx="3727198" cy="314006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Plan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F14C94-D6C1-891B-AE09-623EC9A2A9E8}"/>
                </a:ext>
              </a:extLst>
            </p:cNvPr>
            <p:cNvSpPr txBox="1"/>
            <p:nvPr/>
          </p:nvSpPr>
          <p:spPr>
            <a:xfrm>
              <a:off x="9451260" y="637813"/>
              <a:ext cx="1935982" cy="101566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“What do we need to get there?  Who’s driving? What should be bring? What do we need to leave behind?”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112B570-EF05-11B0-B7C0-5B38769CA055}"/>
              </a:ext>
            </a:extLst>
          </p:cNvPr>
          <p:cNvGrpSpPr/>
          <p:nvPr/>
        </p:nvGrpSpPr>
        <p:grpSpPr>
          <a:xfrm>
            <a:off x="1593534" y="3784029"/>
            <a:ext cx="2316148" cy="2597165"/>
            <a:chOff x="1593534" y="3784029"/>
            <a:chExt cx="2316148" cy="2597165"/>
          </a:xfrm>
        </p:grpSpPr>
        <p:pic>
          <p:nvPicPr>
            <p:cNvPr id="18" name="Picture 12" descr="A group of people standing next to a car&#10;&#10;AI-generated content may be incorrect.">
              <a:extLst>
                <a:ext uri="{FF2B5EF4-FFF2-40B4-BE49-F238E27FC236}">
                  <a16:creationId xmlns:a16="http://schemas.microsoft.com/office/drawing/2014/main" id="{7551F7ED-4631-C34B-24D9-2BAAA6ED6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534" y="4003883"/>
              <a:ext cx="2316148" cy="2377311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1BDCA9-453A-CF5D-1719-5C200C3D6372}"/>
                </a:ext>
              </a:extLst>
            </p:cNvPr>
            <p:cNvSpPr txBox="1"/>
            <p:nvPr/>
          </p:nvSpPr>
          <p:spPr>
            <a:xfrm>
              <a:off x="1686591" y="5831677"/>
              <a:ext cx="2130035" cy="4616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“Let’s clear the barriers and get moving!”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FB0D4F-D8D3-D08F-1221-252B02F9BA96}"/>
                </a:ext>
              </a:extLst>
            </p:cNvPr>
            <p:cNvSpPr txBox="1"/>
            <p:nvPr/>
          </p:nvSpPr>
          <p:spPr>
            <a:xfrm>
              <a:off x="3092801" y="3784029"/>
              <a:ext cx="636254" cy="30777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Do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507C74-3850-45F2-03A4-16A72086143F}"/>
              </a:ext>
            </a:extLst>
          </p:cNvPr>
          <p:cNvGrpSpPr/>
          <p:nvPr/>
        </p:nvGrpSpPr>
        <p:grpSpPr>
          <a:xfrm>
            <a:off x="3992883" y="3524828"/>
            <a:ext cx="4377518" cy="2861022"/>
            <a:chOff x="3992883" y="3524828"/>
            <a:chExt cx="4377518" cy="2861022"/>
          </a:xfrm>
        </p:grpSpPr>
        <p:pic>
          <p:nvPicPr>
            <p:cNvPr id="21" name="Picture 13" descr="A group of people taking pictures&#10;&#10;AI-generated content may be incorrect.">
              <a:extLst>
                <a:ext uri="{FF2B5EF4-FFF2-40B4-BE49-F238E27FC236}">
                  <a16:creationId xmlns:a16="http://schemas.microsoft.com/office/drawing/2014/main" id="{ACA57E7A-1B39-450B-7B0B-FD40D644E7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5243" y="3524828"/>
              <a:ext cx="4305158" cy="2861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2EC8DD-D446-4697-74B9-F23804892C8B}"/>
                </a:ext>
              </a:extLst>
            </p:cNvPr>
            <p:cNvSpPr txBox="1"/>
            <p:nvPr/>
          </p:nvSpPr>
          <p:spPr>
            <a:xfrm>
              <a:off x="6163670" y="3621725"/>
              <a:ext cx="2117677" cy="4616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 “Look at what God has done — more fruitful life!”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31C9B4-B448-B11B-B0F9-447A01E7889F}"/>
                </a:ext>
              </a:extLst>
            </p:cNvPr>
            <p:cNvSpPr txBox="1"/>
            <p:nvPr/>
          </p:nvSpPr>
          <p:spPr>
            <a:xfrm>
              <a:off x="3992883" y="3614830"/>
              <a:ext cx="1128713" cy="30777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Experience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9B6DC60-BE56-C6E5-FD8F-1A404B750B72}"/>
              </a:ext>
            </a:extLst>
          </p:cNvPr>
          <p:cNvGrpSpPr/>
          <p:nvPr/>
        </p:nvGrpSpPr>
        <p:grpSpPr>
          <a:xfrm>
            <a:off x="8610600" y="3379731"/>
            <a:ext cx="3525097" cy="3281835"/>
            <a:chOff x="8610600" y="3379731"/>
            <a:chExt cx="3525097" cy="3281835"/>
          </a:xfrm>
        </p:grpSpPr>
        <p:pic>
          <p:nvPicPr>
            <p:cNvPr id="24" name="Picture 14" descr="A group of people standing in a field&#10;&#10;AI-generated content may be incorrect.">
              <a:extLst>
                <a:ext uri="{FF2B5EF4-FFF2-40B4-BE49-F238E27FC236}">
                  <a16:creationId xmlns:a16="http://schemas.microsoft.com/office/drawing/2014/main" id="{E578FD48-12B7-4536-CB69-4AA819964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0600" y="3531879"/>
              <a:ext cx="2316148" cy="3129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BFD2AD-24F2-1CAE-3F73-AA605C26A065}"/>
                </a:ext>
              </a:extLst>
            </p:cNvPr>
            <p:cNvSpPr txBox="1"/>
            <p:nvPr/>
          </p:nvSpPr>
          <p:spPr>
            <a:xfrm>
              <a:off x="10159877" y="3979299"/>
              <a:ext cx="1975820" cy="4616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“Is it like we expected? </a:t>
              </a:r>
            </a:p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Where next?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49C8027-352D-F499-49A2-BCDC778892A8}"/>
                </a:ext>
              </a:extLst>
            </p:cNvPr>
            <p:cNvSpPr txBox="1"/>
            <p:nvPr/>
          </p:nvSpPr>
          <p:spPr>
            <a:xfrm>
              <a:off x="8704786" y="3379731"/>
              <a:ext cx="989592" cy="30777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Comic Sans MS" panose="030F0902030302020204" pitchFamily="66" charset="0"/>
                </a:rPr>
                <a:t>Perceive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383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2CFCBEA-9C23-FD3D-098E-D1848A05D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Coaching the Growth Cycle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88C809-F909-E154-9BDC-457BC7D4F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97879"/>
            <a:ext cx="342156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Coaching is about the right conversations:</a:t>
            </a:r>
          </a:p>
          <a:p>
            <a:pPr marL="114300" indent="0">
              <a:buSzPct val="100000"/>
              <a:buNone/>
            </a:pPr>
            <a:endParaRPr lang="en-US" sz="2000" dirty="0"/>
          </a:p>
          <a:p>
            <a:pPr marL="571500" indent="-457200">
              <a:buSzPct val="100000"/>
              <a:buFont typeface="+mj-lt"/>
              <a:buAutoNum type="arabicPeriod"/>
            </a:pPr>
            <a:r>
              <a:rPr lang="en-US" sz="2000" dirty="0"/>
              <a:t>Good questions</a:t>
            </a:r>
          </a:p>
          <a:p>
            <a:pPr marL="571500" indent="-457200">
              <a:buSzPct val="100000"/>
              <a:buFont typeface="+mj-lt"/>
              <a:buAutoNum type="arabicPeriod"/>
            </a:pPr>
            <a:r>
              <a:rPr lang="en-US" sz="2000" dirty="0"/>
              <a:t>Grounded in observations from     the data</a:t>
            </a:r>
          </a:p>
          <a:p>
            <a:pPr marL="571500" indent="-457200">
              <a:buSzPct val="100000"/>
              <a:buFont typeface="+mj-lt"/>
              <a:buAutoNum type="arabicPeriod"/>
            </a:pPr>
            <a:r>
              <a:rPr lang="en-US" sz="2000" dirty="0"/>
              <a:t>Ownership</a:t>
            </a:r>
          </a:p>
          <a:p>
            <a:pPr marL="571500" indent="-457200">
              <a:buSzPct val="100000"/>
              <a:buFont typeface="+mj-lt"/>
              <a:buAutoNum type="arabicPeriod"/>
            </a:pPr>
            <a:r>
              <a:rPr lang="en-US" sz="2000" dirty="0"/>
              <a:t>Transformation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15AB3-78D0-79D9-B6A9-FA43D6496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024-708B-F741-B8F9-F2FE3A830F8D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F2F33C0B-89D6-D5D1-9478-690F8697AA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468366"/>
              </p:ext>
            </p:extLst>
          </p:nvPr>
        </p:nvGraphicFramePr>
        <p:xfrm>
          <a:off x="4259766" y="1690688"/>
          <a:ext cx="717299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2608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4EDF0-C219-268A-A32E-0B7941D3C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Coaching in an A.I. world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97599-65AA-83FD-FC3B-9946DCC44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024-708B-F741-B8F9-F2FE3A830F8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AFEC4-E75B-6CAC-50E8-84AC9C670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/>
          </a:bodyPr>
          <a:lstStyle/>
          <a:p>
            <a:pPr marL="360363" indent="-360363">
              <a:buFont typeface="Wingdings" panose="05000000000000000000" pitchFamily="2" charset="2"/>
              <a:buChar char="ü"/>
            </a:pPr>
            <a:r>
              <a:rPr lang="en-CA" dirty="0"/>
              <a:t>From analysis to facilitating conversations</a:t>
            </a:r>
            <a:endParaRPr lang="en-CA" sz="1050" dirty="0"/>
          </a:p>
          <a:p>
            <a:pPr>
              <a:buFont typeface="Wingdings" panose="05000000000000000000" pitchFamily="2" charset="2"/>
              <a:buChar char="ü"/>
            </a:pPr>
            <a:endParaRPr lang="en-CA" sz="1050" dirty="0"/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CA" dirty="0"/>
              <a:t>A.I. accelerates preparation;</a:t>
            </a:r>
          </a:p>
          <a:p>
            <a:pPr marL="817563" lvl="1" indent="-360363">
              <a:buFont typeface="Wingdings" panose="05000000000000000000" pitchFamily="2" charset="2"/>
              <a:buChar char="ü"/>
            </a:pPr>
            <a:r>
              <a:rPr lang="en-CA" dirty="0"/>
              <a:t>Recognises patterns</a:t>
            </a:r>
          </a:p>
          <a:p>
            <a:pPr marL="817563" lvl="1" indent="-360363">
              <a:buFont typeface="Wingdings" panose="05000000000000000000" pitchFamily="2" charset="2"/>
              <a:buChar char="ü"/>
            </a:pPr>
            <a:r>
              <a:rPr lang="en-CA" dirty="0"/>
              <a:t>Summarises</a:t>
            </a:r>
          </a:p>
          <a:p>
            <a:pPr marL="817563" lvl="1" indent="-360363">
              <a:buFont typeface="Wingdings" panose="05000000000000000000" pitchFamily="2" charset="2"/>
              <a:buChar char="ü"/>
            </a:pPr>
            <a:r>
              <a:rPr lang="en-CA" dirty="0"/>
              <a:t> Drafts questions</a:t>
            </a:r>
            <a:endParaRPr lang="en-CA" sz="650" dirty="0"/>
          </a:p>
          <a:p>
            <a:pPr marL="360363" indent="-360363">
              <a:buFont typeface="Wingdings" panose="05000000000000000000" pitchFamily="2" charset="2"/>
              <a:buChar char="ü"/>
            </a:pPr>
            <a:endParaRPr lang="en-CA" sz="1050" dirty="0"/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CA" dirty="0"/>
              <a:t>Coach brings:</a:t>
            </a:r>
          </a:p>
          <a:p>
            <a:pPr marL="817563" lvl="1" indent="-360363">
              <a:buFont typeface="Wingdings" panose="05000000000000000000" pitchFamily="2" charset="2"/>
              <a:buChar char="ü"/>
            </a:pPr>
            <a:r>
              <a:rPr lang="en-CA" dirty="0"/>
              <a:t>Discernment</a:t>
            </a:r>
          </a:p>
          <a:p>
            <a:pPr marL="817563" lvl="1" indent="-360363">
              <a:buFont typeface="Wingdings" panose="05000000000000000000" pitchFamily="2" charset="2"/>
              <a:buChar char="ü"/>
            </a:pPr>
            <a:r>
              <a:rPr lang="en-CA" dirty="0"/>
              <a:t>Wisdom</a:t>
            </a:r>
          </a:p>
          <a:p>
            <a:pPr marL="817563" lvl="1" indent="-360363">
              <a:buFont typeface="Wingdings" panose="05000000000000000000" pitchFamily="2" charset="2"/>
              <a:buChar char="ü"/>
            </a:pPr>
            <a:r>
              <a:rPr lang="en-CA" dirty="0"/>
              <a:t>Experience</a:t>
            </a:r>
            <a:endParaRPr lang="en-CA" sz="1100" dirty="0"/>
          </a:p>
          <a:p>
            <a:pPr marL="360363" indent="-360363">
              <a:buFont typeface="Wingdings" panose="05000000000000000000" pitchFamily="2" charset="2"/>
              <a:buChar char="ü"/>
            </a:pPr>
            <a:endParaRPr lang="en-CA" sz="1100" dirty="0"/>
          </a:p>
          <a:p>
            <a:pPr marL="360363" indent="-360363">
              <a:buFont typeface="Wingdings" panose="05000000000000000000" pitchFamily="2" charset="2"/>
              <a:buChar char="ü"/>
            </a:pPr>
            <a:r>
              <a:rPr lang="en-CA" dirty="0"/>
              <a:t>Quickly getting to the needed conversation in a highly focused way</a:t>
            </a:r>
          </a:p>
        </p:txBody>
      </p:sp>
    </p:spTree>
    <p:extLst>
      <p:ext uri="{BB962C8B-B14F-4D97-AF65-F5344CB8AC3E}">
        <p14:creationId xmlns:p14="http://schemas.microsoft.com/office/powerpoint/2010/main" val="406760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ycle">
            <a:extLst>
              <a:ext uri="{FF2B5EF4-FFF2-40B4-BE49-F238E27FC236}">
                <a16:creationId xmlns:a16="http://schemas.microsoft.com/office/drawing/2014/main" id="{6E3C7D4C-5A11-7399-2D0B-E2C08DB92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725" y="856479"/>
            <a:ext cx="5837596" cy="584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13C73A-87E2-BF39-D442-BEE731B40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56973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Applying the Growth Cycle 1-to-1 and in Small Groups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0DE63-A862-4464-35F9-A98396B5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024-708B-F741-B8F9-F2FE3A830F8D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5136CF5-B092-5E2C-43BC-CAC01336F2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4318673"/>
              </p:ext>
            </p:extLst>
          </p:nvPr>
        </p:nvGraphicFramePr>
        <p:xfrm>
          <a:off x="5118754" y="1541731"/>
          <a:ext cx="7842145" cy="4488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56D8BCD-F5B8-C599-C689-D81AF6856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2" y="1340419"/>
            <a:ext cx="5102391" cy="4942052"/>
          </a:xfrm>
        </p:spPr>
        <p:txBody>
          <a:bodyPr>
            <a:normAutofit/>
          </a:bodyPr>
          <a:lstStyle/>
          <a:p>
            <a:r>
              <a:rPr lang="en-US" dirty="0"/>
              <a:t>Vision questions</a:t>
            </a:r>
          </a:p>
          <a:p>
            <a:pPr lvl="1"/>
            <a:endParaRPr lang="en-US" dirty="0"/>
          </a:p>
          <a:p>
            <a:r>
              <a:rPr lang="en-US" dirty="0"/>
              <a:t>Experimentation questions</a:t>
            </a:r>
          </a:p>
          <a:p>
            <a:pPr lvl="1"/>
            <a:endParaRPr lang="en-US" dirty="0"/>
          </a:p>
          <a:p>
            <a:r>
              <a:rPr lang="en-US" dirty="0"/>
              <a:t>Capacity questions</a:t>
            </a:r>
          </a:p>
          <a:p>
            <a:endParaRPr lang="en-US" dirty="0"/>
          </a:p>
          <a:p>
            <a:r>
              <a:rPr lang="en-US" dirty="0"/>
              <a:t>Strategy questions</a:t>
            </a:r>
          </a:p>
          <a:p>
            <a:endParaRPr lang="en-US" dirty="0"/>
          </a:p>
          <a:p>
            <a:r>
              <a:rPr lang="en-US" dirty="0"/>
              <a:t>Training questions</a:t>
            </a:r>
          </a:p>
          <a:p>
            <a:endParaRPr lang="en-US" dirty="0"/>
          </a:p>
          <a:p>
            <a:r>
              <a:rPr lang="en-US" dirty="0"/>
              <a:t>Progression questions</a:t>
            </a:r>
          </a:p>
        </p:txBody>
      </p:sp>
    </p:spTree>
    <p:extLst>
      <p:ext uri="{BB962C8B-B14F-4D97-AF65-F5344CB8AC3E}">
        <p14:creationId xmlns:p14="http://schemas.microsoft.com/office/powerpoint/2010/main" val="31353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4E7362-451A-9E81-D00C-40E642207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31" y="971328"/>
            <a:ext cx="2697148" cy="2697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518F8E-EBE8-1E01-395D-29885C5EB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12" y="3637517"/>
            <a:ext cx="2700976" cy="26959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F7CDC3-D9B4-EC32-DD78-0DFDEBB83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61" y="1056514"/>
            <a:ext cx="2697148" cy="26971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DC6335-0757-3DB2-196D-2CAFD0CB7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52" y="3636330"/>
            <a:ext cx="2697148" cy="26971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0BDFC1-74E0-256D-27E4-773E266761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1" y="987497"/>
            <a:ext cx="2685967" cy="26809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38B1144-7B8F-8E25-56C6-BD65693E99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365" y="3642590"/>
            <a:ext cx="2697148" cy="26971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462D9E-4805-880D-F161-F2270ED2A1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27" y="1003423"/>
            <a:ext cx="2723690" cy="27287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923F26F-0A04-7B08-4ADD-7EA42F404F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04" y="3648850"/>
            <a:ext cx="2697149" cy="2684628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E02630F8-4986-321C-34C7-D7B2B8C15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459" y="2192969"/>
            <a:ext cx="1851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Leadership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428687B-1BC4-68CC-5702-4885A3F6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847" y="4897613"/>
            <a:ext cx="17359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Ministry</a:t>
            </a:r>
            <a:endParaRPr lang="en-AU" sz="1100" b="0" cap="small">
              <a:latin typeface="Outfit" pitchFamily="2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0F78E1D-D15C-00D5-809F-063987E51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488" y="2216182"/>
            <a:ext cx="20830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Spirituality</a:t>
            </a:r>
            <a:endParaRPr lang="en-AU" sz="1100" b="0" cap="small">
              <a:latin typeface="Outfit" pitchFamily="2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ECD2386C-B63E-3112-0207-7A5DBD1B0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893556"/>
            <a:ext cx="17937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Structures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974F78A-4612-B8AD-541D-2698831AD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497" y="2177026"/>
            <a:ext cx="18654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Worship Services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44D34E85-7CEC-E5A4-6F12-3C337C7FB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7113" y="4893556"/>
            <a:ext cx="17318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Small Groups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3129A77C-7A3C-D7F6-DA86-DAD5CAD19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3913" y="4893556"/>
            <a:ext cx="2198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Relationships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5FB364CA-F6EA-7B87-ED49-8B76ABC23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7503" y="2199642"/>
            <a:ext cx="1851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Evangelism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B7FE1BA2-945B-FFBC-20CF-8DAA41401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2" y="1864917"/>
            <a:ext cx="24873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FF0000"/>
                </a:solidFill>
                <a:latin typeface="Outfit" pitchFamily="2" charset="0"/>
              </a:rPr>
              <a:t>Empowering</a:t>
            </a: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AF4D5572-FF71-9140-476A-86D71AD0C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41" y="4564584"/>
            <a:ext cx="24873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FF0000"/>
                </a:solidFill>
                <a:latin typeface="Outfit" pitchFamily="2" charset="0"/>
              </a:rPr>
              <a:t>Gift-based</a:t>
            </a:r>
            <a:endParaRPr lang="en-AU" sz="1100" b="0" cap="small">
              <a:latin typeface="Outfit" pitchFamily="2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45E97CD0-34DE-5BDE-D4B4-6C39E2252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5613" y="1861677"/>
            <a:ext cx="17002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FF0000"/>
                </a:solidFill>
                <a:latin typeface="Outfit" pitchFamily="2" charset="0"/>
              </a:rPr>
              <a:t>Passionate</a:t>
            </a:r>
            <a:endParaRPr lang="en-AU" sz="1100" b="0" cap="small">
              <a:latin typeface="Outfit" pitchFamily="2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D3D15EE-7BCA-4A03-5F6A-6DA59C3E5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084" y="4571191"/>
            <a:ext cx="1865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FF0000"/>
                </a:solidFill>
                <a:latin typeface="Outfit" pitchFamily="2" charset="0"/>
              </a:rPr>
              <a:t>Effective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1984DAC8-8D62-BCC5-A602-864B748B2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4911" y="1816072"/>
            <a:ext cx="18654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FF0000"/>
                </a:solidFill>
                <a:latin typeface="Outfit" pitchFamily="2" charset="0"/>
              </a:rPr>
              <a:t>Inspiring</a:t>
            </a:r>
            <a:endParaRPr lang="en-AU" sz="20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D675639E-ED32-5288-0C39-27B243676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6765" y="4568292"/>
            <a:ext cx="22109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FF0000"/>
                </a:solidFill>
                <a:latin typeface="Outfit" pitchFamily="2" charset="0"/>
              </a:rPr>
              <a:t>Holistic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0180DD48-AEA0-62E1-A245-265B20EEF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6627" y="4568292"/>
            <a:ext cx="16582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FF0000"/>
                </a:solidFill>
                <a:latin typeface="Outfit" pitchFamily="2" charset="0"/>
              </a:rPr>
              <a:t>Loving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727332E3-7C7E-9E99-E917-5C02EEF9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2501" y="1861677"/>
            <a:ext cx="24873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FF0000"/>
                </a:solidFill>
                <a:latin typeface="Outfit" pitchFamily="2" charset="0"/>
              </a:rPr>
              <a:t>Need-Oriented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0216BC-539D-2FBC-3F48-F28FE49E9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913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Trinitarian Balance for each Discipleship Area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DF076000-4F8D-C3AF-D085-954FB1E5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024-708B-F741-B8F9-F2FE3A830F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3F92-31B1-EF0E-64EA-83F73E419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C080837-4FD2-4965-9760-DCCA6DC89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670" y="2791141"/>
            <a:ext cx="9137292" cy="3566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7B4FF-4B14-4795-EFE8-18FC6315A5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22" y="1320487"/>
            <a:ext cx="2885940" cy="2885940"/>
          </a:xfrm>
          <a:prstGeom prst="rect">
            <a:avLst/>
          </a:prstGeom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D3B631C0-5563-417F-904D-B349C6395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49" y="2542128"/>
            <a:ext cx="18683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>
                <a:solidFill>
                  <a:srgbClr val="002060"/>
                </a:solidFill>
                <a:latin typeface="Outfit" pitchFamily="2" charset="0"/>
              </a:rPr>
              <a:t>Leadership</a:t>
            </a:r>
            <a:endParaRPr lang="en-AU" sz="1100" b="0" cap="small">
              <a:solidFill>
                <a:srgbClr val="002060"/>
              </a:solidFill>
              <a:latin typeface="Outfit" pitchFamily="2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AAE97F6F-D601-05B5-2997-22A5AB377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23" y="2214076"/>
            <a:ext cx="2509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AU" sz="2000" b="0" cap="small" dirty="0">
                <a:solidFill>
                  <a:srgbClr val="FF0000"/>
                </a:solidFill>
                <a:latin typeface="Outfit" pitchFamily="2" charset="0"/>
              </a:rPr>
              <a:t>Empowering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F26A29-66D4-A370-9DF0-F8293691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913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Trinitarian Balance for each Discipleship Area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A9A57F42-0368-A878-0E99-10145126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37024-708B-F741-B8F9-F2FE3A830F8D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0F525-30E9-F76C-6AE1-4E3914B44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33" y="1298521"/>
            <a:ext cx="3128152" cy="302409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E7BCC8D7-346D-C4DB-BDB3-8B33C0E0B616}"/>
              </a:ext>
            </a:extLst>
          </p:cNvPr>
          <p:cNvSpPr/>
          <p:nvPr/>
        </p:nvSpPr>
        <p:spPr>
          <a:xfrm>
            <a:off x="1672064" y="1565109"/>
            <a:ext cx="363165" cy="241408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97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580</Words>
  <Application>Microsoft Office PowerPoint</Application>
  <PresentationFormat>Widescreen</PresentationFormat>
  <Paragraphs>141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Comic Sans MS</vt:lpstr>
      <vt:lpstr>Arial</vt:lpstr>
      <vt:lpstr>System Font Regular</vt:lpstr>
      <vt:lpstr>Outfit</vt:lpstr>
      <vt:lpstr>Wingdings</vt:lpstr>
      <vt:lpstr>Courier New</vt:lpstr>
      <vt:lpstr>Office Theme</vt:lpstr>
      <vt:lpstr>The Growth Cycle</vt:lpstr>
      <vt:lpstr>PowerPoint Presentation</vt:lpstr>
      <vt:lpstr>A Living Cycle</vt:lpstr>
      <vt:lpstr>PowerPoint Presentation</vt:lpstr>
      <vt:lpstr>Coaching the Growth Cycle</vt:lpstr>
      <vt:lpstr>Coaching in an A.I. world</vt:lpstr>
      <vt:lpstr>Applying the Growth Cycle 1-to-1 and in Small Groups</vt:lpstr>
      <vt:lpstr>Trinitarian Balance for each Discipleship Area</vt:lpstr>
      <vt:lpstr>Trinitarian Balance for each Discipleship Area</vt:lpstr>
      <vt:lpstr>Christ-like Character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Shane Watson</dc:creator>
  <cp:lastModifiedBy>Bill Bickle</cp:lastModifiedBy>
  <cp:revision>21</cp:revision>
  <cp:lastPrinted>2026-04-29T11:29:36Z</cp:lastPrinted>
  <dcterms:created xsi:type="dcterms:W3CDTF">2026-04-09T16:23:16Z</dcterms:created>
  <dcterms:modified xsi:type="dcterms:W3CDTF">2026-06-15T19:46:25Z</dcterms:modified>
</cp:coreProperties>
</file>