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1024" r:id="rId2"/>
    <p:sldId id="999" r:id="rId3"/>
    <p:sldId id="1005" r:id="rId4"/>
    <p:sldId id="1010" r:id="rId5"/>
    <p:sldId id="1007" r:id="rId6"/>
    <p:sldId id="1006" r:id="rId7"/>
    <p:sldId id="1004" r:id="rId8"/>
    <p:sldId id="1042" r:id="rId9"/>
    <p:sldId id="1027" r:id="rId10"/>
    <p:sldId id="1015" r:id="rId11"/>
    <p:sldId id="1019" r:id="rId12"/>
    <p:sldId id="1017" r:id="rId13"/>
    <p:sldId id="1030" r:id="rId14"/>
    <p:sldId id="1040" r:id="rId15"/>
    <p:sldId id="1041" r:id="rId16"/>
    <p:sldId id="1022" r:id="rId17"/>
    <p:sldId id="1031" r:id="rId18"/>
    <p:sldId id="1025" r:id="rId19"/>
    <p:sldId id="1026" r:id="rId20"/>
    <p:sldId id="1044" r:id="rId21"/>
    <p:sldId id="1043" r:id="rId22"/>
    <p:sldId id="1034" r:id="rId23"/>
    <p:sldId id="1035" r:id="rId24"/>
    <p:sldId id="1036" r:id="rId25"/>
    <p:sldId id="1039" r:id="rId2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61" d="100"/>
          <a:sy n="61" d="100"/>
        </p:scale>
        <p:origin x="76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DF480-02C8-4E40-9E25-1C9AE7353996}" type="datetimeFigureOut">
              <a:rPr lang="nb-NO" smtClean="0"/>
              <a:t>27.05.2024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595F55-01D6-46F4-8946-0C7AA6894A6D}" type="slidenum">
              <a:rPr lang="nb-NO" smtClean="0"/>
              <a:t>‹#›</a:t>
            </a:fld>
            <a:endParaRPr lang="nb-NO"/>
          </a:p>
        </p:txBody>
      </p:sp>
    </p:spTree>
    <p:extLst>
      <p:ext uri="{BB962C8B-B14F-4D97-AF65-F5344CB8AC3E}">
        <p14:creationId xmlns:p14="http://schemas.microsoft.com/office/powerpoint/2010/main" val="2756802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Husk at trening ofte ikke er særlig behagelig.</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74097-8D0A-49E9-BCCC-19895FACFC1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430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74097-8D0A-49E9-BCCC-19895FACFC1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058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74097-8D0A-49E9-BCCC-19895FACFC1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229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74097-8D0A-49E9-BCCC-19895FACFC1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525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74097-8D0A-49E9-BCCC-19895FACFC1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737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74097-8D0A-49E9-BCCC-19895FACFC1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523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74097-8D0A-49E9-BCCC-19895FACFC1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755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74097-8D0A-49E9-BCCC-19895FACFC1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135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74097-8D0A-49E9-BCCC-19895FACFC1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809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74097-8D0A-49E9-BCCC-19895FACFC1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064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74097-8D0A-49E9-BCCC-19895FACFC1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916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Mangel på kjærlighet kan bl.a. vise seg i krangel, bråk, maktkamp, rykter, sladder, likegyldighet, osv.</a:t>
            </a:r>
          </a:p>
          <a:p>
            <a:r>
              <a:rPr lang="nb-NO" dirty="0"/>
              <a:t>Når vi kristne ikke klarer å leve sammen i kjærlighet til hverandre på tross av ulikheter, trekker folk seg unna kirken. </a:t>
            </a:r>
          </a:p>
          <a:p>
            <a:r>
              <a:rPr lang="nb-NO" dirty="0"/>
              <a:t>Krangel og bråk avgir ingen god duft (eller Kristi vellukt som Paulus skriver om).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74097-8D0A-49E9-BCCC-19895FACFC1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604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74097-8D0A-49E9-BCCC-19895FACFC1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913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74097-8D0A-49E9-BCCC-19895FACFC1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495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74097-8D0A-49E9-BCCC-19895FACFC1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052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74097-8D0A-49E9-BCCC-19895FACFC1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674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74097-8D0A-49E9-BCCC-19895FACFC1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690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74097-8D0A-49E9-BCCC-19895FACFC1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363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74097-8D0A-49E9-BCCC-19895FACFC1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352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Husk at trening ofte ikke er særlig behagelig.</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74097-8D0A-49E9-BCCC-19895FACFC1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471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874097-8D0A-49E9-BCCC-19895FACFC1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429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3colorsofyourspirituality.org</a:t>
            </a:r>
          </a:p>
        </p:txBody>
      </p:sp>
      <p:sp>
        <p:nvSpPr>
          <p:cNvPr id="6" name="Rectangle 6"/>
          <p:cNvSpPr>
            <a:spLocks noGrp="1" noChangeArrowheads="1"/>
          </p:cNvSpPr>
          <p:nvPr>
            <p:ph type="sldNum" sz="quarter" idx="12"/>
          </p:nvPr>
        </p:nvSpPr>
        <p:spPr>
          <a:ln/>
        </p:spPr>
        <p:txBody>
          <a:bodyPr/>
          <a:lstStyle>
            <a:lvl1pPr>
              <a:defRPr/>
            </a:lvl1pPr>
          </a:lstStyle>
          <a:p>
            <a:fld id="{DA9A660E-5D4D-234C-8D03-A360E5ADAE72}" type="slidenum">
              <a:rPr lang="en-US"/>
              <a:pPr/>
              <a:t>‹#›</a:t>
            </a:fld>
            <a:endParaRPr lang="en-US"/>
          </a:p>
        </p:txBody>
      </p:sp>
    </p:spTree>
    <p:extLst>
      <p:ext uri="{BB962C8B-B14F-4D97-AF65-F5344CB8AC3E}">
        <p14:creationId xmlns:p14="http://schemas.microsoft.com/office/powerpoint/2010/main" val="327521999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3colorsofyourspirituality.org</a:t>
            </a:r>
          </a:p>
        </p:txBody>
      </p:sp>
      <p:sp>
        <p:nvSpPr>
          <p:cNvPr id="6" name="Rectangle 6"/>
          <p:cNvSpPr>
            <a:spLocks noGrp="1" noChangeArrowheads="1"/>
          </p:cNvSpPr>
          <p:nvPr>
            <p:ph type="sldNum" sz="quarter" idx="12"/>
          </p:nvPr>
        </p:nvSpPr>
        <p:spPr>
          <a:ln/>
        </p:spPr>
        <p:txBody>
          <a:bodyPr/>
          <a:lstStyle>
            <a:lvl1pPr>
              <a:defRPr/>
            </a:lvl1pPr>
          </a:lstStyle>
          <a:p>
            <a:fld id="{785532D3-73FD-3544-AEAE-D3DE34CBA0AE}" type="slidenum">
              <a:rPr lang="en-US"/>
              <a:pPr/>
              <a:t>‹#›</a:t>
            </a:fld>
            <a:endParaRPr lang="en-US"/>
          </a:p>
        </p:txBody>
      </p:sp>
    </p:spTree>
    <p:extLst>
      <p:ext uri="{BB962C8B-B14F-4D97-AF65-F5344CB8AC3E}">
        <p14:creationId xmlns:p14="http://schemas.microsoft.com/office/powerpoint/2010/main" val="270865433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3colorsofyourspirituality.org</a:t>
            </a:r>
          </a:p>
        </p:txBody>
      </p:sp>
      <p:sp>
        <p:nvSpPr>
          <p:cNvPr id="6" name="Rectangle 6"/>
          <p:cNvSpPr>
            <a:spLocks noGrp="1" noChangeArrowheads="1"/>
          </p:cNvSpPr>
          <p:nvPr>
            <p:ph type="sldNum" sz="quarter" idx="12"/>
          </p:nvPr>
        </p:nvSpPr>
        <p:spPr>
          <a:ln/>
        </p:spPr>
        <p:txBody>
          <a:bodyPr/>
          <a:lstStyle>
            <a:lvl1pPr>
              <a:defRPr/>
            </a:lvl1pPr>
          </a:lstStyle>
          <a:p>
            <a:fld id="{2DBAEAFC-D2EE-6441-93C4-415732BB22F3}" type="slidenum">
              <a:rPr lang="en-US"/>
              <a:pPr/>
              <a:t>‹#›</a:t>
            </a:fld>
            <a:endParaRPr lang="en-US"/>
          </a:p>
        </p:txBody>
      </p:sp>
    </p:spTree>
    <p:extLst>
      <p:ext uri="{BB962C8B-B14F-4D97-AF65-F5344CB8AC3E}">
        <p14:creationId xmlns:p14="http://schemas.microsoft.com/office/powerpoint/2010/main" val="136036726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3colorsofyourspirituality.org</a:t>
            </a:r>
          </a:p>
        </p:txBody>
      </p:sp>
      <p:sp>
        <p:nvSpPr>
          <p:cNvPr id="6" name="Rectangle 6"/>
          <p:cNvSpPr>
            <a:spLocks noGrp="1" noChangeArrowheads="1"/>
          </p:cNvSpPr>
          <p:nvPr>
            <p:ph type="sldNum" sz="quarter" idx="12"/>
          </p:nvPr>
        </p:nvSpPr>
        <p:spPr>
          <a:ln/>
        </p:spPr>
        <p:txBody>
          <a:bodyPr/>
          <a:lstStyle>
            <a:lvl1pPr>
              <a:defRPr/>
            </a:lvl1pPr>
          </a:lstStyle>
          <a:p>
            <a:fld id="{22DE2BDB-5886-8645-9993-F51B425E02B8}" type="slidenum">
              <a:rPr lang="en-US"/>
              <a:pPr/>
              <a:t>‹#›</a:t>
            </a:fld>
            <a:endParaRPr lang="en-US"/>
          </a:p>
        </p:txBody>
      </p:sp>
    </p:spTree>
    <p:extLst>
      <p:ext uri="{BB962C8B-B14F-4D97-AF65-F5344CB8AC3E}">
        <p14:creationId xmlns:p14="http://schemas.microsoft.com/office/powerpoint/2010/main" val="255323223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3colorsofyourspirituality.org</a:t>
            </a:r>
          </a:p>
        </p:txBody>
      </p:sp>
      <p:sp>
        <p:nvSpPr>
          <p:cNvPr id="6" name="Rectangle 6"/>
          <p:cNvSpPr>
            <a:spLocks noGrp="1" noChangeArrowheads="1"/>
          </p:cNvSpPr>
          <p:nvPr>
            <p:ph type="sldNum" sz="quarter" idx="12"/>
          </p:nvPr>
        </p:nvSpPr>
        <p:spPr>
          <a:ln/>
        </p:spPr>
        <p:txBody>
          <a:bodyPr/>
          <a:lstStyle>
            <a:lvl1pPr>
              <a:defRPr/>
            </a:lvl1pPr>
          </a:lstStyle>
          <a:p>
            <a:fld id="{B1348C1A-1CE4-E246-A580-A981E6051399}" type="slidenum">
              <a:rPr lang="en-US"/>
              <a:pPr/>
              <a:t>‹#›</a:t>
            </a:fld>
            <a:endParaRPr lang="en-US"/>
          </a:p>
        </p:txBody>
      </p:sp>
    </p:spTree>
    <p:extLst>
      <p:ext uri="{BB962C8B-B14F-4D97-AF65-F5344CB8AC3E}">
        <p14:creationId xmlns:p14="http://schemas.microsoft.com/office/powerpoint/2010/main" val="14795930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3colorsofyourspirituality.org</a:t>
            </a:r>
          </a:p>
        </p:txBody>
      </p:sp>
      <p:sp>
        <p:nvSpPr>
          <p:cNvPr id="7" name="Rectangle 6"/>
          <p:cNvSpPr>
            <a:spLocks noGrp="1" noChangeArrowheads="1"/>
          </p:cNvSpPr>
          <p:nvPr>
            <p:ph type="sldNum" sz="quarter" idx="12"/>
          </p:nvPr>
        </p:nvSpPr>
        <p:spPr>
          <a:ln/>
        </p:spPr>
        <p:txBody>
          <a:bodyPr/>
          <a:lstStyle>
            <a:lvl1pPr>
              <a:defRPr/>
            </a:lvl1pPr>
          </a:lstStyle>
          <a:p>
            <a:fld id="{0D7EDDD4-D80E-5245-832E-CE1265E8B842}" type="slidenum">
              <a:rPr lang="en-US"/>
              <a:pPr/>
              <a:t>‹#›</a:t>
            </a:fld>
            <a:endParaRPr lang="en-US"/>
          </a:p>
        </p:txBody>
      </p:sp>
    </p:spTree>
    <p:extLst>
      <p:ext uri="{BB962C8B-B14F-4D97-AF65-F5344CB8AC3E}">
        <p14:creationId xmlns:p14="http://schemas.microsoft.com/office/powerpoint/2010/main" val="169831301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3colorsofyourspirituality.org</a:t>
            </a:r>
          </a:p>
        </p:txBody>
      </p:sp>
      <p:sp>
        <p:nvSpPr>
          <p:cNvPr id="9" name="Rectangle 6"/>
          <p:cNvSpPr>
            <a:spLocks noGrp="1" noChangeArrowheads="1"/>
          </p:cNvSpPr>
          <p:nvPr>
            <p:ph type="sldNum" sz="quarter" idx="12"/>
          </p:nvPr>
        </p:nvSpPr>
        <p:spPr>
          <a:ln/>
        </p:spPr>
        <p:txBody>
          <a:bodyPr/>
          <a:lstStyle>
            <a:lvl1pPr>
              <a:defRPr/>
            </a:lvl1pPr>
          </a:lstStyle>
          <a:p>
            <a:fld id="{BA318144-733F-F646-8D46-5132DEF2A9BA}" type="slidenum">
              <a:rPr lang="en-US"/>
              <a:pPr/>
              <a:t>‹#›</a:t>
            </a:fld>
            <a:endParaRPr lang="en-US"/>
          </a:p>
        </p:txBody>
      </p:sp>
    </p:spTree>
    <p:extLst>
      <p:ext uri="{BB962C8B-B14F-4D97-AF65-F5344CB8AC3E}">
        <p14:creationId xmlns:p14="http://schemas.microsoft.com/office/powerpoint/2010/main" val="147489334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3colorsofyourspirituality.org</a:t>
            </a:r>
          </a:p>
        </p:txBody>
      </p:sp>
      <p:sp>
        <p:nvSpPr>
          <p:cNvPr id="5" name="Rectangle 6"/>
          <p:cNvSpPr>
            <a:spLocks noGrp="1" noChangeArrowheads="1"/>
          </p:cNvSpPr>
          <p:nvPr>
            <p:ph type="sldNum" sz="quarter" idx="12"/>
          </p:nvPr>
        </p:nvSpPr>
        <p:spPr>
          <a:ln/>
        </p:spPr>
        <p:txBody>
          <a:bodyPr/>
          <a:lstStyle>
            <a:lvl1pPr>
              <a:defRPr/>
            </a:lvl1pPr>
          </a:lstStyle>
          <a:p>
            <a:fld id="{6EF9FEF5-CAC7-BE4B-B4FF-019947961786}" type="slidenum">
              <a:rPr lang="en-US"/>
              <a:pPr/>
              <a:t>‹#›</a:t>
            </a:fld>
            <a:endParaRPr lang="en-US"/>
          </a:p>
        </p:txBody>
      </p:sp>
    </p:spTree>
    <p:extLst>
      <p:ext uri="{BB962C8B-B14F-4D97-AF65-F5344CB8AC3E}">
        <p14:creationId xmlns:p14="http://schemas.microsoft.com/office/powerpoint/2010/main" val="97213560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3colorsofyourspirituality.org</a:t>
            </a:r>
          </a:p>
        </p:txBody>
      </p:sp>
      <p:sp>
        <p:nvSpPr>
          <p:cNvPr id="4" name="Rectangle 6"/>
          <p:cNvSpPr>
            <a:spLocks noGrp="1" noChangeArrowheads="1"/>
          </p:cNvSpPr>
          <p:nvPr>
            <p:ph type="sldNum" sz="quarter" idx="12"/>
          </p:nvPr>
        </p:nvSpPr>
        <p:spPr>
          <a:ln/>
        </p:spPr>
        <p:txBody>
          <a:bodyPr/>
          <a:lstStyle>
            <a:lvl1pPr>
              <a:defRPr/>
            </a:lvl1pPr>
          </a:lstStyle>
          <a:p>
            <a:fld id="{384A0B6D-FEC9-AA44-B04C-84CC6A8C9F7A}" type="slidenum">
              <a:rPr lang="en-US"/>
              <a:pPr/>
              <a:t>‹#›</a:t>
            </a:fld>
            <a:endParaRPr lang="en-US"/>
          </a:p>
        </p:txBody>
      </p:sp>
    </p:spTree>
    <p:extLst>
      <p:ext uri="{BB962C8B-B14F-4D97-AF65-F5344CB8AC3E}">
        <p14:creationId xmlns:p14="http://schemas.microsoft.com/office/powerpoint/2010/main" val="425416335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3colorsofyourspirituality.org</a:t>
            </a:r>
          </a:p>
        </p:txBody>
      </p:sp>
      <p:sp>
        <p:nvSpPr>
          <p:cNvPr id="7" name="Rectangle 6"/>
          <p:cNvSpPr>
            <a:spLocks noGrp="1" noChangeArrowheads="1"/>
          </p:cNvSpPr>
          <p:nvPr>
            <p:ph type="sldNum" sz="quarter" idx="12"/>
          </p:nvPr>
        </p:nvSpPr>
        <p:spPr>
          <a:ln/>
        </p:spPr>
        <p:txBody>
          <a:bodyPr/>
          <a:lstStyle>
            <a:lvl1pPr>
              <a:defRPr/>
            </a:lvl1pPr>
          </a:lstStyle>
          <a:p>
            <a:fld id="{37FF1086-DAA8-384B-91A4-EE0CD01BA334}" type="slidenum">
              <a:rPr lang="en-US"/>
              <a:pPr/>
              <a:t>‹#›</a:t>
            </a:fld>
            <a:endParaRPr lang="en-US"/>
          </a:p>
        </p:txBody>
      </p:sp>
    </p:spTree>
    <p:extLst>
      <p:ext uri="{BB962C8B-B14F-4D97-AF65-F5344CB8AC3E}">
        <p14:creationId xmlns:p14="http://schemas.microsoft.com/office/powerpoint/2010/main" val="308448755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3colorsofyourspirituality.org</a:t>
            </a:r>
          </a:p>
        </p:txBody>
      </p:sp>
      <p:sp>
        <p:nvSpPr>
          <p:cNvPr id="7" name="Rectangle 6"/>
          <p:cNvSpPr>
            <a:spLocks noGrp="1" noChangeArrowheads="1"/>
          </p:cNvSpPr>
          <p:nvPr>
            <p:ph type="sldNum" sz="quarter" idx="12"/>
          </p:nvPr>
        </p:nvSpPr>
        <p:spPr>
          <a:ln/>
        </p:spPr>
        <p:txBody>
          <a:bodyPr/>
          <a:lstStyle>
            <a:lvl1pPr>
              <a:defRPr/>
            </a:lvl1pPr>
          </a:lstStyle>
          <a:p>
            <a:fld id="{0367D6FB-14F0-124F-9EC9-C9B5238C1569}" type="slidenum">
              <a:rPr lang="en-US"/>
              <a:pPr/>
              <a:t>‹#›</a:t>
            </a:fld>
            <a:endParaRPr lang="en-US"/>
          </a:p>
        </p:txBody>
      </p:sp>
    </p:spTree>
    <p:extLst>
      <p:ext uri="{BB962C8B-B14F-4D97-AF65-F5344CB8AC3E}">
        <p14:creationId xmlns:p14="http://schemas.microsoft.com/office/powerpoint/2010/main" val="65026842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072372F7-6837-4404-BBA9-FC58D657CCAD}"/>
              </a:ext>
            </a:extLst>
          </p:cNvPr>
          <p:cNvSpPr/>
          <p:nvPr userDrawn="1"/>
        </p:nvSpPr>
        <p:spPr bwMode="auto">
          <a:xfrm>
            <a:off x="571706" y="404664"/>
            <a:ext cx="915782" cy="7278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1" name="Rektangel 10">
            <a:extLst>
              <a:ext uri="{FF2B5EF4-FFF2-40B4-BE49-F238E27FC236}">
                <a16:creationId xmlns:a16="http://schemas.microsoft.com/office/drawing/2014/main" id="{2901B219-DC6A-4461-AC16-AB00B013B52F}"/>
              </a:ext>
            </a:extLst>
          </p:cNvPr>
          <p:cNvSpPr/>
          <p:nvPr userDrawn="1"/>
        </p:nvSpPr>
        <p:spPr bwMode="auto">
          <a:xfrm>
            <a:off x="974551" y="-84001"/>
            <a:ext cx="915782" cy="6936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0" name="Rektangel 9">
            <a:extLst>
              <a:ext uri="{FF2B5EF4-FFF2-40B4-BE49-F238E27FC236}">
                <a16:creationId xmlns:a16="http://schemas.microsoft.com/office/drawing/2014/main" id="{6F2DF93D-0469-494E-8CC8-B101F03A7CF9}"/>
              </a:ext>
            </a:extLst>
          </p:cNvPr>
          <p:cNvSpPr/>
          <p:nvPr userDrawn="1"/>
        </p:nvSpPr>
        <p:spPr bwMode="auto">
          <a:xfrm>
            <a:off x="0" y="-84001"/>
            <a:ext cx="1127448" cy="191280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034" name="Freeform 10"/>
          <p:cNvSpPr>
            <a:spLocks/>
          </p:cNvSpPr>
          <p:nvPr userDrawn="1"/>
        </p:nvSpPr>
        <p:spPr bwMode="auto">
          <a:xfrm>
            <a:off x="-351325" y="1066800"/>
            <a:ext cx="1910821" cy="5791200"/>
          </a:xfrm>
          <a:custGeom>
            <a:avLst/>
            <a:gdLst/>
            <a:ahLst/>
            <a:cxnLst>
              <a:cxn ang="0">
                <a:pos x="199" y="0"/>
              </a:cxn>
              <a:cxn ang="0">
                <a:pos x="1072" y="0"/>
              </a:cxn>
              <a:cxn ang="0">
                <a:pos x="576" y="3648"/>
              </a:cxn>
              <a:cxn ang="0">
                <a:pos x="199" y="3648"/>
              </a:cxn>
              <a:cxn ang="0">
                <a:pos x="199" y="0"/>
              </a:cxn>
            </a:cxnLst>
            <a:rect l="0" t="0" r="r" b="b"/>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0096CD">
                  <a:gamma/>
                  <a:tint val="0"/>
                  <a:invGamma/>
                </a:srgbClr>
              </a:gs>
              <a:gs pos="100000">
                <a:srgbClr val="36602D"/>
              </a:gs>
            </a:gsLst>
            <a:lin ang="5400000" scaled="1"/>
          </a:gradFill>
          <a:ln w="9525">
            <a:noFill/>
            <a:round/>
            <a:headEnd/>
            <a:tailEnd/>
          </a:ln>
        </p:spPr>
        <p:txBody>
          <a:bodyPr wrap="none" anchor="ctr"/>
          <a:lstStyle/>
          <a:p>
            <a:pPr>
              <a:defRPr/>
            </a:pPr>
            <a:endParaRPr lang="en-US" sz="2400">
              <a:ea typeface="ＭＳ Ｐゴシック" charset="-128"/>
              <a:cs typeface="ＭＳ Ｐゴシック" charset="-128"/>
            </a:endParaRPr>
          </a:p>
        </p:txBody>
      </p:sp>
      <p:sp>
        <p:nvSpPr>
          <p:cNvPr id="1032" name="Freeform 8"/>
          <p:cNvSpPr>
            <a:spLocks/>
          </p:cNvSpPr>
          <p:nvPr userDrawn="1"/>
        </p:nvSpPr>
        <p:spPr bwMode="auto">
          <a:xfrm>
            <a:off x="-621078" y="-76200"/>
            <a:ext cx="3164384" cy="6943725"/>
          </a:xfrm>
          <a:custGeom>
            <a:avLst/>
            <a:gdLst/>
            <a:ahLst/>
            <a:cxnLst>
              <a:cxn ang="0">
                <a:pos x="1039" y="4332"/>
              </a:cxn>
              <a:cxn ang="0">
                <a:pos x="1169" y="4332"/>
              </a:cxn>
              <a:cxn ang="0">
                <a:pos x="2888" y="6"/>
              </a:cxn>
              <a:cxn ang="0">
                <a:pos x="2284" y="0"/>
              </a:cxn>
              <a:cxn ang="0">
                <a:pos x="1039" y="4332"/>
              </a:cxn>
            </a:cxnLst>
            <a:rect l="0" t="0" r="r" b="b"/>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rgbClr val="36602D"/>
              </a:gs>
              <a:gs pos="100000">
                <a:srgbClr val="0096CD">
                  <a:gamma/>
                  <a:tint val="0"/>
                  <a:invGamma/>
                </a:srgbClr>
              </a:gs>
            </a:gsLst>
            <a:lin ang="5400000" scaled="1"/>
          </a:gradFill>
          <a:ln w="9525">
            <a:noFill/>
            <a:round/>
            <a:headEnd/>
            <a:tailEnd/>
          </a:ln>
          <a:effectLst>
            <a:outerShdw blurRad="63500" dist="38075" algn="ctr" rotWithShape="0">
              <a:srgbClr val="000000">
                <a:alpha val="74998"/>
              </a:srgbClr>
            </a:outerShdw>
          </a:effectLst>
        </p:spPr>
        <p:txBody>
          <a:bodyPr wrap="none" anchor="ctr"/>
          <a:lstStyle/>
          <a:p>
            <a:pPr>
              <a:defRPr/>
            </a:pPr>
            <a:endParaRPr lang="en-US" sz="2400">
              <a:ea typeface="ＭＳ Ｐゴシック" charset="-128"/>
              <a:cs typeface="ＭＳ Ｐゴシック" charset="-128"/>
            </a:endParaRPr>
          </a:p>
        </p:txBody>
      </p:sp>
      <p:sp>
        <p:nvSpPr>
          <p:cNvPr id="1027"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4175787" y="6553200"/>
            <a:ext cx="386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bg2"/>
                </a:solidFill>
                <a:latin typeface="Verdana" charset="0"/>
                <a:ea typeface="ＭＳ Ｐゴシック" charset="-128"/>
                <a:cs typeface="ＭＳ Ｐゴシック" charset="-128"/>
              </a:defRPr>
            </a:lvl1pPr>
          </a:lstStyle>
          <a:p>
            <a:pPr>
              <a:defRPr/>
            </a:pPr>
            <a:r>
              <a:rPr lang="en-US" dirty="0"/>
              <a:t>3colorsofleadership.org</a:t>
            </a: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2DB77C41-08A5-F74A-BEDF-91F55468FBEB}" type="slidenum">
              <a:rPr lang="en-US"/>
              <a:pPr/>
              <a:t>‹#›</a:t>
            </a:fld>
            <a:endParaRPr lang="en-US"/>
          </a:p>
        </p:txBody>
      </p:sp>
      <p:pic>
        <p:nvPicPr>
          <p:cNvPr id="1033" name="Picture 11" descr="Trinity-Logo-small"/>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11667" y="152400"/>
            <a:ext cx="915781" cy="90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558882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7">
            <a:extLst>
              <a:ext uri="{FF2B5EF4-FFF2-40B4-BE49-F238E27FC236}">
                <a16:creationId xmlns:a16="http://schemas.microsoft.com/office/drawing/2014/main" id="{420ADEF6-17B0-9C2A-A3C2-1085BD46E1B7}"/>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4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Kjærlighetens 3 farger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av Christian A. Schwarz</a:t>
            </a:r>
          </a:p>
        </p:txBody>
      </p:sp>
      <p:sp>
        <p:nvSpPr>
          <p:cNvPr id="3" name="Text Box 8">
            <a:extLst>
              <a:ext uri="{FF2B5EF4-FFF2-40B4-BE49-F238E27FC236}">
                <a16:creationId xmlns:a16="http://schemas.microsoft.com/office/drawing/2014/main" id="{94428A39-A730-FED8-3C16-C0A7DF87E970}"/>
              </a:ext>
            </a:extLst>
          </p:cNvPr>
          <p:cNvSpPr txBox="1">
            <a:spLocks noChangeArrowheads="1"/>
          </p:cNvSpPr>
          <p:nvPr/>
        </p:nvSpPr>
        <p:spPr bwMode="auto">
          <a:xfrm>
            <a:off x="1257850" y="1689207"/>
            <a:ext cx="10540859" cy="4385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5125" indent="-365125">
              <a:defRPr>
                <a:solidFill>
                  <a:schemeClr val="tx1"/>
                </a:solidFill>
                <a:latin typeface="Arial" charset="0"/>
              </a:defRPr>
            </a:lvl1pPr>
            <a:lvl2pPr marL="808038" indent="-263525">
              <a:defRPr>
                <a:solidFill>
                  <a:schemeClr val="tx1"/>
                </a:solidFill>
                <a:latin typeface="Arial" charset="0"/>
              </a:defRPr>
            </a:lvl2pPr>
            <a:lvl3pPr marL="2155825">
              <a:defRPr>
                <a:solidFill>
                  <a:schemeClr val="tx1"/>
                </a:solidFill>
                <a:latin typeface="Arial" charset="0"/>
              </a:defRPr>
            </a:lvl3pPr>
            <a:lvl4pPr marL="2335213">
              <a:defRPr>
                <a:solidFill>
                  <a:schemeClr val="tx1"/>
                </a:solidFill>
                <a:latin typeface="Arial" charset="0"/>
              </a:defRPr>
            </a:lvl4pPr>
            <a:lvl5pPr marL="2514600">
              <a:defRPr>
                <a:solidFill>
                  <a:schemeClr val="tx1"/>
                </a:solidFill>
                <a:latin typeface="Arial" charset="0"/>
              </a:defRPr>
            </a:lvl5pPr>
            <a:lvl6pPr marL="2971800" fontAlgn="base">
              <a:spcBef>
                <a:spcPct val="0"/>
              </a:spcBef>
              <a:spcAft>
                <a:spcPct val="0"/>
              </a:spcAft>
              <a:defRPr>
                <a:solidFill>
                  <a:schemeClr val="tx1"/>
                </a:solidFill>
                <a:latin typeface="Arial" charset="0"/>
              </a:defRPr>
            </a:lvl6pPr>
            <a:lvl7pPr marL="3429000" fontAlgn="base">
              <a:spcBef>
                <a:spcPct val="0"/>
              </a:spcBef>
              <a:spcAft>
                <a:spcPct val="0"/>
              </a:spcAft>
              <a:defRPr>
                <a:solidFill>
                  <a:schemeClr val="tx1"/>
                </a:solidFill>
                <a:latin typeface="Arial" charset="0"/>
              </a:defRPr>
            </a:lvl7pPr>
            <a:lvl8pPr marL="3886200" fontAlgn="base">
              <a:spcBef>
                <a:spcPct val="0"/>
              </a:spcBef>
              <a:spcAft>
                <a:spcPct val="0"/>
              </a:spcAft>
              <a:defRPr>
                <a:solidFill>
                  <a:schemeClr val="tx1"/>
                </a:solidFill>
                <a:latin typeface="Arial" charset="0"/>
              </a:defRPr>
            </a:lvl8pPr>
            <a:lvl9pPr marL="4343400" fontAlgn="base">
              <a:spcBef>
                <a:spcPct val="0"/>
              </a:spcBef>
              <a:spcAft>
                <a:spcPct val="0"/>
              </a:spcAft>
              <a:defRPr>
                <a:solidFill>
                  <a:schemeClr val="tx1"/>
                </a:solidFill>
                <a:latin typeface="Arial" charset="0"/>
              </a:defRPr>
            </a:lvl9pPr>
          </a:lstStyle>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En helt fantastisk bok! Lærerik, praktisk og nyttig.</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Den har hjulpet meg til å se hvor jeg selv trenger å utvikle meg.</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Den har gitt meg verdifull innsikt, større forståelse, og praktiske øvelser for å kunne gjøre noe med det.</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Anbefales for alle som ønsker å vokse i kjærlighet og medmenneskelighet!</a:t>
            </a:r>
          </a:p>
        </p:txBody>
      </p:sp>
    </p:spTree>
    <p:extLst>
      <p:ext uri="{BB962C8B-B14F-4D97-AF65-F5344CB8AC3E}">
        <p14:creationId xmlns:p14="http://schemas.microsoft.com/office/powerpoint/2010/main" val="4799044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7606A318-08DB-88ED-A828-B5E0B75A4554}"/>
              </a:ext>
            </a:extLst>
          </p:cNvPr>
          <p:cNvPicPr>
            <a:picLocks noChangeAspect="1"/>
          </p:cNvPicPr>
          <p:nvPr/>
        </p:nvPicPr>
        <p:blipFill>
          <a:blip r:embed="rId2"/>
          <a:stretch>
            <a:fillRect/>
          </a:stretch>
        </p:blipFill>
        <p:spPr>
          <a:xfrm>
            <a:off x="2093090" y="1259320"/>
            <a:ext cx="7857155" cy="5490026"/>
          </a:xfrm>
          <a:prstGeom prst="rect">
            <a:avLst/>
          </a:prstGeom>
        </p:spPr>
      </p:pic>
      <p:sp>
        <p:nvSpPr>
          <p:cNvPr id="2" name="Rectangle 17">
            <a:extLst>
              <a:ext uri="{FF2B5EF4-FFF2-40B4-BE49-F238E27FC236}">
                <a16:creationId xmlns:a16="http://schemas.microsoft.com/office/drawing/2014/main" id="{52BAFDF9-7EF8-51DE-4935-45033A8ECD8F}"/>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4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Kjærlighetens 3 farger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av Christian A. Schwarz</a:t>
            </a:r>
          </a:p>
        </p:txBody>
      </p:sp>
    </p:spTree>
    <p:extLst>
      <p:ext uri="{BB962C8B-B14F-4D97-AF65-F5344CB8AC3E}">
        <p14:creationId xmlns:p14="http://schemas.microsoft.com/office/powerpoint/2010/main" val="2016040430"/>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7">
            <a:extLst>
              <a:ext uri="{FF2B5EF4-FFF2-40B4-BE49-F238E27FC236}">
                <a16:creationId xmlns:a16="http://schemas.microsoft.com/office/drawing/2014/main" id="{420ADEF6-17B0-9C2A-A3C2-1085BD46E1B7}"/>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b-NO" sz="35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endParaRPr>
          </a:p>
        </p:txBody>
      </p:sp>
      <p:pic>
        <p:nvPicPr>
          <p:cNvPr id="3" name="Bilde 2">
            <a:extLst>
              <a:ext uri="{FF2B5EF4-FFF2-40B4-BE49-F238E27FC236}">
                <a16:creationId xmlns:a16="http://schemas.microsoft.com/office/drawing/2014/main" id="{CB4B9FE1-0721-6DB0-2BE7-EA7DD66E9B21}"/>
              </a:ext>
            </a:extLst>
          </p:cNvPr>
          <p:cNvPicPr>
            <a:picLocks noChangeAspect="1"/>
          </p:cNvPicPr>
          <p:nvPr/>
        </p:nvPicPr>
        <p:blipFill rotWithShape="1">
          <a:blip r:embed="rId2"/>
          <a:srcRect t="5742" b="2720"/>
          <a:stretch/>
        </p:blipFill>
        <p:spPr>
          <a:xfrm>
            <a:off x="2177109" y="1733477"/>
            <a:ext cx="8136929" cy="4869482"/>
          </a:xfrm>
          <a:prstGeom prst="rect">
            <a:avLst/>
          </a:prstGeom>
        </p:spPr>
      </p:pic>
      <p:sp>
        <p:nvSpPr>
          <p:cNvPr id="2" name="Rectangle 17">
            <a:extLst>
              <a:ext uri="{FF2B5EF4-FFF2-40B4-BE49-F238E27FC236}">
                <a16:creationId xmlns:a16="http://schemas.microsoft.com/office/drawing/2014/main" id="{8B11073C-05D1-6417-3115-3CCF90320FF1}"/>
              </a:ext>
            </a:extLst>
          </p:cNvPr>
          <p:cNvSpPr txBox="1">
            <a:spLocks noChangeArrowheads="1"/>
          </p:cNvSpPr>
          <p:nvPr/>
        </p:nvSpPr>
        <p:spPr bwMode="auto">
          <a:xfrm>
            <a:off x="152400" y="2550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4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Kjærlighetens 3 farger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av Christian A. Schwarz</a:t>
            </a:r>
          </a:p>
        </p:txBody>
      </p:sp>
    </p:spTree>
    <p:extLst>
      <p:ext uri="{BB962C8B-B14F-4D97-AF65-F5344CB8AC3E}">
        <p14:creationId xmlns:p14="http://schemas.microsoft.com/office/powerpoint/2010/main" val="42691886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77F3FEF9-0365-C14A-5E52-8EC24E71259D}"/>
              </a:ext>
            </a:extLst>
          </p:cNvPr>
          <p:cNvPicPr>
            <a:picLocks noChangeAspect="1"/>
          </p:cNvPicPr>
          <p:nvPr/>
        </p:nvPicPr>
        <p:blipFill>
          <a:blip r:embed="rId2"/>
          <a:stretch>
            <a:fillRect/>
          </a:stretch>
        </p:blipFill>
        <p:spPr>
          <a:xfrm>
            <a:off x="2061419" y="1475803"/>
            <a:ext cx="7721678" cy="5382197"/>
          </a:xfrm>
          <a:prstGeom prst="rect">
            <a:avLst/>
          </a:prstGeom>
        </p:spPr>
      </p:pic>
      <p:sp>
        <p:nvSpPr>
          <p:cNvPr id="3" name="Rectangle 17">
            <a:extLst>
              <a:ext uri="{FF2B5EF4-FFF2-40B4-BE49-F238E27FC236}">
                <a16:creationId xmlns:a16="http://schemas.microsoft.com/office/drawing/2014/main" id="{73394426-CD80-D275-D035-9B3E38C6BC22}"/>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4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Kjærlighetens 3 farger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av Christian A. Schwarz</a:t>
            </a:r>
          </a:p>
        </p:txBody>
      </p:sp>
    </p:spTree>
    <p:extLst>
      <p:ext uri="{BB962C8B-B14F-4D97-AF65-F5344CB8AC3E}">
        <p14:creationId xmlns:p14="http://schemas.microsoft.com/office/powerpoint/2010/main" val="202093370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F935BC45-7D7E-5D59-152A-25CF1224920D}"/>
              </a:ext>
            </a:extLst>
          </p:cNvPr>
          <p:cNvSpPr txBox="1">
            <a:spLocks noChangeArrowheads="1"/>
          </p:cNvSpPr>
          <p:nvPr/>
        </p:nvSpPr>
        <p:spPr bwMode="auto">
          <a:xfrm>
            <a:off x="1100888" y="3593119"/>
            <a:ext cx="10530672" cy="253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5125" indent="-365125">
              <a:defRPr>
                <a:solidFill>
                  <a:schemeClr val="tx1"/>
                </a:solidFill>
                <a:latin typeface="Arial" charset="0"/>
              </a:defRPr>
            </a:lvl1pPr>
            <a:lvl2pPr marL="808038" indent="-263525">
              <a:defRPr>
                <a:solidFill>
                  <a:schemeClr val="tx1"/>
                </a:solidFill>
                <a:latin typeface="Arial" charset="0"/>
              </a:defRPr>
            </a:lvl2pPr>
            <a:lvl3pPr marL="2155825">
              <a:defRPr>
                <a:solidFill>
                  <a:schemeClr val="tx1"/>
                </a:solidFill>
                <a:latin typeface="Arial" charset="0"/>
              </a:defRPr>
            </a:lvl3pPr>
            <a:lvl4pPr marL="2335213">
              <a:defRPr>
                <a:solidFill>
                  <a:schemeClr val="tx1"/>
                </a:solidFill>
                <a:latin typeface="Arial" charset="0"/>
              </a:defRPr>
            </a:lvl4pPr>
            <a:lvl5pPr marL="2514600">
              <a:defRPr>
                <a:solidFill>
                  <a:schemeClr val="tx1"/>
                </a:solidFill>
                <a:latin typeface="Arial" charset="0"/>
              </a:defRPr>
            </a:lvl5pPr>
            <a:lvl6pPr marL="2971800" fontAlgn="base">
              <a:spcBef>
                <a:spcPct val="0"/>
              </a:spcBef>
              <a:spcAft>
                <a:spcPct val="0"/>
              </a:spcAft>
              <a:defRPr>
                <a:solidFill>
                  <a:schemeClr val="tx1"/>
                </a:solidFill>
                <a:latin typeface="Arial" charset="0"/>
              </a:defRPr>
            </a:lvl6pPr>
            <a:lvl7pPr marL="3429000" fontAlgn="base">
              <a:spcBef>
                <a:spcPct val="0"/>
              </a:spcBef>
              <a:spcAft>
                <a:spcPct val="0"/>
              </a:spcAft>
              <a:defRPr>
                <a:solidFill>
                  <a:schemeClr val="tx1"/>
                </a:solidFill>
                <a:latin typeface="Arial" charset="0"/>
              </a:defRPr>
            </a:lvl7pPr>
            <a:lvl8pPr marL="3886200" fontAlgn="base">
              <a:spcBef>
                <a:spcPct val="0"/>
              </a:spcBef>
              <a:spcAft>
                <a:spcPct val="0"/>
              </a:spcAft>
              <a:defRPr>
                <a:solidFill>
                  <a:schemeClr val="tx1"/>
                </a:solidFill>
                <a:latin typeface="Arial" charset="0"/>
              </a:defRPr>
            </a:lvl8pPr>
            <a:lvl9pPr marL="4343400" fontAlgn="base">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Har du en kjærlighet som</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Beskytter (</a:t>
            </a:r>
            <a:r>
              <a:rPr kumimoji="0" lang="nb-NO" altLang="nb-NO" sz="3000" b="0" i="0" u="none" strike="noStrike" kern="1200" cap="none" spc="0" normalizeH="0" baseline="0" noProof="0" dirty="0" err="1">
                <a:ln>
                  <a:noFill/>
                </a:ln>
                <a:solidFill>
                  <a:srgbClr val="000000"/>
                </a:solidFill>
                <a:effectLst/>
                <a:uLnTx/>
                <a:uFillTx/>
                <a:latin typeface="Calibri" pitchFamily="34" charset="0"/>
                <a:ea typeface="ＭＳ Ｐゴシック" charset="0"/>
              </a:rPr>
              <a:t>protects</a:t>
            </a: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Helbreder (</a:t>
            </a:r>
            <a:r>
              <a:rPr kumimoji="0" lang="nb-NO" altLang="nb-NO" sz="3000" b="0" i="0" u="none" strike="noStrike" kern="1200" cap="none" spc="0" normalizeH="0" baseline="0" noProof="0" dirty="0" err="1">
                <a:ln>
                  <a:noFill/>
                </a:ln>
                <a:solidFill>
                  <a:srgbClr val="000000"/>
                </a:solidFill>
                <a:effectLst/>
                <a:uLnTx/>
                <a:uFillTx/>
                <a:latin typeface="Calibri" pitchFamily="34" charset="0"/>
                <a:ea typeface="ＭＳ Ｐゴシック" charset="0"/>
              </a:rPr>
              <a:t>heals</a:t>
            </a: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Styrker (</a:t>
            </a:r>
            <a:r>
              <a:rPr kumimoji="0" lang="nb-NO" altLang="nb-NO" sz="3000" b="0" i="0" u="none" strike="noStrike" kern="1200" cap="none" spc="0" normalizeH="0" baseline="0" noProof="0" dirty="0" err="1">
                <a:ln>
                  <a:noFill/>
                </a:ln>
                <a:solidFill>
                  <a:srgbClr val="000000"/>
                </a:solidFill>
                <a:effectLst/>
                <a:uLnTx/>
                <a:uFillTx/>
                <a:latin typeface="Calibri" pitchFamily="34" charset="0"/>
                <a:ea typeface="ＭＳ Ｐゴシック" charset="0"/>
              </a:rPr>
              <a:t>strenghtens</a:t>
            </a: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Beriker (</a:t>
            </a:r>
            <a:r>
              <a:rPr kumimoji="0" lang="nb-NO" altLang="nb-NO" sz="3000" b="0" i="0" u="none" strike="noStrike" kern="1200" cap="none" spc="0" normalizeH="0" baseline="0" noProof="0" dirty="0" err="1">
                <a:ln>
                  <a:noFill/>
                </a:ln>
                <a:solidFill>
                  <a:srgbClr val="000000"/>
                </a:solidFill>
                <a:effectLst/>
                <a:uLnTx/>
                <a:uFillTx/>
                <a:latin typeface="Calibri" pitchFamily="34" charset="0"/>
                <a:ea typeface="ＭＳ Ｐゴシック" charset="0"/>
              </a:rPr>
              <a:t>enriches</a:t>
            </a: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a:t>
            </a:r>
          </a:p>
        </p:txBody>
      </p:sp>
      <p:sp>
        <p:nvSpPr>
          <p:cNvPr id="2" name="Rectangle 17">
            <a:extLst>
              <a:ext uri="{FF2B5EF4-FFF2-40B4-BE49-F238E27FC236}">
                <a16:creationId xmlns:a16="http://schemas.microsoft.com/office/drawing/2014/main" id="{AF5201C6-02C2-E204-2CEB-5F5459B275CB}"/>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4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Kjærlighetens 3 farger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av Christian A. Schwarz</a:t>
            </a:r>
          </a:p>
        </p:txBody>
      </p:sp>
      <p:sp>
        <p:nvSpPr>
          <p:cNvPr id="3" name="Rektangel 2">
            <a:extLst>
              <a:ext uri="{FF2B5EF4-FFF2-40B4-BE49-F238E27FC236}">
                <a16:creationId xmlns:a16="http://schemas.microsoft.com/office/drawing/2014/main" id="{A923D0DF-32A2-86E8-D235-FB3ADACFC40F}"/>
              </a:ext>
            </a:extLst>
          </p:cNvPr>
          <p:cNvSpPr/>
          <p:nvPr/>
        </p:nvSpPr>
        <p:spPr>
          <a:xfrm>
            <a:off x="1100888" y="1881291"/>
            <a:ext cx="10530673" cy="1323439"/>
          </a:xfrm>
          <a:prstGeom prst="rect">
            <a:avLst/>
          </a:prstGeom>
          <a:noFill/>
          <a:ln>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w="0"/>
                <a:solidFill>
                  <a:srgbClr val="4F7347"/>
                </a:solidFill>
                <a:effectLst>
                  <a:outerShdw blurRad="38100" dist="25400" dir="5400000" algn="ctr" rotWithShape="0">
                    <a:srgbClr val="6E747A">
                      <a:alpha val="43000"/>
                    </a:srgbClr>
                  </a:outerShdw>
                </a:effectLst>
                <a:uLnTx/>
                <a:uFillTx/>
                <a:latin typeface="Arial"/>
                <a:ea typeface="ＭＳ Ｐゴシック"/>
              </a:rPr>
              <a:t>Hva med deg? Hva er din styrke?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w="0"/>
                <a:solidFill>
                  <a:srgbClr val="4F7347"/>
                </a:solidFill>
                <a:effectLst>
                  <a:outerShdw blurRad="38100" dist="25400" dir="5400000" algn="ctr" rotWithShape="0">
                    <a:srgbClr val="6E747A">
                      <a:alpha val="43000"/>
                    </a:srgbClr>
                  </a:outerShdw>
                </a:effectLst>
                <a:uLnTx/>
                <a:uFillTx/>
                <a:latin typeface="Arial"/>
                <a:ea typeface="ＭＳ Ｐゴシック"/>
              </a:rPr>
              <a:t>Og hva skal du trene på?</a:t>
            </a:r>
          </a:p>
        </p:txBody>
      </p:sp>
    </p:spTree>
    <p:extLst>
      <p:ext uri="{BB962C8B-B14F-4D97-AF65-F5344CB8AC3E}">
        <p14:creationId xmlns:p14="http://schemas.microsoft.com/office/powerpoint/2010/main" val="690278802"/>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7">
            <a:extLst>
              <a:ext uri="{FF2B5EF4-FFF2-40B4-BE49-F238E27FC236}">
                <a16:creationId xmlns:a16="http://schemas.microsoft.com/office/drawing/2014/main" id="{8CB8E47F-20A9-2417-D126-C31AD0AB0DFE}"/>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4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Kjærlighetens 3 farger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av Christian A. Schwarz</a:t>
            </a:r>
          </a:p>
        </p:txBody>
      </p:sp>
      <p:sp>
        <p:nvSpPr>
          <p:cNvPr id="6" name="Rektangel 5">
            <a:extLst>
              <a:ext uri="{FF2B5EF4-FFF2-40B4-BE49-F238E27FC236}">
                <a16:creationId xmlns:a16="http://schemas.microsoft.com/office/drawing/2014/main" id="{CC4A83F2-CA1D-E1C1-5489-F39F306DE30D}"/>
              </a:ext>
            </a:extLst>
          </p:cNvPr>
          <p:cNvSpPr/>
          <p:nvPr/>
        </p:nvSpPr>
        <p:spPr>
          <a:xfrm>
            <a:off x="0" y="2230336"/>
            <a:ext cx="12191999" cy="1323439"/>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w="0"/>
                <a:solidFill>
                  <a:srgbClr val="4F7347"/>
                </a:solidFill>
                <a:effectLst>
                  <a:outerShdw blurRad="38100" dist="25400" dir="5400000" algn="ctr" rotWithShape="0">
                    <a:srgbClr val="6E747A">
                      <a:alpha val="43000"/>
                    </a:srgbClr>
                  </a:outerShdw>
                </a:effectLst>
                <a:uLnTx/>
                <a:uFillTx/>
                <a:latin typeface="Arial"/>
                <a:ea typeface="ＭＳ Ｐゴシック"/>
              </a:rPr>
              <a:t>Lykke til med å trene opp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w="0"/>
                <a:solidFill>
                  <a:srgbClr val="4F7347"/>
                </a:solidFill>
                <a:effectLst>
                  <a:outerShdw blurRad="38100" dist="25400" dir="5400000" algn="ctr" rotWithShape="0">
                    <a:srgbClr val="6E747A">
                      <a:alpha val="43000"/>
                    </a:srgbClr>
                  </a:outerShdw>
                </a:effectLst>
                <a:uLnTx/>
                <a:uFillTx/>
                <a:latin typeface="Arial"/>
                <a:ea typeface="ＭＳ Ｐゴシック"/>
              </a:rPr>
              <a:t>din kjærlighetsmuskel!</a:t>
            </a:r>
          </a:p>
        </p:txBody>
      </p:sp>
    </p:spTree>
    <p:extLst>
      <p:ext uri="{BB962C8B-B14F-4D97-AF65-F5344CB8AC3E}">
        <p14:creationId xmlns:p14="http://schemas.microsoft.com/office/powerpoint/2010/main" val="237110197"/>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AB811653-34F7-6B0B-43E2-3C160F98ACCA}"/>
              </a:ext>
            </a:extLst>
          </p:cNvPr>
          <p:cNvSpPr txBox="1">
            <a:spLocks noChangeArrowheads="1"/>
          </p:cNvSpPr>
          <p:nvPr/>
        </p:nvSpPr>
        <p:spPr bwMode="auto">
          <a:xfrm>
            <a:off x="235974" y="2845427"/>
            <a:ext cx="12192000" cy="2082837"/>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5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Å utvikle mer av åndens frukter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5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i eget og menighetens liv</a:t>
            </a:r>
          </a:p>
        </p:txBody>
      </p:sp>
      <p:sp>
        <p:nvSpPr>
          <p:cNvPr id="4" name="Rektangel 3">
            <a:extLst>
              <a:ext uri="{FF2B5EF4-FFF2-40B4-BE49-F238E27FC236}">
                <a16:creationId xmlns:a16="http://schemas.microsoft.com/office/drawing/2014/main" id="{760705DF-1685-31FC-F805-FF439BFC7DC5}"/>
              </a:ext>
            </a:extLst>
          </p:cNvPr>
          <p:cNvSpPr/>
          <p:nvPr/>
        </p:nvSpPr>
        <p:spPr>
          <a:xfrm>
            <a:off x="0" y="529354"/>
            <a:ext cx="12192000" cy="1400383"/>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500" b="1" i="0" u="none" strike="noStrike" kern="1200" cap="none" spc="0" normalizeH="0" baseline="0" noProof="0" dirty="0">
                <a:ln w="0"/>
                <a:solidFill>
                  <a:srgbClr val="4F7347"/>
                </a:solidFill>
                <a:effectLst>
                  <a:outerShdw blurRad="38100" dist="25400" dir="5400000" algn="ctr" rotWithShape="0">
                    <a:srgbClr val="6E747A">
                      <a:alpha val="43000"/>
                    </a:srgbClr>
                  </a:outerShdw>
                </a:effectLst>
                <a:uLnTx/>
                <a:uFillTx/>
                <a:latin typeface="Arial"/>
                <a:ea typeface="ＭＳ Ｐゴシック"/>
              </a:rPr>
              <a:t>Del 2</a:t>
            </a:r>
          </a:p>
        </p:txBody>
      </p:sp>
    </p:spTree>
    <p:extLst>
      <p:ext uri="{BB962C8B-B14F-4D97-AF65-F5344CB8AC3E}">
        <p14:creationId xmlns:p14="http://schemas.microsoft.com/office/powerpoint/2010/main" val="3140291062"/>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7">
            <a:extLst>
              <a:ext uri="{FF2B5EF4-FFF2-40B4-BE49-F238E27FC236}">
                <a16:creationId xmlns:a16="http://schemas.microsoft.com/office/drawing/2014/main" id="{420ADEF6-17B0-9C2A-A3C2-1085BD46E1B7}"/>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5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Å utvikle mer av åndens frukter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5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i eget og menighetens liv</a:t>
            </a:r>
          </a:p>
        </p:txBody>
      </p:sp>
      <p:pic>
        <p:nvPicPr>
          <p:cNvPr id="2" name="Bilde 1">
            <a:extLst>
              <a:ext uri="{FF2B5EF4-FFF2-40B4-BE49-F238E27FC236}">
                <a16:creationId xmlns:a16="http://schemas.microsoft.com/office/drawing/2014/main" id="{43D8F0DF-74FE-B7DD-FA47-4018D47B85BB}"/>
              </a:ext>
            </a:extLst>
          </p:cNvPr>
          <p:cNvPicPr>
            <a:picLocks noChangeAspect="1"/>
          </p:cNvPicPr>
          <p:nvPr/>
        </p:nvPicPr>
        <p:blipFill rotWithShape="1">
          <a:blip r:embed="rId3"/>
          <a:srcRect l="10495" t="3653" r="8589"/>
          <a:stretch/>
        </p:blipFill>
        <p:spPr>
          <a:xfrm>
            <a:off x="1219200" y="1722367"/>
            <a:ext cx="5299746" cy="4473982"/>
          </a:xfrm>
          <a:prstGeom prst="rect">
            <a:avLst/>
          </a:prstGeom>
        </p:spPr>
      </p:pic>
      <p:sp>
        <p:nvSpPr>
          <p:cNvPr id="7" name="Text Box 8">
            <a:extLst>
              <a:ext uri="{FF2B5EF4-FFF2-40B4-BE49-F238E27FC236}">
                <a16:creationId xmlns:a16="http://schemas.microsoft.com/office/drawing/2014/main" id="{D984B73A-735C-B7D1-E0F2-194DD770AAB9}"/>
              </a:ext>
            </a:extLst>
          </p:cNvPr>
          <p:cNvSpPr txBox="1">
            <a:spLocks noChangeArrowheads="1"/>
          </p:cNvSpPr>
          <p:nvPr/>
        </p:nvSpPr>
        <p:spPr bwMode="auto">
          <a:xfrm>
            <a:off x="6656597" y="1949032"/>
            <a:ext cx="5453246"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5125" indent="-365125">
              <a:defRPr>
                <a:solidFill>
                  <a:schemeClr val="tx1"/>
                </a:solidFill>
                <a:latin typeface="Arial" charset="0"/>
              </a:defRPr>
            </a:lvl1pPr>
            <a:lvl2pPr marL="808038" indent="-263525">
              <a:defRPr>
                <a:solidFill>
                  <a:schemeClr val="tx1"/>
                </a:solidFill>
                <a:latin typeface="Arial" charset="0"/>
              </a:defRPr>
            </a:lvl2pPr>
            <a:lvl3pPr marL="2155825">
              <a:defRPr>
                <a:solidFill>
                  <a:schemeClr val="tx1"/>
                </a:solidFill>
                <a:latin typeface="Arial" charset="0"/>
              </a:defRPr>
            </a:lvl3pPr>
            <a:lvl4pPr marL="2335213">
              <a:defRPr>
                <a:solidFill>
                  <a:schemeClr val="tx1"/>
                </a:solidFill>
                <a:latin typeface="Arial" charset="0"/>
              </a:defRPr>
            </a:lvl4pPr>
            <a:lvl5pPr marL="2514600">
              <a:defRPr>
                <a:solidFill>
                  <a:schemeClr val="tx1"/>
                </a:solidFill>
                <a:latin typeface="Arial" charset="0"/>
              </a:defRPr>
            </a:lvl5pPr>
            <a:lvl6pPr marL="2971800" fontAlgn="base">
              <a:spcBef>
                <a:spcPct val="0"/>
              </a:spcBef>
              <a:spcAft>
                <a:spcPct val="0"/>
              </a:spcAft>
              <a:defRPr>
                <a:solidFill>
                  <a:schemeClr val="tx1"/>
                </a:solidFill>
                <a:latin typeface="Arial" charset="0"/>
              </a:defRPr>
            </a:lvl6pPr>
            <a:lvl7pPr marL="3429000" fontAlgn="base">
              <a:spcBef>
                <a:spcPct val="0"/>
              </a:spcBef>
              <a:spcAft>
                <a:spcPct val="0"/>
              </a:spcAft>
              <a:defRPr>
                <a:solidFill>
                  <a:schemeClr val="tx1"/>
                </a:solidFill>
                <a:latin typeface="Arial" charset="0"/>
              </a:defRPr>
            </a:lvl7pPr>
            <a:lvl8pPr marL="3886200" fontAlgn="base">
              <a:spcBef>
                <a:spcPct val="0"/>
              </a:spcBef>
              <a:spcAft>
                <a:spcPct val="0"/>
              </a:spcAft>
              <a:defRPr>
                <a:solidFill>
                  <a:schemeClr val="tx1"/>
                </a:solidFill>
                <a:latin typeface="Arial" charset="0"/>
              </a:defRPr>
            </a:lvl8pPr>
            <a:lvl9pPr marL="4343400" fontAlgn="base">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2500" b="1" i="0" u="none" strike="noStrike" kern="1200" cap="none" spc="0" normalizeH="0" baseline="0" noProof="0" dirty="0">
                <a:ln>
                  <a:noFill/>
                </a:ln>
                <a:solidFill>
                  <a:srgbClr val="000000"/>
                </a:solidFill>
                <a:effectLst/>
                <a:uLnTx/>
                <a:uFillTx/>
                <a:latin typeface="Calibri" pitchFamily="34" charset="0"/>
                <a:ea typeface="ＭＳ Ｐゴシック" charset="0"/>
              </a:rPr>
              <a:t>Åndens frukt synlig i mitt liv:</a:t>
            </a:r>
          </a:p>
          <a:p>
            <a:pPr marL="342900" marR="0" lvl="0" indent="-3429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Glede (j</a:t>
            </a:r>
            <a:r>
              <a:rPr kumimoji="0" lang="nb-NO" altLang="nb-NO" sz="2500" b="0" i="0" u="none" strike="noStrike" kern="1200" cap="none" spc="0" normalizeH="0" baseline="0" noProof="0" dirty="0" err="1">
                <a:ln>
                  <a:noFill/>
                </a:ln>
                <a:solidFill>
                  <a:srgbClr val="000000"/>
                </a:solidFill>
                <a:effectLst/>
                <a:uLnTx/>
                <a:uFillTx/>
                <a:latin typeface="Calibri" pitchFamily="34" charset="0"/>
                <a:ea typeface="ＭＳ Ｐゴシック" charset="0"/>
              </a:rPr>
              <a:t>oy</a:t>
            </a: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a:t>
            </a:r>
          </a:p>
          <a:p>
            <a:pPr marL="342900" marR="0" lvl="0" indent="-3429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Fred (</a:t>
            </a:r>
            <a:r>
              <a:rPr kumimoji="0" lang="nb-NO" altLang="nb-NO" sz="2500" b="0" i="0" u="none" strike="noStrike" kern="1200" cap="none" spc="0" normalizeH="0" baseline="0" noProof="0" dirty="0" err="1">
                <a:ln>
                  <a:noFill/>
                </a:ln>
                <a:solidFill>
                  <a:srgbClr val="000000"/>
                </a:solidFill>
                <a:effectLst/>
                <a:uLnTx/>
                <a:uFillTx/>
                <a:latin typeface="Calibri" pitchFamily="34" charset="0"/>
                <a:ea typeface="ＭＳ Ｐゴシック" charset="0"/>
              </a:rPr>
              <a:t>peace</a:t>
            </a: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a:t>
            </a:r>
          </a:p>
          <a:p>
            <a:pPr marL="342900" marR="0" lvl="0" indent="-3429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Overbærenhet (</a:t>
            </a:r>
            <a:r>
              <a:rPr kumimoji="0" lang="nb-NO" altLang="nb-NO" sz="2500" b="0" i="0" u="none" strike="noStrike" kern="1200" cap="none" spc="0" normalizeH="0" baseline="0" noProof="0" dirty="0" err="1">
                <a:ln>
                  <a:noFill/>
                </a:ln>
                <a:solidFill>
                  <a:srgbClr val="000000"/>
                </a:solidFill>
                <a:effectLst/>
                <a:uLnTx/>
                <a:uFillTx/>
                <a:latin typeface="Calibri" pitchFamily="34" charset="0"/>
                <a:ea typeface="ＭＳ Ｐゴシック" charset="0"/>
              </a:rPr>
              <a:t>patience</a:t>
            </a: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a:t>
            </a:r>
          </a:p>
          <a:p>
            <a:pPr marL="342900" marR="0" lvl="0" indent="-3429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Vennlighet (</a:t>
            </a:r>
            <a:r>
              <a:rPr kumimoji="0" lang="nb-NO" altLang="nb-NO" sz="2500" b="0" i="0" u="none" strike="noStrike" kern="1200" cap="none" spc="0" normalizeH="0" baseline="0" noProof="0" dirty="0" err="1">
                <a:ln>
                  <a:noFill/>
                </a:ln>
                <a:solidFill>
                  <a:srgbClr val="000000"/>
                </a:solidFill>
                <a:effectLst/>
                <a:uLnTx/>
                <a:uFillTx/>
                <a:latin typeface="Calibri" pitchFamily="34" charset="0"/>
                <a:ea typeface="ＭＳ Ｐゴシック" charset="0"/>
              </a:rPr>
              <a:t>kindness</a:t>
            </a: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a:t>
            </a:r>
          </a:p>
          <a:p>
            <a:pPr marL="342900" marR="0" lvl="0" indent="-3429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Godhet (</a:t>
            </a:r>
            <a:r>
              <a:rPr kumimoji="0" lang="nb-NO" altLang="nb-NO" sz="2500" b="0" i="0" u="none" strike="noStrike" kern="1200" cap="none" spc="0" normalizeH="0" baseline="0" noProof="0" dirty="0" err="1">
                <a:ln>
                  <a:noFill/>
                </a:ln>
                <a:solidFill>
                  <a:srgbClr val="000000"/>
                </a:solidFill>
                <a:effectLst/>
                <a:uLnTx/>
                <a:uFillTx/>
                <a:latin typeface="Calibri" pitchFamily="34" charset="0"/>
                <a:ea typeface="ＭＳ Ｐゴシック" charset="0"/>
              </a:rPr>
              <a:t>goodness</a:t>
            </a: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a:t>
            </a:r>
          </a:p>
          <a:p>
            <a:pPr marL="342900" marR="0" lvl="0" indent="-3429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Trofasthet (</a:t>
            </a:r>
            <a:r>
              <a:rPr kumimoji="0" lang="nb-NO" altLang="nb-NO" sz="2500" b="0" i="0" u="none" strike="noStrike" kern="1200" cap="none" spc="0" normalizeH="0" baseline="0" noProof="0" dirty="0" err="1">
                <a:ln>
                  <a:noFill/>
                </a:ln>
                <a:solidFill>
                  <a:srgbClr val="000000"/>
                </a:solidFill>
                <a:effectLst/>
                <a:uLnTx/>
                <a:uFillTx/>
                <a:latin typeface="Calibri" pitchFamily="34" charset="0"/>
                <a:ea typeface="ＭＳ Ｐゴシック" charset="0"/>
              </a:rPr>
              <a:t>faithfulness</a:t>
            </a: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a:t>
            </a:r>
          </a:p>
          <a:p>
            <a:pPr marL="342900" marR="0" lvl="0" indent="-3429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Ydmykhet (</a:t>
            </a:r>
            <a:r>
              <a:rPr kumimoji="0" lang="nb-NO" altLang="nb-NO" sz="2500" b="0" i="0" u="none" strike="noStrike" kern="1200" cap="none" spc="0" normalizeH="0" baseline="0" noProof="0" dirty="0" err="1">
                <a:ln>
                  <a:noFill/>
                </a:ln>
                <a:solidFill>
                  <a:srgbClr val="000000"/>
                </a:solidFill>
                <a:effectLst/>
                <a:uLnTx/>
                <a:uFillTx/>
                <a:latin typeface="Calibri" pitchFamily="34" charset="0"/>
                <a:ea typeface="ＭＳ Ｐゴシック" charset="0"/>
              </a:rPr>
              <a:t>gentleness</a:t>
            </a: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a:t>
            </a:r>
          </a:p>
          <a:p>
            <a:pPr marL="342900" marR="0" lvl="0" indent="-3429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Selvbeherskelse (</a:t>
            </a:r>
            <a:r>
              <a:rPr kumimoji="0" lang="nb-NO" altLang="nb-NO" sz="2500" b="0" i="0" u="none" strike="noStrike" kern="1200" cap="none" spc="0" normalizeH="0" baseline="0" noProof="0" dirty="0" err="1">
                <a:ln>
                  <a:noFill/>
                </a:ln>
                <a:solidFill>
                  <a:srgbClr val="000000"/>
                </a:solidFill>
                <a:effectLst/>
                <a:uLnTx/>
                <a:uFillTx/>
                <a:latin typeface="Calibri" pitchFamily="34" charset="0"/>
                <a:ea typeface="ＭＳ Ｐゴシック" charset="0"/>
              </a:rPr>
              <a:t>self-control</a:t>
            </a: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a:t>
            </a:r>
          </a:p>
          <a:p>
            <a:pPr marL="342900" marR="0" lvl="0" indent="-3429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endParaRPr>
          </a:p>
        </p:txBody>
      </p:sp>
    </p:spTree>
    <p:extLst>
      <p:ext uri="{BB962C8B-B14F-4D97-AF65-F5344CB8AC3E}">
        <p14:creationId xmlns:p14="http://schemas.microsoft.com/office/powerpoint/2010/main" val="1957731211"/>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7">
            <a:extLst>
              <a:ext uri="{FF2B5EF4-FFF2-40B4-BE49-F238E27FC236}">
                <a16:creationId xmlns:a16="http://schemas.microsoft.com/office/drawing/2014/main" id="{420ADEF6-17B0-9C2A-A3C2-1085BD46E1B7}"/>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4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Å utvikle mer av åndens frukter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4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i eget og menighetens liv</a:t>
            </a:r>
          </a:p>
        </p:txBody>
      </p:sp>
      <p:pic>
        <p:nvPicPr>
          <p:cNvPr id="4" name="Bilde 3">
            <a:extLst>
              <a:ext uri="{FF2B5EF4-FFF2-40B4-BE49-F238E27FC236}">
                <a16:creationId xmlns:a16="http://schemas.microsoft.com/office/drawing/2014/main" id="{77F3FEF9-0365-C14A-5E52-8EC24E71259D}"/>
              </a:ext>
            </a:extLst>
          </p:cNvPr>
          <p:cNvPicPr>
            <a:picLocks noChangeAspect="1"/>
          </p:cNvPicPr>
          <p:nvPr/>
        </p:nvPicPr>
        <p:blipFill>
          <a:blip r:embed="rId2"/>
          <a:stretch>
            <a:fillRect/>
          </a:stretch>
        </p:blipFill>
        <p:spPr>
          <a:xfrm>
            <a:off x="2061419" y="1475803"/>
            <a:ext cx="7721678" cy="5382197"/>
          </a:xfrm>
          <a:prstGeom prst="rect">
            <a:avLst/>
          </a:prstGeom>
        </p:spPr>
      </p:pic>
    </p:spTree>
    <p:extLst>
      <p:ext uri="{BB962C8B-B14F-4D97-AF65-F5344CB8AC3E}">
        <p14:creationId xmlns:p14="http://schemas.microsoft.com/office/powerpoint/2010/main" val="102751040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a:extLst>
              <a:ext uri="{FF2B5EF4-FFF2-40B4-BE49-F238E27FC236}">
                <a16:creationId xmlns:a16="http://schemas.microsoft.com/office/drawing/2014/main" id="{94428A39-A730-FED8-3C16-C0A7DF87E970}"/>
              </a:ext>
            </a:extLst>
          </p:cNvPr>
          <p:cNvSpPr txBox="1">
            <a:spLocks noChangeArrowheads="1"/>
          </p:cNvSpPr>
          <p:nvPr/>
        </p:nvSpPr>
        <p:spPr bwMode="auto">
          <a:xfrm>
            <a:off x="1257850" y="1689207"/>
            <a:ext cx="10540859"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5125" indent="-365125">
              <a:defRPr>
                <a:solidFill>
                  <a:schemeClr val="tx1"/>
                </a:solidFill>
                <a:latin typeface="Arial" charset="0"/>
              </a:defRPr>
            </a:lvl1pPr>
            <a:lvl2pPr marL="808038" indent="-263525">
              <a:defRPr>
                <a:solidFill>
                  <a:schemeClr val="tx1"/>
                </a:solidFill>
                <a:latin typeface="Arial" charset="0"/>
              </a:defRPr>
            </a:lvl2pPr>
            <a:lvl3pPr marL="2155825">
              <a:defRPr>
                <a:solidFill>
                  <a:schemeClr val="tx1"/>
                </a:solidFill>
                <a:latin typeface="Arial" charset="0"/>
              </a:defRPr>
            </a:lvl3pPr>
            <a:lvl4pPr marL="2335213">
              <a:defRPr>
                <a:solidFill>
                  <a:schemeClr val="tx1"/>
                </a:solidFill>
                <a:latin typeface="Arial" charset="0"/>
              </a:defRPr>
            </a:lvl4pPr>
            <a:lvl5pPr marL="2514600">
              <a:defRPr>
                <a:solidFill>
                  <a:schemeClr val="tx1"/>
                </a:solidFill>
                <a:latin typeface="Arial" charset="0"/>
              </a:defRPr>
            </a:lvl5pPr>
            <a:lvl6pPr marL="2971800" fontAlgn="base">
              <a:spcBef>
                <a:spcPct val="0"/>
              </a:spcBef>
              <a:spcAft>
                <a:spcPct val="0"/>
              </a:spcAft>
              <a:defRPr>
                <a:solidFill>
                  <a:schemeClr val="tx1"/>
                </a:solidFill>
                <a:latin typeface="Arial" charset="0"/>
              </a:defRPr>
            </a:lvl6pPr>
            <a:lvl7pPr marL="3429000" fontAlgn="base">
              <a:spcBef>
                <a:spcPct val="0"/>
              </a:spcBef>
              <a:spcAft>
                <a:spcPct val="0"/>
              </a:spcAft>
              <a:defRPr>
                <a:solidFill>
                  <a:schemeClr val="tx1"/>
                </a:solidFill>
                <a:latin typeface="Arial" charset="0"/>
              </a:defRPr>
            </a:lvl7pPr>
            <a:lvl8pPr marL="3886200" fontAlgn="base">
              <a:spcBef>
                <a:spcPct val="0"/>
              </a:spcBef>
              <a:spcAft>
                <a:spcPct val="0"/>
              </a:spcAft>
              <a:defRPr>
                <a:solidFill>
                  <a:schemeClr val="tx1"/>
                </a:solidFill>
                <a:latin typeface="Arial" charset="0"/>
              </a:defRPr>
            </a:lvl8pPr>
            <a:lvl9pPr marL="4343400" fontAlgn="base">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1" i="0" u="none" strike="noStrike" kern="1200" cap="none" spc="0" normalizeH="0" baseline="0" noProof="0" dirty="0">
                <a:ln>
                  <a:noFill/>
                </a:ln>
                <a:solidFill>
                  <a:srgbClr val="000000"/>
                </a:solidFill>
                <a:effectLst/>
                <a:uLnTx/>
                <a:uFillTx/>
                <a:latin typeface="Calibri" pitchFamily="34" charset="0"/>
                <a:ea typeface="ＭＳ Ｐゴシック" charset="0"/>
              </a:rPr>
              <a:t>En praktisk øvelse og hva den har betydd for meg:</a:t>
            </a: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Øvelse 3-10: Overrask med gaver (eller tid)</a:t>
            </a:r>
          </a:p>
        </p:txBody>
      </p:sp>
      <p:sp>
        <p:nvSpPr>
          <p:cNvPr id="2" name="Rectangle 17">
            <a:extLst>
              <a:ext uri="{FF2B5EF4-FFF2-40B4-BE49-F238E27FC236}">
                <a16:creationId xmlns:a16="http://schemas.microsoft.com/office/drawing/2014/main" id="{AB811653-34F7-6B0B-43E2-3C160F98ACCA}"/>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5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Å utvikle mer av åndens frukter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5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i eget og menighetens liv</a:t>
            </a:r>
          </a:p>
        </p:txBody>
      </p:sp>
      <p:pic>
        <p:nvPicPr>
          <p:cNvPr id="8" name="Grafikk 7" descr="Telefon med heldekkende fyll">
            <a:extLst>
              <a:ext uri="{FF2B5EF4-FFF2-40B4-BE49-F238E27FC236}">
                <a16:creationId xmlns:a16="http://schemas.microsoft.com/office/drawing/2014/main" id="{D58B849D-58FA-3E1C-5DB5-06AD053CB8D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834" t="15302" r="8026" b="13209"/>
          <a:stretch/>
        </p:blipFill>
        <p:spPr>
          <a:xfrm>
            <a:off x="1257850" y="3645300"/>
            <a:ext cx="2778089" cy="2332713"/>
          </a:xfrm>
          <a:prstGeom prst="rect">
            <a:avLst/>
          </a:prstGeom>
        </p:spPr>
      </p:pic>
      <p:pic>
        <p:nvPicPr>
          <p:cNvPr id="10" name="Bilde 9">
            <a:extLst>
              <a:ext uri="{FF2B5EF4-FFF2-40B4-BE49-F238E27FC236}">
                <a16:creationId xmlns:a16="http://schemas.microsoft.com/office/drawing/2014/main" id="{3E4FA903-3875-8215-866D-B62E38DB0766}"/>
              </a:ext>
            </a:extLst>
          </p:cNvPr>
          <p:cNvPicPr>
            <a:picLocks noChangeAspect="1"/>
          </p:cNvPicPr>
          <p:nvPr/>
        </p:nvPicPr>
        <p:blipFill rotWithShape="1">
          <a:blip r:embed="rId5"/>
          <a:srcRect l="6977"/>
          <a:stretch/>
        </p:blipFill>
        <p:spPr>
          <a:xfrm>
            <a:off x="4286183" y="3714126"/>
            <a:ext cx="2343324" cy="2263887"/>
          </a:xfrm>
          <a:prstGeom prst="rect">
            <a:avLst/>
          </a:prstGeom>
        </p:spPr>
      </p:pic>
      <p:pic>
        <p:nvPicPr>
          <p:cNvPr id="11" name="Bilde 10">
            <a:extLst>
              <a:ext uri="{FF2B5EF4-FFF2-40B4-BE49-F238E27FC236}">
                <a16:creationId xmlns:a16="http://schemas.microsoft.com/office/drawing/2014/main" id="{C683A6DB-EEE3-7878-2EC9-5EDEEB29830D}"/>
              </a:ext>
            </a:extLst>
          </p:cNvPr>
          <p:cNvPicPr>
            <a:picLocks noChangeAspect="1"/>
          </p:cNvPicPr>
          <p:nvPr/>
        </p:nvPicPr>
        <p:blipFill rotWithShape="1">
          <a:blip r:embed="rId6"/>
          <a:srcRect b="19169"/>
          <a:stretch/>
        </p:blipFill>
        <p:spPr>
          <a:xfrm>
            <a:off x="6781431" y="3124961"/>
            <a:ext cx="3522727" cy="3442216"/>
          </a:xfrm>
          <a:prstGeom prst="rect">
            <a:avLst/>
          </a:prstGeom>
        </p:spPr>
      </p:pic>
    </p:spTree>
    <p:extLst>
      <p:ext uri="{BB962C8B-B14F-4D97-AF65-F5344CB8AC3E}">
        <p14:creationId xmlns:p14="http://schemas.microsoft.com/office/powerpoint/2010/main" val="34828455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a:extLst>
              <a:ext uri="{FF2B5EF4-FFF2-40B4-BE49-F238E27FC236}">
                <a16:creationId xmlns:a16="http://schemas.microsoft.com/office/drawing/2014/main" id="{94428A39-A730-FED8-3C16-C0A7DF87E970}"/>
              </a:ext>
            </a:extLst>
          </p:cNvPr>
          <p:cNvSpPr txBox="1">
            <a:spLocks noChangeArrowheads="1"/>
          </p:cNvSpPr>
          <p:nvPr/>
        </p:nvSpPr>
        <p:spPr bwMode="auto">
          <a:xfrm>
            <a:off x="1277514" y="1652600"/>
            <a:ext cx="10540859"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5125" indent="-365125">
              <a:defRPr>
                <a:solidFill>
                  <a:schemeClr val="tx1"/>
                </a:solidFill>
                <a:latin typeface="Arial" charset="0"/>
              </a:defRPr>
            </a:lvl1pPr>
            <a:lvl2pPr marL="808038" indent="-263525">
              <a:defRPr>
                <a:solidFill>
                  <a:schemeClr val="tx1"/>
                </a:solidFill>
                <a:latin typeface="Arial" charset="0"/>
              </a:defRPr>
            </a:lvl2pPr>
            <a:lvl3pPr marL="2155825">
              <a:defRPr>
                <a:solidFill>
                  <a:schemeClr val="tx1"/>
                </a:solidFill>
                <a:latin typeface="Arial" charset="0"/>
              </a:defRPr>
            </a:lvl3pPr>
            <a:lvl4pPr marL="2335213">
              <a:defRPr>
                <a:solidFill>
                  <a:schemeClr val="tx1"/>
                </a:solidFill>
                <a:latin typeface="Arial" charset="0"/>
              </a:defRPr>
            </a:lvl4pPr>
            <a:lvl5pPr marL="2514600">
              <a:defRPr>
                <a:solidFill>
                  <a:schemeClr val="tx1"/>
                </a:solidFill>
                <a:latin typeface="Arial" charset="0"/>
              </a:defRPr>
            </a:lvl5pPr>
            <a:lvl6pPr marL="2971800" fontAlgn="base">
              <a:spcBef>
                <a:spcPct val="0"/>
              </a:spcBef>
              <a:spcAft>
                <a:spcPct val="0"/>
              </a:spcAft>
              <a:defRPr>
                <a:solidFill>
                  <a:schemeClr val="tx1"/>
                </a:solidFill>
                <a:latin typeface="Arial" charset="0"/>
              </a:defRPr>
            </a:lvl6pPr>
            <a:lvl7pPr marL="3429000" fontAlgn="base">
              <a:spcBef>
                <a:spcPct val="0"/>
              </a:spcBef>
              <a:spcAft>
                <a:spcPct val="0"/>
              </a:spcAft>
              <a:defRPr>
                <a:solidFill>
                  <a:schemeClr val="tx1"/>
                </a:solidFill>
                <a:latin typeface="Arial" charset="0"/>
              </a:defRPr>
            </a:lvl7pPr>
            <a:lvl8pPr marL="3886200" fontAlgn="base">
              <a:spcBef>
                <a:spcPct val="0"/>
              </a:spcBef>
              <a:spcAft>
                <a:spcPct val="0"/>
              </a:spcAft>
              <a:defRPr>
                <a:solidFill>
                  <a:schemeClr val="tx1"/>
                </a:solidFill>
                <a:latin typeface="Arial" charset="0"/>
              </a:defRPr>
            </a:lvl8pPr>
            <a:lvl9pPr marL="4343400" fontAlgn="base">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1" i="0" u="none" strike="noStrike" kern="1200" cap="none" spc="0" normalizeH="0" baseline="0" noProof="0" dirty="0">
                <a:ln>
                  <a:noFill/>
                </a:ln>
                <a:solidFill>
                  <a:srgbClr val="000000"/>
                </a:solidFill>
                <a:effectLst/>
                <a:uLnTx/>
                <a:uFillTx/>
                <a:latin typeface="Calibri" pitchFamily="34" charset="0"/>
                <a:ea typeface="ＭＳ Ｐゴシック" charset="0"/>
              </a:rPr>
              <a:t>Eksempel på en øvelse vi prøvde i menigheten:</a:t>
            </a: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Øvelse 4-2: «Bare fordi det er morsomt»</a:t>
            </a:r>
          </a:p>
        </p:txBody>
      </p:sp>
      <p:sp>
        <p:nvSpPr>
          <p:cNvPr id="2" name="Rectangle 17">
            <a:extLst>
              <a:ext uri="{FF2B5EF4-FFF2-40B4-BE49-F238E27FC236}">
                <a16:creationId xmlns:a16="http://schemas.microsoft.com/office/drawing/2014/main" id="{3ABB1065-C68D-F66D-A4C1-5D3EE9095F86}"/>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5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Å utvikle mer av åndens frukter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5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i eget og menighetens liv</a:t>
            </a:r>
          </a:p>
        </p:txBody>
      </p:sp>
      <p:pic>
        <p:nvPicPr>
          <p:cNvPr id="6" name="Bilde 5">
            <a:extLst>
              <a:ext uri="{FF2B5EF4-FFF2-40B4-BE49-F238E27FC236}">
                <a16:creationId xmlns:a16="http://schemas.microsoft.com/office/drawing/2014/main" id="{F1892517-2649-C7CE-BF40-21E8C320631A}"/>
              </a:ext>
            </a:extLst>
          </p:cNvPr>
          <p:cNvPicPr>
            <a:picLocks noChangeAspect="1"/>
          </p:cNvPicPr>
          <p:nvPr/>
        </p:nvPicPr>
        <p:blipFill>
          <a:blip r:embed="rId3"/>
          <a:stretch>
            <a:fillRect/>
          </a:stretch>
        </p:blipFill>
        <p:spPr>
          <a:xfrm>
            <a:off x="1373691" y="3212701"/>
            <a:ext cx="4559166" cy="3396464"/>
          </a:xfrm>
          <a:prstGeom prst="rect">
            <a:avLst/>
          </a:prstGeom>
          <a:ln w="25400">
            <a:solidFill>
              <a:srgbClr val="4F7347"/>
            </a:solidFill>
          </a:ln>
        </p:spPr>
      </p:pic>
      <p:sp>
        <p:nvSpPr>
          <p:cNvPr id="8" name="Pil: venstre 7">
            <a:extLst>
              <a:ext uri="{FF2B5EF4-FFF2-40B4-BE49-F238E27FC236}">
                <a16:creationId xmlns:a16="http://schemas.microsoft.com/office/drawing/2014/main" id="{47A3EC29-59CE-4138-BB7C-B7CCC6E319F0}"/>
              </a:ext>
            </a:extLst>
          </p:cNvPr>
          <p:cNvSpPr/>
          <p:nvPr/>
        </p:nvSpPr>
        <p:spPr bwMode="auto">
          <a:xfrm rot="20440020">
            <a:off x="5771703" y="3191126"/>
            <a:ext cx="5455100" cy="1523495"/>
          </a:xfrm>
          <a:prstGeom prst="leftArrow">
            <a:avLst>
              <a:gd name="adj1" fmla="val 50000"/>
              <a:gd name="adj2" fmla="val 46730"/>
            </a:avLst>
          </a:prstGeom>
          <a:solidFill>
            <a:srgbClr val="4F7347"/>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sz="2400" b="0" i="0" u="none" strike="noStrike" kern="1200" cap="none" spc="0" normalizeH="0" baseline="0" noProof="0" dirty="0">
                <a:ln>
                  <a:noFill/>
                </a:ln>
                <a:solidFill>
                  <a:srgbClr val="FFFFFF"/>
                </a:solidFill>
                <a:effectLst/>
                <a:uLnTx/>
                <a:uFillTx/>
                <a:latin typeface="Arial" pitchFamily="-65" charset="0"/>
                <a:ea typeface="ＭＳ Ｐゴシック" pitchFamily="-65" charset="-128"/>
                <a:cs typeface="ＭＳ Ｐゴシック" pitchFamily="-65" charset="-128"/>
              </a:rPr>
              <a:t>Alt startet med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sz="2400" b="0" i="0" u="none" strike="noStrike" kern="1200" cap="none" spc="0" normalizeH="0" baseline="0" noProof="0" dirty="0">
                <a:ln>
                  <a:noFill/>
                </a:ln>
                <a:solidFill>
                  <a:srgbClr val="FFFFFF"/>
                </a:solidFill>
                <a:effectLst/>
                <a:uLnTx/>
                <a:uFillTx/>
                <a:latin typeface="Arial" pitchFamily="-65" charset="0"/>
                <a:ea typeface="ＭＳ Ｐゴシック" pitchFamily="-65" charset="-128"/>
                <a:cs typeface="ＭＳ Ｐゴシック" pitchFamily="-65" charset="-128"/>
              </a:rPr>
              <a:t>et enkelt påskekort i 2018.</a:t>
            </a:r>
          </a:p>
        </p:txBody>
      </p:sp>
    </p:spTree>
    <p:extLst>
      <p:ext uri="{BB962C8B-B14F-4D97-AF65-F5344CB8AC3E}">
        <p14:creationId xmlns:p14="http://schemas.microsoft.com/office/powerpoint/2010/main" val="42031112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7">
            <a:extLst>
              <a:ext uri="{FF2B5EF4-FFF2-40B4-BE49-F238E27FC236}">
                <a16:creationId xmlns:a16="http://schemas.microsoft.com/office/drawing/2014/main" id="{420ADEF6-17B0-9C2A-A3C2-1085BD46E1B7}"/>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4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Kjærlighetens 3 farger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av Christian A. Schwarz</a:t>
            </a:r>
          </a:p>
        </p:txBody>
      </p:sp>
      <p:sp>
        <p:nvSpPr>
          <p:cNvPr id="3" name="Text Box 8">
            <a:extLst>
              <a:ext uri="{FF2B5EF4-FFF2-40B4-BE49-F238E27FC236}">
                <a16:creationId xmlns:a16="http://schemas.microsoft.com/office/drawing/2014/main" id="{94428A39-A730-FED8-3C16-C0A7DF87E970}"/>
              </a:ext>
            </a:extLst>
          </p:cNvPr>
          <p:cNvSpPr txBox="1">
            <a:spLocks noChangeArrowheads="1"/>
          </p:cNvSpPr>
          <p:nvPr/>
        </p:nvSpPr>
        <p:spPr bwMode="auto">
          <a:xfrm>
            <a:off x="1239267" y="1633224"/>
            <a:ext cx="10736424" cy="4385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5125" indent="-365125">
              <a:defRPr>
                <a:solidFill>
                  <a:schemeClr val="tx1"/>
                </a:solidFill>
                <a:latin typeface="Arial" charset="0"/>
              </a:defRPr>
            </a:lvl1pPr>
            <a:lvl2pPr marL="808038" indent="-263525">
              <a:defRPr>
                <a:solidFill>
                  <a:schemeClr val="tx1"/>
                </a:solidFill>
                <a:latin typeface="Arial" charset="0"/>
              </a:defRPr>
            </a:lvl2pPr>
            <a:lvl3pPr marL="2155825">
              <a:defRPr>
                <a:solidFill>
                  <a:schemeClr val="tx1"/>
                </a:solidFill>
                <a:latin typeface="Arial" charset="0"/>
              </a:defRPr>
            </a:lvl3pPr>
            <a:lvl4pPr marL="2335213">
              <a:defRPr>
                <a:solidFill>
                  <a:schemeClr val="tx1"/>
                </a:solidFill>
                <a:latin typeface="Arial" charset="0"/>
              </a:defRPr>
            </a:lvl4pPr>
            <a:lvl5pPr marL="2514600">
              <a:defRPr>
                <a:solidFill>
                  <a:schemeClr val="tx1"/>
                </a:solidFill>
                <a:latin typeface="Arial" charset="0"/>
              </a:defRPr>
            </a:lvl5pPr>
            <a:lvl6pPr marL="2971800" fontAlgn="base">
              <a:spcBef>
                <a:spcPct val="0"/>
              </a:spcBef>
              <a:spcAft>
                <a:spcPct val="0"/>
              </a:spcAft>
              <a:defRPr>
                <a:solidFill>
                  <a:schemeClr val="tx1"/>
                </a:solidFill>
                <a:latin typeface="Arial" charset="0"/>
              </a:defRPr>
            </a:lvl6pPr>
            <a:lvl7pPr marL="3429000" fontAlgn="base">
              <a:spcBef>
                <a:spcPct val="0"/>
              </a:spcBef>
              <a:spcAft>
                <a:spcPct val="0"/>
              </a:spcAft>
              <a:defRPr>
                <a:solidFill>
                  <a:schemeClr val="tx1"/>
                </a:solidFill>
                <a:latin typeface="Arial" charset="0"/>
              </a:defRPr>
            </a:lvl7pPr>
            <a:lvl8pPr marL="3886200" fontAlgn="base">
              <a:spcBef>
                <a:spcPct val="0"/>
              </a:spcBef>
              <a:spcAft>
                <a:spcPct val="0"/>
              </a:spcAft>
              <a:defRPr>
                <a:solidFill>
                  <a:schemeClr val="tx1"/>
                </a:solidFill>
                <a:latin typeface="Arial" charset="0"/>
              </a:defRPr>
            </a:lvl8pPr>
            <a:lvl9pPr marL="4343400" fontAlgn="base">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1" i="0" u="none" strike="noStrike" kern="1200" cap="none" spc="0" normalizeH="0" baseline="0" noProof="0" dirty="0">
                <a:ln>
                  <a:noFill/>
                </a:ln>
                <a:solidFill>
                  <a:srgbClr val="000000"/>
                </a:solidFill>
                <a:effectLst/>
                <a:uLnTx/>
                <a:uFillTx/>
                <a:latin typeface="Calibri" pitchFamily="34" charset="0"/>
                <a:ea typeface="ＭＳ Ｐゴシック" charset="0"/>
              </a:rPr>
              <a:t>Påstand:</a:t>
            </a: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 </a:t>
            </a: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Den største hindringen for kirkevekst er «mangel på kjærlighet.»</a:t>
            </a: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1" i="0" u="none" strike="noStrike" kern="1200" cap="none" spc="0" normalizeH="0" baseline="0" noProof="0" dirty="0">
                <a:ln>
                  <a:noFill/>
                </a:ln>
                <a:solidFill>
                  <a:srgbClr val="000000"/>
                </a:solidFill>
                <a:effectLst/>
                <a:uLnTx/>
                <a:uFillTx/>
                <a:latin typeface="Calibri" pitchFamily="34" charset="0"/>
                <a:ea typeface="ＭＳ Ｐゴシック" charset="0"/>
              </a:rPr>
              <a:t>Jesus sa: </a:t>
            </a:r>
            <a:r>
              <a:rPr kumimoji="0" lang="nb-NO" altLang="nb-NO" sz="3000" b="0" i="1" u="none" strike="noStrike" kern="1200" cap="none" spc="0" normalizeH="0" baseline="0" noProof="0" dirty="0">
                <a:ln>
                  <a:noFill/>
                </a:ln>
                <a:solidFill>
                  <a:srgbClr val="000000"/>
                </a:solidFill>
                <a:effectLst/>
                <a:uLnTx/>
                <a:uFillTx/>
                <a:latin typeface="Calibri" pitchFamily="34" charset="0"/>
                <a:ea typeface="ＭＳ Ｐゴシック" charset="0"/>
              </a:rPr>
              <a:t>«Et nytt bud gir jeg dere: Dere skal elske hverandre. </a:t>
            </a: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0" i="1" u="none" strike="noStrike" kern="1200" cap="none" spc="0" normalizeH="0" baseline="0" noProof="0" dirty="0">
                <a:ln>
                  <a:noFill/>
                </a:ln>
                <a:solidFill>
                  <a:srgbClr val="000000"/>
                </a:solidFill>
                <a:effectLst/>
                <a:uLnTx/>
                <a:uFillTx/>
                <a:latin typeface="Calibri" pitchFamily="34" charset="0"/>
                <a:ea typeface="ＭＳ Ｐゴシック" charset="0"/>
              </a:rPr>
              <a:t>Som jeg har elsket dere, skal dere elske hverandre. Ved dette skal alle forstå at dere er mine disipler: at dere har kjærlighet til hverandre.» </a:t>
            </a: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(Joh. 13,34-35)</a:t>
            </a: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Målet med boken er å gi hjelp til å omsette Jesu budskap i handling.</a:t>
            </a:r>
          </a:p>
        </p:txBody>
      </p:sp>
    </p:spTree>
    <p:extLst>
      <p:ext uri="{BB962C8B-B14F-4D97-AF65-F5344CB8AC3E}">
        <p14:creationId xmlns:p14="http://schemas.microsoft.com/office/powerpoint/2010/main" val="2105709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10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3ABB1065-C68D-F66D-A4C1-5D3EE9095F86}"/>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5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Å utvikle mer av åndens frukter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5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i eget og menighetens liv</a:t>
            </a:r>
          </a:p>
        </p:txBody>
      </p:sp>
      <p:pic>
        <p:nvPicPr>
          <p:cNvPr id="3" name="Bilde 2">
            <a:extLst>
              <a:ext uri="{FF2B5EF4-FFF2-40B4-BE49-F238E27FC236}">
                <a16:creationId xmlns:a16="http://schemas.microsoft.com/office/drawing/2014/main" id="{41CFAC7F-59A5-5C3A-017B-0A62643F713B}"/>
              </a:ext>
            </a:extLst>
          </p:cNvPr>
          <p:cNvPicPr>
            <a:picLocks noChangeAspect="1"/>
          </p:cNvPicPr>
          <p:nvPr/>
        </p:nvPicPr>
        <p:blipFill>
          <a:blip r:embed="rId3"/>
          <a:stretch>
            <a:fillRect/>
          </a:stretch>
        </p:blipFill>
        <p:spPr>
          <a:xfrm>
            <a:off x="1417730" y="1419897"/>
            <a:ext cx="9705673" cy="5438103"/>
          </a:xfrm>
          <a:prstGeom prst="rect">
            <a:avLst/>
          </a:prstGeom>
        </p:spPr>
      </p:pic>
    </p:spTree>
    <p:extLst>
      <p:ext uri="{BB962C8B-B14F-4D97-AF65-F5344CB8AC3E}">
        <p14:creationId xmlns:p14="http://schemas.microsoft.com/office/powerpoint/2010/main" val="320683588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D383638-2B9C-105A-BCE3-649C07D4F5F1}"/>
              </a:ext>
            </a:extLst>
          </p:cNvPr>
          <p:cNvPicPr>
            <a:picLocks noChangeAspect="1"/>
          </p:cNvPicPr>
          <p:nvPr/>
        </p:nvPicPr>
        <p:blipFill>
          <a:blip r:embed="rId3"/>
          <a:stretch>
            <a:fillRect/>
          </a:stretch>
        </p:blipFill>
        <p:spPr>
          <a:xfrm>
            <a:off x="1580945" y="1285773"/>
            <a:ext cx="9528874" cy="5572227"/>
          </a:xfrm>
          <a:prstGeom prst="rect">
            <a:avLst/>
          </a:prstGeom>
        </p:spPr>
      </p:pic>
      <p:sp>
        <p:nvSpPr>
          <p:cNvPr id="2" name="Rectangle 17">
            <a:extLst>
              <a:ext uri="{FF2B5EF4-FFF2-40B4-BE49-F238E27FC236}">
                <a16:creationId xmlns:a16="http://schemas.microsoft.com/office/drawing/2014/main" id="{3ABB1065-C68D-F66D-A4C1-5D3EE9095F86}"/>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5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Å utvikle mer av åndens frukter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5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i eget og menighetens liv</a:t>
            </a:r>
          </a:p>
        </p:txBody>
      </p:sp>
    </p:spTree>
    <p:extLst>
      <p:ext uri="{BB962C8B-B14F-4D97-AF65-F5344CB8AC3E}">
        <p14:creationId xmlns:p14="http://schemas.microsoft.com/office/powerpoint/2010/main" val="2863237103"/>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a:extLst>
              <a:ext uri="{FF2B5EF4-FFF2-40B4-BE49-F238E27FC236}">
                <a16:creationId xmlns:a16="http://schemas.microsoft.com/office/drawing/2014/main" id="{94428A39-A730-FED8-3C16-C0A7DF87E970}"/>
              </a:ext>
            </a:extLst>
          </p:cNvPr>
          <p:cNvSpPr txBox="1">
            <a:spLocks noChangeArrowheads="1"/>
          </p:cNvSpPr>
          <p:nvPr/>
        </p:nvSpPr>
        <p:spPr bwMode="auto">
          <a:xfrm>
            <a:off x="1257850" y="1689207"/>
            <a:ext cx="10540859" cy="355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5125" indent="-365125">
              <a:defRPr>
                <a:solidFill>
                  <a:schemeClr val="tx1"/>
                </a:solidFill>
                <a:latin typeface="Arial" charset="0"/>
              </a:defRPr>
            </a:lvl1pPr>
            <a:lvl2pPr marL="808038" indent="-263525">
              <a:defRPr>
                <a:solidFill>
                  <a:schemeClr val="tx1"/>
                </a:solidFill>
                <a:latin typeface="Arial" charset="0"/>
              </a:defRPr>
            </a:lvl2pPr>
            <a:lvl3pPr marL="2155825">
              <a:defRPr>
                <a:solidFill>
                  <a:schemeClr val="tx1"/>
                </a:solidFill>
                <a:latin typeface="Arial" charset="0"/>
              </a:defRPr>
            </a:lvl3pPr>
            <a:lvl4pPr marL="2335213">
              <a:defRPr>
                <a:solidFill>
                  <a:schemeClr val="tx1"/>
                </a:solidFill>
                <a:latin typeface="Arial" charset="0"/>
              </a:defRPr>
            </a:lvl4pPr>
            <a:lvl5pPr marL="2514600">
              <a:defRPr>
                <a:solidFill>
                  <a:schemeClr val="tx1"/>
                </a:solidFill>
                <a:latin typeface="Arial" charset="0"/>
              </a:defRPr>
            </a:lvl5pPr>
            <a:lvl6pPr marL="2971800" fontAlgn="base">
              <a:spcBef>
                <a:spcPct val="0"/>
              </a:spcBef>
              <a:spcAft>
                <a:spcPct val="0"/>
              </a:spcAft>
              <a:defRPr>
                <a:solidFill>
                  <a:schemeClr val="tx1"/>
                </a:solidFill>
                <a:latin typeface="Arial" charset="0"/>
              </a:defRPr>
            </a:lvl6pPr>
            <a:lvl7pPr marL="3429000" fontAlgn="base">
              <a:spcBef>
                <a:spcPct val="0"/>
              </a:spcBef>
              <a:spcAft>
                <a:spcPct val="0"/>
              </a:spcAft>
              <a:defRPr>
                <a:solidFill>
                  <a:schemeClr val="tx1"/>
                </a:solidFill>
                <a:latin typeface="Arial" charset="0"/>
              </a:defRPr>
            </a:lvl7pPr>
            <a:lvl8pPr marL="3886200" fontAlgn="base">
              <a:spcBef>
                <a:spcPct val="0"/>
              </a:spcBef>
              <a:spcAft>
                <a:spcPct val="0"/>
              </a:spcAft>
              <a:defRPr>
                <a:solidFill>
                  <a:schemeClr val="tx1"/>
                </a:solidFill>
                <a:latin typeface="Arial" charset="0"/>
              </a:defRPr>
            </a:lvl8pPr>
            <a:lvl9pPr marL="4343400" fontAlgn="base">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1" i="0" u="none" strike="noStrike" kern="1200" cap="none" spc="0" normalizeH="0" baseline="0" noProof="0" dirty="0">
                <a:ln>
                  <a:noFill/>
                </a:ln>
                <a:solidFill>
                  <a:srgbClr val="000000"/>
                </a:solidFill>
                <a:effectLst/>
                <a:uLnTx/>
                <a:uFillTx/>
                <a:latin typeface="Calibri" pitchFamily="34" charset="0"/>
                <a:ea typeface="ＭＳ Ｐゴシック" charset="0"/>
              </a:rPr>
              <a:t>Fire personlige øvelser i rettferdighet (grønn):</a:t>
            </a: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nb-NO" altLang="nb-NO" sz="3000" b="1" i="0" u="none" strike="noStrike" kern="1200" cap="none" spc="0" normalizeH="0" baseline="0" noProof="0" dirty="0">
              <a:ln>
                <a:noFill/>
              </a:ln>
              <a:solidFill>
                <a:srgbClr val="000000"/>
              </a:solidFill>
              <a:effectLst/>
              <a:uLnTx/>
              <a:uFillTx/>
              <a:latin typeface="Calibri" pitchFamily="34" charset="0"/>
              <a:ea typeface="ＭＳ Ｐゴシック"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Øvelse 3: Se med andres briller.</a:t>
            </a: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Øvelse 6: Gjør deg sårbar.</a:t>
            </a: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Øvelse 8: Vær gjennomskinnelig.</a:t>
            </a: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Øvelse 12: Del et måltid med hverandre</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endParaRPr>
          </a:p>
        </p:txBody>
      </p:sp>
      <p:sp>
        <p:nvSpPr>
          <p:cNvPr id="2" name="Rectangle 17">
            <a:extLst>
              <a:ext uri="{FF2B5EF4-FFF2-40B4-BE49-F238E27FC236}">
                <a16:creationId xmlns:a16="http://schemas.microsoft.com/office/drawing/2014/main" id="{AB811653-34F7-6B0B-43E2-3C160F98ACCA}"/>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5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Å utvikle mer av åndens frukter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5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i eget og menighetens liv</a:t>
            </a:r>
          </a:p>
        </p:txBody>
      </p:sp>
    </p:spTree>
    <p:extLst>
      <p:ext uri="{BB962C8B-B14F-4D97-AF65-F5344CB8AC3E}">
        <p14:creationId xmlns:p14="http://schemas.microsoft.com/office/powerpoint/2010/main" val="7046067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a:extLst>
              <a:ext uri="{FF2B5EF4-FFF2-40B4-BE49-F238E27FC236}">
                <a16:creationId xmlns:a16="http://schemas.microsoft.com/office/drawing/2014/main" id="{94428A39-A730-FED8-3C16-C0A7DF87E970}"/>
              </a:ext>
            </a:extLst>
          </p:cNvPr>
          <p:cNvSpPr txBox="1">
            <a:spLocks noChangeArrowheads="1"/>
          </p:cNvSpPr>
          <p:nvPr/>
        </p:nvSpPr>
        <p:spPr bwMode="auto">
          <a:xfrm>
            <a:off x="1257850" y="1689207"/>
            <a:ext cx="10540859" cy="355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5125" indent="-365125">
              <a:defRPr>
                <a:solidFill>
                  <a:schemeClr val="tx1"/>
                </a:solidFill>
                <a:latin typeface="Arial" charset="0"/>
              </a:defRPr>
            </a:lvl1pPr>
            <a:lvl2pPr marL="808038" indent="-263525">
              <a:defRPr>
                <a:solidFill>
                  <a:schemeClr val="tx1"/>
                </a:solidFill>
                <a:latin typeface="Arial" charset="0"/>
              </a:defRPr>
            </a:lvl2pPr>
            <a:lvl3pPr marL="2155825">
              <a:defRPr>
                <a:solidFill>
                  <a:schemeClr val="tx1"/>
                </a:solidFill>
                <a:latin typeface="Arial" charset="0"/>
              </a:defRPr>
            </a:lvl3pPr>
            <a:lvl4pPr marL="2335213">
              <a:defRPr>
                <a:solidFill>
                  <a:schemeClr val="tx1"/>
                </a:solidFill>
                <a:latin typeface="Arial" charset="0"/>
              </a:defRPr>
            </a:lvl4pPr>
            <a:lvl5pPr marL="2514600">
              <a:defRPr>
                <a:solidFill>
                  <a:schemeClr val="tx1"/>
                </a:solidFill>
                <a:latin typeface="Arial" charset="0"/>
              </a:defRPr>
            </a:lvl5pPr>
            <a:lvl6pPr marL="2971800" fontAlgn="base">
              <a:spcBef>
                <a:spcPct val="0"/>
              </a:spcBef>
              <a:spcAft>
                <a:spcPct val="0"/>
              </a:spcAft>
              <a:defRPr>
                <a:solidFill>
                  <a:schemeClr val="tx1"/>
                </a:solidFill>
                <a:latin typeface="Arial" charset="0"/>
              </a:defRPr>
            </a:lvl6pPr>
            <a:lvl7pPr marL="3429000" fontAlgn="base">
              <a:spcBef>
                <a:spcPct val="0"/>
              </a:spcBef>
              <a:spcAft>
                <a:spcPct val="0"/>
              </a:spcAft>
              <a:defRPr>
                <a:solidFill>
                  <a:schemeClr val="tx1"/>
                </a:solidFill>
                <a:latin typeface="Arial" charset="0"/>
              </a:defRPr>
            </a:lvl7pPr>
            <a:lvl8pPr marL="3886200" fontAlgn="base">
              <a:spcBef>
                <a:spcPct val="0"/>
              </a:spcBef>
              <a:spcAft>
                <a:spcPct val="0"/>
              </a:spcAft>
              <a:defRPr>
                <a:solidFill>
                  <a:schemeClr val="tx1"/>
                </a:solidFill>
                <a:latin typeface="Arial" charset="0"/>
              </a:defRPr>
            </a:lvl8pPr>
            <a:lvl9pPr marL="4343400" fontAlgn="base">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1" i="0" u="none" strike="noStrike" kern="1200" cap="none" spc="0" normalizeH="0" baseline="0" noProof="0" dirty="0">
                <a:ln>
                  <a:noFill/>
                </a:ln>
                <a:solidFill>
                  <a:srgbClr val="000000"/>
                </a:solidFill>
                <a:effectLst/>
                <a:uLnTx/>
                <a:uFillTx/>
                <a:latin typeface="Calibri" pitchFamily="34" charset="0"/>
                <a:ea typeface="ＭＳ Ｐゴシック" charset="0"/>
              </a:rPr>
              <a:t>Fire personlige øvelser i sannhet (rød):</a:t>
            </a: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nb-NO" altLang="nb-NO" sz="3000" b="1" i="0" u="none" strike="noStrike" kern="1200" cap="none" spc="0" normalizeH="0" baseline="0" noProof="0" dirty="0">
              <a:ln>
                <a:noFill/>
              </a:ln>
              <a:solidFill>
                <a:srgbClr val="000000"/>
              </a:solidFill>
              <a:effectLst/>
              <a:uLnTx/>
              <a:uFillTx/>
              <a:latin typeface="Calibri" pitchFamily="34" charset="0"/>
              <a:ea typeface="ＭＳ Ｐゴシック"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Øvelse 2: Elsk deg selv.</a:t>
            </a: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Øvelse 4: Slutt med åndelig hykleri.</a:t>
            </a: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Øvelse 5: En øvelse i tillitt.</a:t>
            </a: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Øvelse 11: Bruk humor.</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endParaRPr>
          </a:p>
        </p:txBody>
      </p:sp>
      <p:sp>
        <p:nvSpPr>
          <p:cNvPr id="2" name="Rectangle 17">
            <a:extLst>
              <a:ext uri="{FF2B5EF4-FFF2-40B4-BE49-F238E27FC236}">
                <a16:creationId xmlns:a16="http://schemas.microsoft.com/office/drawing/2014/main" id="{AB811653-34F7-6B0B-43E2-3C160F98ACCA}"/>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5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Å utvikle mer av åndens frukter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5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i eget og menighetens liv</a:t>
            </a:r>
          </a:p>
        </p:txBody>
      </p:sp>
    </p:spTree>
    <p:extLst>
      <p:ext uri="{BB962C8B-B14F-4D97-AF65-F5344CB8AC3E}">
        <p14:creationId xmlns:p14="http://schemas.microsoft.com/office/powerpoint/2010/main" val="15740547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a:extLst>
              <a:ext uri="{FF2B5EF4-FFF2-40B4-BE49-F238E27FC236}">
                <a16:creationId xmlns:a16="http://schemas.microsoft.com/office/drawing/2014/main" id="{94428A39-A730-FED8-3C16-C0A7DF87E970}"/>
              </a:ext>
            </a:extLst>
          </p:cNvPr>
          <p:cNvSpPr txBox="1">
            <a:spLocks noChangeArrowheads="1"/>
          </p:cNvSpPr>
          <p:nvPr/>
        </p:nvSpPr>
        <p:spPr bwMode="auto">
          <a:xfrm>
            <a:off x="1257850" y="1689207"/>
            <a:ext cx="10540859" cy="355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5125" indent="-365125">
              <a:defRPr>
                <a:solidFill>
                  <a:schemeClr val="tx1"/>
                </a:solidFill>
                <a:latin typeface="Arial" charset="0"/>
              </a:defRPr>
            </a:lvl1pPr>
            <a:lvl2pPr marL="808038" indent="-263525">
              <a:defRPr>
                <a:solidFill>
                  <a:schemeClr val="tx1"/>
                </a:solidFill>
                <a:latin typeface="Arial" charset="0"/>
              </a:defRPr>
            </a:lvl2pPr>
            <a:lvl3pPr marL="2155825">
              <a:defRPr>
                <a:solidFill>
                  <a:schemeClr val="tx1"/>
                </a:solidFill>
                <a:latin typeface="Arial" charset="0"/>
              </a:defRPr>
            </a:lvl3pPr>
            <a:lvl4pPr marL="2335213">
              <a:defRPr>
                <a:solidFill>
                  <a:schemeClr val="tx1"/>
                </a:solidFill>
                <a:latin typeface="Arial" charset="0"/>
              </a:defRPr>
            </a:lvl4pPr>
            <a:lvl5pPr marL="2514600">
              <a:defRPr>
                <a:solidFill>
                  <a:schemeClr val="tx1"/>
                </a:solidFill>
                <a:latin typeface="Arial" charset="0"/>
              </a:defRPr>
            </a:lvl5pPr>
            <a:lvl6pPr marL="2971800" fontAlgn="base">
              <a:spcBef>
                <a:spcPct val="0"/>
              </a:spcBef>
              <a:spcAft>
                <a:spcPct val="0"/>
              </a:spcAft>
              <a:defRPr>
                <a:solidFill>
                  <a:schemeClr val="tx1"/>
                </a:solidFill>
                <a:latin typeface="Arial" charset="0"/>
              </a:defRPr>
            </a:lvl6pPr>
            <a:lvl7pPr marL="3429000" fontAlgn="base">
              <a:spcBef>
                <a:spcPct val="0"/>
              </a:spcBef>
              <a:spcAft>
                <a:spcPct val="0"/>
              </a:spcAft>
              <a:defRPr>
                <a:solidFill>
                  <a:schemeClr val="tx1"/>
                </a:solidFill>
                <a:latin typeface="Arial" charset="0"/>
              </a:defRPr>
            </a:lvl7pPr>
            <a:lvl8pPr marL="3886200" fontAlgn="base">
              <a:spcBef>
                <a:spcPct val="0"/>
              </a:spcBef>
              <a:spcAft>
                <a:spcPct val="0"/>
              </a:spcAft>
              <a:defRPr>
                <a:solidFill>
                  <a:schemeClr val="tx1"/>
                </a:solidFill>
                <a:latin typeface="Arial" charset="0"/>
              </a:defRPr>
            </a:lvl8pPr>
            <a:lvl9pPr marL="4343400" fontAlgn="base">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1" i="0" u="none" strike="noStrike" kern="1200" cap="none" spc="0" normalizeH="0" baseline="0" noProof="0" dirty="0">
                <a:ln>
                  <a:noFill/>
                </a:ln>
                <a:solidFill>
                  <a:srgbClr val="000000"/>
                </a:solidFill>
                <a:effectLst/>
                <a:uLnTx/>
                <a:uFillTx/>
                <a:latin typeface="Calibri" pitchFamily="34" charset="0"/>
                <a:ea typeface="ＭＳ Ｐゴシック" charset="0"/>
              </a:rPr>
              <a:t>Fire personlige øvelser i nåde (blå):</a:t>
            </a: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nb-NO" altLang="nb-NO" sz="3000" b="1" i="0" u="none" strike="noStrike" kern="1200" cap="none" spc="0" normalizeH="0" baseline="0" noProof="0" dirty="0">
              <a:ln>
                <a:noFill/>
              </a:ln>
              <a:solidFill>
                <a:srgbClr val="000000"/>
              </a:solidFill>
              <a:effectLst/>
              <a:uLnTx/>
              <a:uFillTx/>
              <a:latin typeface="Calibri" pitchFamily="34" charset="0"/>
              <a:ea typeface="ＭＳ Ｐゴシック" charset="0"/>
            </a:endParaRP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Øvelse 1: La deg fylles av Guds kjærlighet.</a:t>
            </a: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Øvelse 7: Våg å tilgi.</a:t>
            </a: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Øvelse 9: Tren på aktiv lytting.</a:t>
            </a: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Øvelse 10: Overrask med gaver.</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endParaRPr>
          </a:p>
        </p:txBody>
      </p:sp>
      <p:sp>
        <p:nvSpPr>
          <p:cNvPr id="2" name="Rectangle 17">
            <a:extLst>
              <a:ext uri="{FF2B5EF4-FFF2-40B4-BE49-F238E27FC236}">
                <a16:creationId xmlns:a16="http://schemas.microsoft.com/office/drawing/2014/main" id="{AB811653-34F7-6B0B-43E2-3C160F98ACCA}"/>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5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Å utvikle mer av åndens frukter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5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i eget og menighetens liv</a:t>
            </a:r>
          </a:p>
        </p:txBody>
      </p:sp>
    </p:spTree>
    <p:extLst>
      <p:ext uri="{BB962C8B-B14F-4D97-AF65-F5344CB8AC3E}">
        <p14:creationId xmlns:p14="http://schemas.microsoft.com/office/powerpoint/2010/main" val="14917572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7">
            <a:extLst>
              <a:ext uri="{FF2B5EF4-FFF2-40B4-BE49-F238E27FC236}">
                <a16:creationId xmlns:a16="http://schemas.microsoft.com/office/drawing/2014/main" id="{AB811653-34F7-6B0B-43E2-3C160F98ACCA}"/>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5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Å utvikle mer av åndens frukter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35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i eget og menighetens liv</a:t>
            </a:r>
          </a:p>
        </p:txBody>
      </p:sp>
      <p:sp>
        <p:nvSpPr>
          <p:cNvPr id="4" name="Rektangel 3">
            <a:extLst>
              <a:ext uri="{FF2B5EF4-FFF2-40B4-BE49-F238E27FC236}">
                <a16:creationId xmlns:a16="http://schemas.microsoft.com/office/drawing/2014/main" id="{760705DF-1685-31FC-F805-FF439BFC7DC5}"/>
              </a:ext>
            </a:extLst>
          </p:cNvPr>
          <p:cNvSpPr/>
          <p:nvPr/>
        </p:nvSpPr>
        <p:spPr>
          <a:xfrm>
            <a:off x="0" y="2633458"/>
            <a:ext cx="12192000" cy="1400383"/>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500" b="1" i="0" u="none" strike="noStrike" kern="1200" cap="none" spc="0" normalizeH="0" baseline="0" noProof="0" dirty="0">
                <a:ln w="0"/>
                <a:solidFill>
                  <a:srgbClr val="4F7347"/>
                </a:solidFill>
                <a:effectLst>
                  <a:outerShdw blurRad="38100" dist="25400" dir="5400000" algn="ctr" rotWithShape="0">
                    <a:srgbClr val="6E747A">
                      <a:alpha val="43000"/>
                    </a:srgbClr>
                  </a:outerShdw>
                </a:effectLst>
                <a:uLnTx/>
                <a:uFillTx/>
                <a:latin typeface="Arial"/>
                <a:ea typeface="ＭＳ Ｐゴシック"/>
              </a:rPr>
              <a:t>Din tur!</a:t>
            </a:r>
          </a:p>
        </p:txBody>
      </p:sp>
    </p:spTree>
    <p:extLst>
      <p:ext uri="{BB962C8B-B14F-4D97-AF65-F5344CB8AC3E}">
        <p14:creationId xmlns:p14="http://schemas.microsoft.com/office/powerpoint/2010/main" val="233006548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7">
            <a:extLst>
              <a:ext uri="{FF2B5EF4-FFF2-40B4-BE49-F238E27FC236}">
                <a16:creationId xmlns:a16="http://schemas.microsoft.com/office/drawing/2014/main" id="{420ADEF6-17B0-9C2A-A3C2-1085BD46E1B7}"/>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4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Kjærlighetens 3 farger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av Christian A. Schwarz</a:t>
            </a:r>
          </a:p>
        </p:txBody>
      </p:sp>
      <p:sp>
        <p:nvSpPr>
          <p:cNvPr id="3" name="Text Box 8">
            <a:extLst>
              <a:ext uri="{FF2B5EF4-FFF2-40B4-BE49-F238E27FC236}">
                <a16:creationId xmlns:a16="http://schemas.microsoft.com/office/drawing/2014/main" id="{94428A39-A730-FED8-3C16-C0A7DF87E970}"/>
              </a:ext>
            </a:extLst>
          </p:cNvPr>
          <p:cNvSpPr txBox="1">
            <a:spLocks noChangeArrowheads="1"/>
          </p:cNvSpPr>
          <p:nvPr/>
        </p:nvSpPr>
        <p:spPr bwMode="auto">
          <a:xfrm>
            <a:off x="1288561" y="2090423"/>
            <a:ext cx="9614878"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5125" indent="-365125">
              <a:defRPr>
                <a:solidFill>
                  <a:schemeClr val="tx1"/>
                </a:solidFill>
                <a:latin typeface="Arial" charset="0"/>
              </a:defRPr>
            </a:lvl1pPr>
            <a:lvl2pPr marL="808038" indent="-263525">
              <a:defRPr>
                <a:solidFill>
                  <a:schemeClr val="tx1"/>
                </a:solidFill>
                <a:latin typeface="Arial" charset="0"/>
              </a:defRPr>
            </a:lvl2pPr>
            <a:lvl3pPr marL="2155825">
              <a:defRPr>
                <a:solidFill>
                  <a:schemeClr val="tx1"/>
                </a:solidFill>
                <a:latin typeface="Arial" charset="0"/>
              </a:defRPr>
            </a:lvl3pPr>
            <a:lvl4pPr marL="2335213">
              <a:defRPr>
                <a:solidFill>
                  <a:schemeClr val="tx1"/>
                </a:solidFill>
                <a:latin typeface="Arial" charset="0"/>
              </a:defRPr>
            </a:lvl4pPr>
            <a:lvl5pPr marL="2514600">
              <a:defRPr>
                <a:solidFill>
                  <a:schemeClr val="tx1"/>
                </a:solidFill>
                <a:latin typeface="Arial" charset="0"/>
              </a:defRPr>
            </a:lvl5pPr>
            <a:lvl6pPr marL="2971800" fontAlgn="base">
              <a:spcBef>
                <a:spcPct val="0"/>
              </a:spcBef>
              <a:spcAft>
                <a:spcPct val="0"/>
              </a:spcAft>
              <a:defRPr>
                <a:solidFill>
                  <a:schemeClr val="tx1"/>
                </a:solidFill>
                <a:latin typeface="Arial" charset="0"/>
              </a:defRPr>
            </a:lvl6pPr>
            <a:lvl7pPr marL="3429000" fontAlgn="base">
              <a:spcBef>
                <a:spcPct val="0"/>
              </a:spcBef>
              <a:spcAft>
                <a:spcPct val="0"/>
              </a:spcAft>
              <a:defRPr>
                <a:solidFill>
                  <a:schemeClr val="tx1"/>
                </a:solidFill>
                <a:latin typeface="Arial" charset="0"/>
              </a:defRPr>
            </a:lvl7pPr>
            <a:lvl8pPr marL="3886200" fontAlgn="base">
              <a:spcBef>
                <a:spcPct val="0"/>
              </a:spcBef>
              <a:spcAft>
                <a:spcPct val="0"/>
              </a:spcAft>
              <a:defRPr>
                <a:solidFill>
                  <a:schemeClr val="tx1"/>
                </a:solidFill>
                <a:latin typeface="Arial" charset="0"/>
              </a:defRPr>
            </a:lvl8pPr>
            <a:lvl9pPr marL="4343400" fontAlgn="base">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Kjærlighet er et av de mest sentrale begrepene i kristen teologi, og likevel et av verdens mest diffuse ord. </a:t>
            </a:r>
          </a:p>
          <a:p>
            <a:pPr marL="0" marR="0" lvl="0" indent="0" algn="ctr" defTabSz="914400" rtl="0" eaLnBrk="0" fontAlgn="base" latinLnBrk="0" hangingPunct="0">
              <a:lnSpc>
                <a:spcPct val="90000"/>
              </a:lnSpc>
              <a:spcBef>
                <a:spcPct val="20000"/>
              </a:spcBef>
              <a:spcAft>
                <a:spcPct val="0"/>
              </a:spcAft>
              <a:buClrTx/>
              <a:buSzTx/>
              <a:buFontTx/>
              <a:buNone/>
              <a:tabLst/>
              <a:defRPr/>
            </a:pPr>
            <a:endPar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Hva betyr det egentlig å elske hverandre? </a:t>
            </a:r>
          </a:p>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Hvordan beskriver bibelen kjærlighet? </a:t>
            </a:r>
          </a:p>
        </p:txBody>
      </p:sp>
    </p:spTree>
    <p:extLst>
      <p:ext uri="{BB962C8B-B14F-4D97-AF65-F5344CB8AC3E}">
        <p14:creationId xmlns:p14="http://schemas.microsoft.com/office/powerpoint/2010/main" val="3498957871"/>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7">
            <a:extLst>
              <a:ext uri="{FF2B5EF4-FFF2-40B4-BE49-F238E27FC236}">
                <a16:creationId xmlns:a16="http://schemas.microsoft.com/office/drawing/2014/main" id="{420ADEF6-17B0-9C2A-A3C2-1085BD46E1B7}"/>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4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Kjærlighetens 3 farger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av Christian A. Schwarz</a:t>
            </a:r>
          </a:p>
        </p:txBody>
      </p:sp>
      <p:sp>
        <p:nvSpPr>
          <p:cNvPr id="3" name="Text Box 8">
            <a:extLst>
              <a:ext uri="{FF2B5EF4-FFF2-40B4-BE49-F238E27FC236}">
                <a16:creationId xmlns:a16="http://schemas.microsoft.com/office/drawing/2014/main" id="{94428A39-A730-FED8-3C16-C0A7DF87E970}"/>
              </a:ext>
            </a:extLst>
          </p:cNvPr>
          <p:cNvSpPr txBox="1">
            <a:spLocks noChangeArrowheads="1"/>
          </p:cNvSpPr>
          <p:nvPr/>
        </p:nvSpPr>
        <p:spPr bwMode="auto">
          <a:xfrm>
            <a:off x="1288561" y="1628507"/>
            <a:ext cx="9614878"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5125" indent="-365125">
              <a:defRPr>
                <a:solidFill>
                  <a:schemeClr val="tx1"/>
                </a:solidFill>
                <a:latin typeface="Arial" charset="0"/>
              </a:defRPr>
            </a:lvl1pPr>
            <a:lvl2pPr marL="808038" indent="-263525">
              <a:defRPr>
                <a:solidFill>
                  <a:schemeClr val="tx1"/>
                </a:solidFill>
                <a:latin typeface="Arial" charset="0"/>
              </a:defRPr>
            </a:lvl2pPr>
            <a:lvl3pPr marL="2155825">
              <a:defRPr>
                <a:solidFill>
                  <a:schemeClr val="tx1"/>
                </a:solidFill>
                <a:latin typeface="Arial" charset="0"/>
              </a:defRPr>
            </a:lvl3pPr>
            <a:lvl4pPr marL="2335213">
              <a:defRPr>
                <a:solidFill>
                  <a:schemeClr val="tx1"/>
                </a:solidFill>
                <a:latin typeface="Arial" charset="0"/>
              </a:defRPr>
            </a:lvl4pPr>
            <a:lvl5pPr marL="2514600">
              <a:defRPr>
                <a:solidFill>
                  <a:schemeClr val="tx1"/>
                </a:solidFill>
                <a:latin typeface="Arial" charset="0"/>
              </a:defRPr>
            </a:lvl5pPr>
            <a:lvl6pPr marL="2971800" fontAlgn="base">
              <a:spcBef>
                <a:spcPct val="0"/>
              </a:spcBef>
              <a:spcAft>
                <a:spcPct val="0"/>
              </a:spcAft>
              <a:defRPr>
                <a:solidFill>
                  <a:schemeClr val="tx1"/>
                </a:solidFill>
                <a:latin typeface="Arial" charset="0"/>
              </a:defRPr>
            </a:lvl6pPr>
            <a:lvl7pPr marL="3429000" fontAlgn="base">
              <a:spcBef>
                <a:spcPct val="0"/>
              </a:spcBef>
              <a:spcAft>
                <a:spcPct val="0"/>
              </a:spcAft>
              <a:defRPr>
                <a:solidFill>
                  <a:schemeClr val="tx1"/>
                </a:solidFill>
                <a:latin typeface="Arial" charset="0"/>
              </a:defRPr>
            </a:lvl7pPr>
            <a:lvl8pPr marL="3886200" fontAlgn="base">
              <a:spcBef>
                <a:spcPct val="0"/>
              </a:spcBef>
              <a:spcAft>
                <a:spcPct val="0"/>
              </a:spcAft>
              <a:defRPr>
                <a:solidFill>
                  <a:schemeClr val="tx1"/>
                </a:solidFill>
                <a:latin typeface="Arial" charset="0"/>
              </a:defRPr>
            </a:lvl8pPr>
            <a:lvl9pPr marL="4343400" fontAlgn="base">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nb-NO" altLang="nb-NO" sz="3000" b="1" i="0" u="none" strike="noStrike" kern="1200" cap="none" spc="0" normalizeH="0" baseline="0" noProof="0" dirty="0">
                <a:ln>
                  <a:noFill/>
                </a:ln>
                <a:solidFill>
                  <a:srgbClr val="000000"/>
                </a:solidFill>
                <a:effectLst/>
                <a:uLnTx/>
                <a:uFillTx/>
                <a:latin typeface="Calibri" pitchFamily="34" charset="0"/>
                <a:ea typeface="ＭＳ Ｐゴシック" charset="0"/>
              </a:rPr>
              <a:t>Kjærlighetens vei</a:t>
            </a:r>
          </a:p>
          <a:p>
            <a:pPr marL="0" marR="0" lvl="0" indent="0" algn="ctr" defTabSz="914400" rtl="0" eaLnBrk="0" fontAlgn="base" latinLnBrk="0" hangingPunct="0">
              <a:lnSpc>
                <a:spcPct val="90000"/>
              </a:lnSpc>
              <a:spcBef>
                <a:spcPct val="20000"/>
              </a:spcBef>
              <a:spcAft>
                <a:spcPct val="0"/>
              </a:spcAft>
              <a:buClrTx/>
              <a:buSzTx/>
              <a:buFontTx/>
              <a:buNone/>
              <a:tabLst/>
              <a:defRPr/>
            </a:pPr>
            <a:endParaRPr kumimoji="0" lang="nb-NO" altLang="nb-NO" sz="3000" b="1" i="0" u="none" strike="noStrike" kern="1200" cap="none" spc="0" normalizeH="0" baseline="0" noProof="0" dirty="0">
              <a:ln>
                <a:noFill/>
              </a:ln>
              <a:solidFill>
                <a:srgbClr val="000000"/>
              </a:solidFill>
              <a:effectLst/>
              <a:uLnTx/>
              <a:uFillTx/>
              <a:latin typeface="Calibri" pitchFamily="34" charset="0"/>
              <a:ea typeface="ＭＳ Ｐゴシック" charset="0"/>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nb-NO" altLang="nb-NO" sz="3000" b="0" i="1" u="none" strike="noStrike" kern="1200" cap="none" spc="0" normalizeH="0" baseline="0" noProof="0" dirty="0">
                <a:ln>
                  <a:noFill/>
                </a:ln>
                <a:solidFill>
                  <a:srgbClr val="000000"/>
                </a:solidFill>
                <a:effectLst/>
                <a:uLnTx/>
                <a:uFillTx/>
                <a:latin typeface="Calibri" pitchFamily="34" charset="0"/>
                <a:ea typeface="ＭＳ Ｐゴシック" charset="0"/>
              </a:rPr>
              <a:t>Kjærligheten er tålmodig, kjærligheten er velvillig, den misunner ikke, skryter ikke, er ikke hovmodig. Kjærligheten krenker ikke, søker ikke sitt eget, er ikke oppfarende og gjemmer ikke på det onde. Den gleder seg ikke over urett, men har sin glede i sannheten. Kjærligheten utholder alt, tror alt, håper alt, tåler alt. </a:t>
            </a: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(1. Kor. 13,4-7)</a:t>
            </a:r>
            <a:endParaRPr kumimoji="0" lang="nb-NO" altLang="nb-NO" sz="3000" b="0" i="1" u="none" strike="noStrike" kern="1200" cap="none" spc="0" normalizeH="0" baseline="0" noProof="0" dirty="0">
              <a:ln>
                <a:noFill/>
              </a:ln>
              <a:solidFill>
                <a:srgbClr val="000000"/>
              </a:solidFill>
              <a:effectLst/>
              <a:uLnTx/>
              <a:uFillTx/>
              <a:latin typeface="Calibri" pitchFamily="34" charset="0"/>
              <a:ea typeface="ＭＳ Ｐゴシック" charset="0"/>
            </a:endParaRPr>
          </a:p>
        </p:txBody>
      </p:sp>
    </p:spTree>
    <p:extLst>
      <p:ext uri="{BB962C8B-B14F-4D97-AF65-F5344CB8AC3E}">
        <p14:creationId xmlns:p14="http://schemas.microsoft.com/office/powerpoint/2010/main" val="2392747229"/>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7">
            <a:extLst>
              <a:ext uri="{FF2B5EF4-FFF2-40B4-BE49-F238E27FC236}">
                <a16:creationId xmlns:a16="http://schemas.microsoft.com/office/drawing/2014/main" id="{420ADEF6-17B0-9C2A-A3C2-1085BD46E1B7}"/>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4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Kjærlighetens 3 farger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av Christian A. Schwarz</a:t>
            </a:r>
          </a:p>
        </p:txBody>
      </p:sp>
      <p:sp>
        <p:nvSpPr>
          <p:cNvPr id="3" name="Text Box 8">
            <a:extLst>
              <a:ext uri="{FF2B5EF4-FFF2-40B4-BE49-F238E27FC236}">
                <a16:creationId xmlns:a16="http://schemas.microsoft.com/office/drawing/2014/main" id="{94428A39-A730-FED8-3C16-C0A7DF87E970}"/>
              </a:ext>
            </a:extLst>
          </p:cNvPr>
          <p:cNvSpPr txBox="1">
            <a:spLocks noChangeArrowheads="1"/>
          </p:cNvSpPr>
          <p:nvPr/>
        </p:nvSpPr>
        <p:spPr bwMode="auto">
          <a:xfrm>
            <a:off x="1821401" y="1633224"/>
            <a:ext cx="854919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5125" indent="-365125">
              <a:defRPr>
                <a:solidFill>
                  <a:schemeClr val="tx1"/>
                </a:solidFill>
                <a:latin typeface="Arial" charset="0"/>
              </a:defRPr>
            </a:lvl1pPr>
            <a:lvl2pPr marL="808038" indent="-263525">
              <a:defRPr>
                <a:solidFill>
                  <a:schemeClr val="tx1"/>
                </a:solidFill>
                <a:latin typeface="Arial" charset="0"/>
              </a:defRPr>
            </a:lvl2pPr>
            <a:lvl3pPr marL="2155825">
              <a:defRPr>
                <a:solidFill>
                  <a:schemeClr val="tx1"/>
                </a:solidFill>
                <a:latin typeface="Arial" charset="0"/>
              </a:defRPr>
            </a:lvl3pPr>
            <a:lvl4pPr marL="2335213">
              <a:defRPr>
                <a:solidFill>
                  <a:schemeClr val="tx1"/>
                </a:solidFill>
                <a:latin typeface="Arial" charset="0"/>
              </a:defRPr>
            </a:lvl4pPr>
            <a:lvl5pPr marL="2514600">
              <a:defRPr>
                <a:solidFill>
                  <a:schemeClr val="tx1"/>
                </a:solidFill>
                <a:latin typeface="Arial" charset="0"/>
              </a:defRPr>
            </a:lvl5pPr>
            <a:lvl6pPr marL="2971800" fontAlgn="base">
              <a:spcBef>
                <a:spcPct val="0"/>
              </a:spcBef>
              <a:spcAft>
                <a:spcPct val="0"/>
              </a:spcAft>
              <a:defRPr>
                <a:solidFill>
                  <a:schemeClr val="tx1"/>
                </a:solidFill>
                <a:latin typeface="Arial" charset="0"/>
              </a:defRPr>
            </a:lvl6pPr>
            <a:lvl7pPr marL="3429000" fontAlgn="base">
              <a:spcBef>
                <a:spcPct val="0"/>
              </a:spcBef>
              <a:spcAft>
                <a:spcPct val="0"/>
              </a:spcAft>
              <a:defRPr>
                <a:solidFill>
                  <a:schemeClr val="tx1"/>
                </a:solidFill>
                <a:latin typeface="Arial" charset="0"/>
              </a:defRPr>
            </a:lvl7pPr>
            <a:lvl8pPr marL="3886200" fontAlgn="base">
              <a:spcBef>
                <a:spcPct val="0"/>
              </a:spcBef>
              <a:spcAft>
                <a:spcPct val="0"/>
              </a:spcAft>
              <a:defRPr>
                <a:solidFill>
                  <a:schemeClr val="tx1"/>
                </a:solidFill>
                <a:latin typeface="Arial" charset="0"/>
              </a:defRPr>
            </a:lvl8pPr>
            <a:lvl9pPr marL="4343400" fontAlgn="base">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nb-NO" altLang="nb-NO" sz="3000" b="1" i="0" u="none" strike="noStrike" kern="1200" cap="none" spc="0" normalizeH="0" baseline="0" noProof="0" dirty="0">
                <a:ln>
                  <a:noFill/>
                </a:ln>
                <a:solidFill>
                  <a:srgbClr val="000000"/>
                </a:solidFill>
                <a:effectLst/>
                <a:uLnTx/>
                <a:uFillTx/>
                <a:latin typeface="Calibri" pitchFamily="34" charset="0"/>
                <a:ea typeface="ＭＳ Ｐゴシック" charset="0"/>
              </a:rPr>
              <a:t>Åndens frukt</a:t>
            </a:r>
          </a:p>
          <a:p>
            <a:pPr marL="0" marR="0" lvl="0" indent="0" algn="ctr" defTabSz="914400" rtl="0" eaLnBrk="0" fontAlgn="base" latinLnBrk="0" hangingPunct="0">
              <a:lnSpc>
                <a:spcPct val="90000"/>
              </a:lnSpc>
              <a:spcBef>
                <a:spcPct val="20000"/>
              </a:spcBef>
              <a:spcAft>
                <a:spcPct val="0"/>
              </a:spcAft>
              <a:buClrTx/>
              <a:buSzTx/>
              <a:buFontTx/>
              <a:buNone/>
              <a:tabLst/>
              <a:defRPr/>
            </a:pPr>
            <a:endParaRPr kumimoji="0" lang="nb-NO" altLang="nb-NO" sz="3000" b="1" i="0" u="none" strike="noStrike" kern="1200" cap="none" spc="0" normalizeH="0" baseline="0" noProof="0" dirty="0">
              <a:ln>
                <a:noFill/>
              </a:ln>
              <a:solidFill>
                <a:srgbClr val="000000"/>
              </a:solidFill>
              <a:effectLst/>
              <a:uLnTx/>
              <a:uFillTx/>
              <a:latin typeface="Calibri" pitchFamily="34" charset="0"/>
              <a:ea typeface="ＭＳ Ｐゴシック" charset="0"/>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nb-NO" altLang="nb-NO" sz="3000" b="0" i="1" u="none" strike="noStrike" kern="1200" cap="none" spc="0" normalizeH="0" baseline="0" noProof="0" dirty="0">
                <a:ln>
                  <a:noFill/>
                </a:ln>
                <a:solidFill>
                  <a:srgbClr val="000000"/>
                </a:solidFill>
                <a:effectLst/>
                <a:uLnTx/>
                <a:uFillTx/>
                <a:latin typeface="Calibri" pitchFamily="34" charset="0"/>
                <a:ea typeface="ＭＳ Ｐゴシック" charset="0"/>
              </a:rPr>
              <a:t>Åndens frukt er kjærlighet, glede, fred, overbærenhet, vennlighet, godhet, trofasthet, ydmykhet og selvbeherskelse. </a:t>
            </a: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(Gal 5,22-23)</a:t>
            </a:r>
          </a:p>
          <a:p>
            <a:pPr marL="900113" marR="0" lvl="1"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endParaRPr>
          </a:p>
        </p:txBody>
      </p:sp>
    </p:spTree>
    <p:extLst>
      <p:ext uri="{BB962C8B-B14F-4D97-AF65-F5344CB8AC3E}">
        <p14:creationId xmlns:p14="http://schemas.microsoft.com/office/powerpoint/2010/main" val="120538917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7">
            <a:extLst>
              <a:ext uri="{FF2B5EF4-FFF2-40B4-BE49-F238E27FC236}">
                <a16:creationId xmlns:a16="http://schemas.microsoft.com/office/drawing/2014/main" id="{420ADEF6-17B0-9C2A-A3C2-1085BD46E1B7}"/>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4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Kjærlighetens 3 farger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av Christian A. Schwarz</a:t>
            </a:r>
          </a:p>
        </p:txBody>
      </p:sp>
      <p:sp>
        <p:nvSpPr>
          <p:cNvPr id="3" name="Text Box 8">
            <a:extLst>
              <a:ext uri="{FF2B5EF4-FFF2-40B4-BE49-F238E27FC236}">
                <a16:creationId xmlns:a16="http://schemas.microsoft.com/office/drawing/2014/main" id="{94428A39-A730-FED8-3C16-C0A7DF87E970}"/>
              </a:ext>
            </a:extLst>
          </p:cNvPr>
          <p:cNvSpPr txBox="1">
            <a:spLocks noChangeArrowheads="1"/>
          </p:cNvSpPr>
          <p:nvPr/>
        </p:nvSpPr>
        <p:spPr bwMode="auto">
          <a:xfrm>
            <a:off x="1199535" y="1633224"/>
            <a:ext cx="9870919" cy="4824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5125" indent="-365125">
              <a:defRPr>
                <a:solidFill>
                  <a:schemeClr val="tx1"/>
                </a:solidFill>
                <a:latin typeface="Arial" charset="0"/>
              </a:defRPr>
            </a:lvl1pPr>
            <a:lvl2pPr marL="808038" indent="-263525">
              <a:defRPr>
                <a:solidFill>
                  <a:schemeClr val="tx1"/>
                </a:solidFill>
                <a:latin typeface="Arial" charset="0"/>
              </a:defRPr>
            </a:lvl2pPr>
            <a:lvl3pPr marL="2155825">
              <a:defRPr>
                <a:solidFill>
                  <a:schemeClr val="tx1"/>
                </a:solidFill>
                <a:latin typeface="Arial" charset="0"/>
              </a:defRPr>
            </a:lvl3pPr>
            <a:lvl4pPr marL="2335213">
              <a:defRPr>
                <a:solidFill>
                  <a:schemeClr val="tx1"/>
                </a:solidFill>
                <a:latin typeface="Arial" charset="0"/>
              </a:defRPr>
            </a:lvl4pPr>
            <a:lvl5pPr marL="2514600">
              <a:defRPr>
                <a:solidFill>
                  <a:schemeClr val="tx1"/>
                </a:solidFill>
                <a:latin typeface="Arial" charset="0"/>
              </a:defRPr>
            </a:lvl5pPr>
            <a:lvl6pPr marL="2971800" fontAlgn="base">
              <a:spcBef>
                <a:spcPct val="0"/>
              </a:spcBef>
              <a:spcAft>
                <a:spcPct val="0"/>
              </a:spcAft>
              <a:defRPr>
                <a:solidFill>
                  <a:schemeClr val="tx1"/>
                </a:solidFill>
                <a:latin typeface="Arial" charset="0"/>
              </a:defRPr>
            </a:lvl6pPr>
            <a:lvl7pPr marL="3429000" fontAlgn="base">
              <a:spcBef>
                <a:spcPct val="0"/>
              </a:spcBef>
              <a:spcAft>
                <a:spcPct val="0"/>
              </a:spcAft>
              <a:defRPr>
                <a:solidFill>
                  <a:schemeClr val="tx1"/>
                </a:solidFill>
                <a:latin typeface="Arial" charset="0"/>
              </a:defRPr>
            </a:lvl7pPr>
            <a:lvl8pPr marL="3886200" fontAlgn="base">
              <a:spcBef>
                <a:spcPct val="0"/>
              </a:spcBef>
              <a:spcAft>
                <a:spcPct val="0"/>
              </a:spcAft>
              <a:defRPr>
                <a:solidFill>
                  <a:schemeClr val="tx1"/>
                </a:solidFill>
                <a:latin typeface="Arial" charset="0"/>
              </a:defRPr>
            </a:lvl8pPr>
            <a:lvl9pPr marL="4343400" fontAlgn="base">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1" i="0" u="none" strike="noStrike" kern="1200" cap="none" spc="0" normalizeH="0" baseline="0" noProof="0" dirty="0">
                <a:ln>
                  <a:noFill/>
                </a:ln>
                <a:solidFill>
                  <a:srgbClr val="000000"/>
                </a:solidFill>
                <a:effectLst/>
                <a:uLnTx/>
                <a:uFillTx/>
                <a:latin typeface="Calibri" pitchFamily="34" charset="0"/>
                <a:ea typeface="ＭＳ Ｐゴシック" charset="0"/>
              </a:rPr>
              <a:t>Kjærlighetens tre dimensjoner:</a:t>
            </a: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Rettferdighet (grønn)</a:t>
            </a: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Modeller: Jakob/Martin Luther King</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Sannhet (rød)</a:t>
            </a: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Modeller: Johannes/Francis </a:t>
            </a:r>
            <a:r>
              <a:rPr kumimoji="0" lang="nb-NO" altLang="nb-NO" sz="2500" b="0" i="0" u="none" strike="noStrike" kern="1200" cap="none" spc="0" normalizeH="0" baseline="0" noProof="0" dirty="0" err="1">
                <a:ln>
                  <a:noFill/>
                </a:ln>
                <a:solidFill>
                  <a:srgbClr val="000000"/>
                </a:solidFill>
                <a:effectLst/>
                <a:uLnTx/>
                <a:uFillTx/>
                <a:latin typeface="Calibri" pitchFamily="34" charset="0"/>
                <a:ea typeface="ＭＳ Ｐゴシック" charset="0"/>
              </a:rPr>
              <a:t>Schaeffer</a:t>
            </a:r>
            <a:endPar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Nåde (blå)</a:t>
            </a:r>
          </a:p>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Modeller: Paulus/Mor Theresa</a:t>
            </a:r>
          </a:p>
        </p:txBody>
      </p:sp>
      <p:pic>
        <p:nvPicPr>
          <p:cNvPr id="2" name="Bilde 1">
            <a:extLst>
              <a:ext uri="{FF2B5EF4-FFF2-40B4-BE49-F238E27FC236}">
                <a16:creationId xmlns:a16="http://schemas.microsoft.com/office/drawing/2014/main" id="{465DA171-9247-54EB-5B40-2340D86EE3E7}"/>
              </a:ext>
            </a:extLst>
          </p:cNvPr>
          <p:cNvPicPr>
            <a:picLocks noChangeAspect="1"/>
          </p:cNvPicPr>
          <p:nvPr/>
        </p:nvPicPr>
        <p:blipFill>
          <a:blip r:embed="rId3"/>
          <a:stretch>
            <a:fillRect/>
          </a:stretch>
        </p:blipFill>
        <p:spPr>
          <a:xfrm>
            <a:off x="6604469" y="1366684"/>
            <a:ext cx="5107012" cy="5283878"/>
          </a:xfrm>
          <a:prstGeom prst="rect">
            <a:avLst/>
          </a:prstGeom>
        </p:spPr>
      </p:pic>
    </p:spTree>
    <p:extLst>
      <p:ext uri="{BB962C8B-B14F-4D97-AF65-F5344CB8AC3E}">
        <p14:creationId xmlns:p14="http://schemas.microsoft.com/office/powerpoint/2010/main" val="2137355175"/>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C27E0F55-6F1B-FF36-48A2-AE442DA3DBF9}"/>
              </a:ext>
            </a:extLst>
          </p:cNvPr>
          <p:cNvPicPr>
            <a:picLocks noChangeAspect="1"/>
          </p:cNvPicPr>
          <p:nvPr/>
        </p:nvPicPr>
        <p:blipFill>
          <a:blip r:embed="rId3"/>
          <a:stretch>
            <a:fillRect/>
          </a:stretch>
        </p:blipFill>
        <p:spPr>
          <a:xfrm>
            <a:off x="5751556" y="1135940"/>
            <a:ext cx="5644342" cy="5691464"/>
          </a:xfrm>
          <a:prstGeom prst="rect">
            <a:avLst/>
          </a:prstGeom>
        </p:spPr>
      </p:pic>
      <p:sp>
        <p:nvSpPr>
          <p:cNvPr id="5" name="Rectangle 17">
            <a:extLst>
              <a:ext uri="{FF2B5EF4-FFF2-40B4-BE49-F238E27FC236}">
                <a16:creationId xmlns:a16="http://schemas.microsoft.com/office/drawing/2014/main" id="{420ADEF6-17B0-9C2A-A3C2-1085BD46E1B7}"/>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4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Kjærlighetens 3 farger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av Christian A. Schwarz</a:t>
            </a:r>
          </a:p>
        </p:txBody>
      </p:sp>
      <p:sp>
        <p:nvSpPr>
          <p:cNvPr id="3" name="Pil: venstre 2">
            <a:extLst>
              <a:ext uri="{FF2B5EF4-FFF2-40B4-BE49-F238E27FC236}">
                <a16:creationId xmlns:a16="http://schemas.microsoft.com/office/drawing/2014/main" id="{00509E38-7AAA-ACCB-D42E-CDFB2918BFE9}"/>
              </a:ext>
            </a:extLst>
          </p:cNvPr>
          <p:cNvSpPr/>
          <p:nvPr/>
        </p:nvSpPr>
        <p:spPr bwMode="auto">
          <a:xfrm rot="19764379">
            <a:off x="9478108" y="2673341"/>
            <a:ext cx="2611262" cy="792000"/>
          </a:xfrm>
          <a:prstGeom prst="leftArrow">
            <a:avLst>
              <a:gd name="adj1" fmla="val 43739"/>
              <a:gd name="adj2" fmla="val 37320"/>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itchFamily="-65" charset="0"/>
                <a:ea typeface="ＭＳ Ｐゴシック" pitchFamily="-65" charset="-128"/>
                <a:cs typeface="ＭＳ Ｐゴシック" pitchFamily="-65" charset="-128"/>
              </a:rPr>
              <a:t>Kjærlighetens vei</a:t>
            </a:r>
          </a:p>
        </p:txBody>
      </p:sp>
      <p:sp>
        <p:nvSpPr>
          <p:cNvPr id="6" name="Pil: høyre 5">
            <a:extLst>
              <a:ext uri="{FF2B5EF4-FFF2-40B4-BE49-F238E27FC236}">
                <a16:creationId xmlns:a16="http://schemas.microsoft.com/office/drawing/2014/main" id="{3103607C-1F24-A161-BE43-3A5DB10261DF}"/>
              </a:ext>
            </a:extLst>
          </p:cNvPr>
          <p:cNvSpPr/>
          <p:nvPr/>
        </p:nvSpPr>
        <p:spPr bwMode="auto">
          <a:xfrm rot="20400000">
            <a:off x="4051570" y="4771317"/>
            <a:ext cx="2667130" cy="792000"/>
          </a:xfrm>
          <a:prstGeom prst="rightArrow">
            <a:avLst>
              <a:gd name="adj1" fmla="val 50000"/>
              <a:gd name="adj2" fmla="val 36231"/>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itchFamily="-65" charset="0"/>
                <a:ea typeface="ＭＳ Ｐゴシック" pitchFamily="-65" charset="-128"/>
                <a:cs typeface="ＭＳ Ｐゴシック" pitchFamily="-65" charset="-128"/>
              </a:rPr>
              <a:t>Åndens frukt</a:t>
            </a:r>
          </a:p>
        </p:txBody>
      </p:sp>
      <p:sp>
        <p:nvSpPr>
          <p:cNvPr id="7" name="Text Box 8">
            <a:extLst>
              <a:ext uri="{FF2B5EF4-FFF2-40B4-BE49-F238E27FC236}">
                <a16:creationId xmlns:a16="http://schemas.microsoft.com/office/drawing/2014/main" id="{A46E55B2-7F00-67E3-25DA-E162C868A864}"/>
              </a:ext>
            </a:extLst>
          </p:cNvPr>
          <p:cNvSpPr txBox="1">
            <a:spLocks noChangeArrowheads="1"/>
          </p:cNvSpPr>
          <p:nvPr/>
        </p:nvSpPr>
        <p:spPr bwMode="auto">
          <a:xfrm>
            <a:off x="1017327" y="1751742"/>
            <a:ext cx="4488429"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5125" indent="-365125">
              <a:defRPr>
                <a:solidFill>
                  <a:schemeClr val="tx1"/>
                </a:solidFill>
                <a:latin typeface="Arial" charset="0"/>
              </a:defRPr>
            </a:lvl1pPr>
            <a:lvl2pPr marL="808038" indent="-263525">
              <a:defRPr>
                <a:solidFill>
                  <a:schemeClr val="tx1"/>
                </a:solidFill>
                <a:latin typeface="Arial" charset="0"/>
              </a:defRPr>
            </a:lvl2pPr>
            <a:lvl3pPr marL="2155825">
              <a:defRPr>
                <a:solidFill>
                  <a:schemeClr val="tx1"/>
                </a:solidFill>
                <a:latin typeface="Arial" charset="0"/>
              </a:defRPr>
            </a:lvl3pPr>
            <a:lvl4pPr marL="2335213">
              <a:defRPr>
                <a:solidFill>
                  <a:schemeClr val="tx1"/>
                </a:solidFill>
                <a:latin typeface="Arial" charset="0"/>
              </a:defRPr>
            </a:lvl4pPr>
            <a:lvl5pPr marL="2514600">
              <a:defRPr>
                <a:solidFill>
                  <a:schemeClr val="tx1"/>
                </a:solidFill>
                <a:latin typeface="Arial" charset="0"/>
              </a:defRPr>
            </a:lvl5pPr>
            <a:lvl6pPr marL="2971800" fontAlgn="base">
              <a:spcBef>
                <a:spcPct val="0"/>
              </a:spcBef>
              <a:spcAft>
                <a:spcPct val="0"/>
              </a:spcAft>
              <a:defRPr>
                <a:solidFill>
                  <a:schemeClr val="tx1"/>
                </a:solidFill>
                <a:latin typeface="Arial" charset="0"/>
              </a:defRPr>
            </a:lvl6pPr>
            <a:lvl7pPr marL="3429000" fontAlgn="base">
              <a:spcBef>
                <a:spcPct val="0"/>
              </a:spcBef>
              <a:spcAft>
                <a:spcPct val="0"/>
              </a:spcAft>
              <a:defRPr>
                <a:solidFill>
                  <a:schemeClr val="tx1"/>
                </a:solidFill>
                <a:latin typeface="Arial" charset="0"/>
              </a:defRPr>
            </a:lvl7pPr>
            <a:lvl8pPr marL="3886200" fontAlgn="base">
              <a:spcBef>
                <a:spcPct val="0"/>
              </a:spcBef>
              <a:spcAft>
                <a:spcPct val="0"/>
              </a:spcAft>
              <a:defRPr>
                <a:solidFill>
                  <a:schemeClr val="tx1"/>
                </a:solidFill>
                <a:latin typeface="Arial" charset="0"/>
              </a:defRPr>
            </a:lvl8pPr>
            <a:lvl9pPr marL="4343400" fontAlgn="base">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Forbløffende å se hvordan «Kjærlighetens vei» og «Åndens frukt» stemmer så godt overens. </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Vi kan se på kjærligheten  fra ulike synsvinkler.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Guds kjærlighet er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allikevel alltid den samme! </a:t>
            </a:r>
          </a:p>
        </p:txBody>
      </p:sp>
    </p:spTree>
    <p:extLst>
      <p:ext uri="{BB962C8B-B14F-4D97-AF65-F5344CB8AC3E}">
        <p14:creationId xmlns:p14="http://schemas.microsoft.com/office/powerpoint/2010/main" val="1672008097"/>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7">
            <a:extLst>
              <a:ext uri="{FF2B5EF4-FFF2-40B4-BE49-F238E27FC236}">
                <a16:creationId xmlns:a16="http://schemas.microsoft.com/office/drawing/2014/main" id="{420ADEF6-17B0-9C2A-A3C2-1085BD46E1B7}"/>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4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Kjærlighetens 3 farger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av Christian A. Schwarz</a:t>
            </a:r>
          </a:p>
        </p:txBody>
      </p:sp>
      <p:sp>
        <p:nvSpPr>
          <p:cNvPr id="3" name="Text Box 8">
            <a:extLst>
              <a:ext uri="{FF2B5EF4-FFF2-40B4-BE49-F238E27FC236}">
                <a16:creationId xmlns:a16="http://schemas.microsoft.com/office/drawing/2014/main" id="{94428A39-A730-FED8-3C16-C0A7DF87E970}"/>
              </a:ext>
            </a:extLst>
          </p:cNvPr>
          <p:cNvSpPr txBox="1">
            <a:spLocks noChangeArrowheads="1"/>
          </p:cNvSpPr>
          <p:nvPr/>
        </p:nvSpPr>
        <p:spPr bwMode="auto">
          <a:xfrm>
            <a:off x="1257850" y="1689207"/>
            <a:ext cx="10540859"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5125" indent="-365125">
              <a:defRPr>
                <a:solidFill>
                  <a:schemeClr val="tx1"/>
                </a:solidFill>
                <a:latin typeface="Arial" charset="0"/>
              </a:defRPr>
            </a:lvl1pPr>
            <a:lvl2pPr marL="808038" indent="-263525">
              <a:defRPr>
                <a:solidFill>
                  <a:schemeClr val="tx1"/>
                </a:solidFill>
                <a:latin typeface="Arial" charset="0"/>
              </a:defRPr>
            </a:lvl2pPr>
            <a:lvl3pPr marL="2155825">
              <a:defRPr>
                <a:solidFill>
                  <a:schemeClr val="tx1"/>
                </a:solidFill>
                <a:latin typeface="Arial" charset="0"/>
              </a:defRPr>
            </a:lvl3pPr>
            <a:lvl4pPr marL="2335213">
              <a:defRPr>
                <a:solidFill>
                  <a:schemeClr val="tx1"/>
                </a:solidFill>
                <a:latin typeface="Arial" charset="0"/>
              </a:defRPr>
            </a:lvl4pPr>
            <a:lvl5pPr marL="2514600">
              <a:defRPr>
                <a:solidFill>
                  <a:schemeClr val="tx1"/>
                </a:solidFill>
                <a:latin typeface="Arial" charset="0"/>
              </a:defRPr>
            </a:lvl5pPr>
            <a:lvl6pPr marL="2971800" fontAlgn="base">
              <a:spcBef>
                <a:spcPct val="0"/>
              </a:spcBef>
              <a:spcAft>
                <a:spcPct val="0"/>
              </a:spcAft>
              <a:defRPr>
                <a:solidFill>
                  <a:schemeClr val="tx1"/>
                </a:solidFill>
                <a:latin typeface="Arial" charset="0"/>
              </a:defRPr>
            </a:lvl6pPr>
            <a:lvl7pPr marL="3429000" fontAlgn="base">
              <a:spcBef>
                <a:spcPct val="0"/>
              </a:spcBef>
              <a:spcAft>
                <a:spcPct val="0"/>
              </a:spcAft>
              <a:defRPr>
                <a:solidFill>
                  <a:schemeClr val="tx1"/>
                </a:solidFill>
                <a:latin typeface="Arial" charset="0"/>
              </a:defRPr>
            </a:lvl7pPr>
            <a:lvl8pPr marL="3886200" fontAlgn="base">
              <a:spcBef>
                <a:spcPct val="0"/>
              </a:spcBef>
              <a:spcAft>
                <a:spcPct val="0"/>
              </a:spcAft>
              <a:defRPr>
                <a:solidFill>
                  <a:schemeClr val="tx1"/>
                </a:solidFill>
                <a:latin typeface="Arial" charset="0"/>
              </a:defRPr>
            </a:lvl8pPr>
            <a:lvl9pPr marL="4343400" fontAlgn="base">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Hvordan trene opp «kjærlighetsmuskelen» eller «kjærlighetsfaktoren» i ditt eget og menighetens liv? </a:t>
            </a:r>
          </a:p>
          <a:p>
            <a:pPr marL="0" marR="0" lvl="0" indent="0" algn="l" defTabSz="914400" rtl="0" eaLnBrk="0" fontAlgn="base" latinLnBrk="0" hangingPunct="0">
              <a:lnSpc>
                <a:spcPct val="90000"/>
              </a:lnSpc>
              <a:spcBef>
                <a:spcPct val="20000"/>
              </a:spcBef>
              <a:spcAft>
                <a:spcPct val="0"/>
              </a:spcAft>
              <a:buClrTx/>
              <a:buSzTx/>
              <a:buFontTx/>
              <a:buNone/>
              <a:tabLst/>
              <a:defRPr/>
            </a:pPr>
            <a:endPar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Finn ditt utgangspunkt: Kjærlighetstesten</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Personlig modenhet: Tolv praktiske øvelser for den enkelte.</a:t>
            </a: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endParaRPr>
          </a:p>
          <a:p>
            <a:pPr marL="457200" marR="0" lvl="0" indent="-4572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3000" b="0" i="0" u="none" strike="noStrike" kern="1200" cap="none" spc="0" normalizeH="0" baseline="0" noProof="0" dirty="0">
                <a:ln>
                  <a:noFill/>
                </a:ln>
                <a:solidFill>
                  <a:srgbClr val="000000"/>
                </a:solidFill>
                <a:effectLst/>
                <a:uLnTx/>
                <a:uFillTx/>
                <a:latin typeface="Calibri" pitchFamily="34" charset="0"/>
                <a:ea typeface="ＭＳ Ｐゴシック" charset="0"/>
              </a:rPr>
              <a:t>Vokse sammen: Åtte praktiske øvelser for grupper.</a:t>
            </a:r>
          </a:p>
        </p:txBody>
      </p:sp>
    </p:spTree>
    <p:extLst>
      <p:ext uri="{BB962C8B-B14F-4D97-AF65-F5344CB8AC3E}">
        <p14:creationId xmlns:p14="http://schemas.microsoft.com/office/powerpoint/2010/main" val="7012961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7">
            <a:extLst>
              <a:ext uri="{FF2B5EF4-FFF2-40B4-BE49-F238E27FC236}">
                <a16:creationId xmlns:a16="http://schemas.microsoft.com/office/drawing/2014/main" id="{420ADEF6-17B0-9C2A-A3C2-1085BD46E1B7}"/>
              </a:ext>
            </a:extLst>
          </p:cNvPr>
          <p:cNvSpPr txBox="1">
            <a:spLocks noChangeArrowheads="1"/>
          </p:cNvSpPr>
          <p:nvPr/>
        </p:nvSpPr>
        <p:spPr bwMode="auto">
          <a:xfrm>
            <a:off x="0" y="102641"/>
            <a:ext cx="12192000" cy="1390261"/>
          </a:xfrm>
          <a:prstGeom prst="rect">
            <a:avLst/>
          </a:prstGeom>
          <a:noFill/>
          <a:ln>
            <a:noFill/>
          </a:ln>
          <a:effectLst>
            <a:outerShdw blurRad="38100" dist="25400"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4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Kjærlighetens 3 farger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sz="2000" b="0" i="0" u="none" strike="noStrike" kern="0" cap="none" spc="0" normalizeH="0" baseline="0" noProof="0" dirty="0">
                <a:ln>
                  <a:noFill/>
                </a:ln>
                <a:solidFill>
                  <a:srgbClr val="006000"/>
                </a:solidFill>
                <a:effectLst/>
                <a:uLnTx/>
                <a:uFillTx/>
                <a:latin typeface="Georgia" charset="0"/>
                <a:ea typeface="ＭＳ Ｐゴシック" charset="0"/>
                <a:cs typeface="ＭＳ Ｐゴシック" charset="0"/>
              </a:rPr>
              <a:t>av Christian A. Schwarz</a:t>
            </a:r>
          </a:p>
        </p:txBody>
      </p:sp>
      <p:sp>
        <p:nvSpPr>
          <p:cNvPr id="3" name="Text Box 8">
            <a:extLst>
              <a:ext uri="{FF2B5EF4-FFF2-40B4-BE49-F238E27FC236}">
                <a16:creationId xmlns:a16="http://schemas.microsoft.com/office/drawing/2014/main" id="{94428A39-A730-FED8-3C16-C0A7DF87E970}"/>
              </a:ext>
            </a:extLst>
          </p:cNvPr>
          <p:cNvSpPr txBox="1">
            <a:spLocks noChangeArrowheads="1"/>
          </p:cNvSpPr>
          <p:nvPr/>
        </p:nvSpPr>
        <p:spPr bwMode="auto">
          <a:xfrm>
            <a:off x="1821401" y="1388872"/>
            <a:ext cx="854919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5125" indent="-365125">
              <a:defRPr>
                <a:solidFill>
                  <a:schemeClr val="tx1"/>
                </a:solidFill>
                <a:latin typeface="Arial" charset="0"/>
              </a:defRPr>
            </a:lvl1pPr>
            <a:lvl2pPr marL="808038" indent="-263525">
              <a:defRPr>
                <a:solidFill>
                  <a:schemeClr val="tx1"/>
                </a:solidFill>
                <a:latin typeface="Arial" charset="0"/>
              </a:defRPr>
            </a:lvl2pPr>
            <a:lvl3pPr marL="2155825">
              <a:defRPr>
                <a:solidFill>
                  <a:schemeClr val="tx1"/>
                </a:solidFill>
                <a:latin typeface="Arial" charset="0"/>
              </a:defRPr>
            </a:lvl3pPr>
            <a:lvl4pPr marL="2335213">
              <a:defRPr>
                <a:solidFill>
                  <a:schemeClr val="tx1"/>
                </a:solidFill>
                <a:latin typeface="Arial" charset="0"/>
              </a:defRPr>
            </a:lvl4pPr>
            <a:lvl5pPr marL="2514600">
              <a:defRPr>
                <a:solidFill>
                  <a:schemeClr val="tx1"/>
                </a:solidFill>
                <a:latin typeface="Arial" charset="0"/>
              </a:defRPr>
            </a:lvl5pPr>
            <a:lvl6pPr marL="2971800" fontAlgn="base">
              <a:spcBef>
                <a:spcPct val="0"/>
              </a:spcBef>
              <a:spcAft>
                <a:spcPct val="0"/>
              </a:spcAft>
              <a:defRPr>
                <a:solidFill>
                  <a:schemeClr val="tx1"/>
                </a:solidFill>
                <a:latin typeface="Arial" charset="0"/>
              </a:defRPr>
            </a:lvl6pPr>
            <a:lvl7pPr marL="3429000" fontAlgn="base">
              <a:spcBef>
                <a:spcPct val="0"/>
              </a:spcBef>
              <a:spcAft>
                <a:spcPct val="0"/>
              </a:spcAft>
              <a:defRPr>
                <a:solidFill>
                  <a:schemeClr val="tx1"/>
                </a:solidFill>
                <a:latin typeface="Arial" charset="0"/>
              </a:defRPr>
            </a:lvl7pPr>
            <a:lvl8pPr marL="3886200" fontAlgn="base">
              <a:spcBef>
                <a:spcPct val="0"/>
              </a:spcBef>
              <a:spcAft>
                <a:spcPct val="0"/>
              </a:spcAft>
              <a:defRPr>
                <a:solidFill>
                  <a:schemeClr val="tx1"/>
                </a:solidFill>
                <a:latin typeface="Arial" charset="0"/>
              </a:defRPr>
            </a:lvl8pPr>
            <a:lvl9pPr marL="4343400" fontAlgn="base">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nb-NO" altLang="nb-NO" sz="3000" b="1" i="0" u="none" strike="noStrike" kern="1200" cap="none" spc="0" normalizeH="0" baseline="0" noProof="0" dirty="0">
                <a:ln>
                  <a:noFill/>
                </a:ln>
                <a:solidFill>
                  <a:srgbClr val="000000"/>
                </a:solidFill>
                <a:effectLst/>
                <a:uLnTx/>
                <a:uFillTx/>
                <a:latin typeface="Calibri" pitchFamily="34" charset="0"/>
                <a:ea typeface="ＭＳ Ｐゴシック" charset="0"/>
              </a:rPr>
              <a:t>Litt om selve testen (nett-versjonen):</a:t>
            </a:r>
          </a:p>
        </p:txBody>
      </p:sp>
      <p:pic>
        <p:nvPicPr>
          <p:cNvPr id="2" name="Bilde 1">
            <a:extLst>
              <a:ext uri="{FF2B5EF4-FFF2-40B4-BE49-F238E27FC236}">
                <a16:creationId xmlns:a16="http://schemas.microsoft.com/office/drawing/2014/main" id="{43D8F0DF-74FE-B7DD-FA47-4018D47B85BB}"/>
              </a:ext>
            </a:extLst>
          </p:cNvPr>
          <p:cNvPicPr>
            <a:picLocks noChangeAspect="1"/>
          </p:cNvPicPr>
          <p:nvPr/>
        </p:nvPicPr>
        <p:blipFill rotWithShape="1">
          <a:blip r:embed="rId3"/>
          <a:srcRect l="10495" t="3653" r="8589"/>
          <a:stretch/>
        </p:blipFill>
        <p:spPr>
          <a:xfrm>
            <a:off x="1170038" y="2141055"/>
            <a:ext cx="5299746" cy="4473982"/>
          </a:xfrm>
          <a:prstGeom prst="rect">
            <a:avLst/>
          </a:prstGeom>
        </p:spPr>
      </p:pic>
      <p:sp>
        <p:nvSpPr>
          <p:cNvPr id="6" name="Text Box 8">
            <a:extLst>
              <a:ext uri="{FF2B5EF4-FFF2-40B4-BE49-F238E27FC236}">
                <a16:creationId xmlns:a16="http://schemas.microsoft.com/office/drawing/2014/main" id="{7B19A036-52A7-7156-D9DC-FCB03A6EE2B0}"/>
              </a:ext>
            </a:extLst>
          </p:cNvPr>
          <p:cNvSpPr txBox="1">
            <a:spLocks noChangeArrowheads="1"/>
          </p:cNvSpPr>
          <p:nvPr/>
        </p:nvSpPr>
        <p:spPr bwMode="auto">
          <a:xfrm>
            <a:off x="6636932" y="2248655"/>
            <a:ext cx="5453246"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65125" indent="-365125">
              <a:defRPr>
                <a:solidFill>
                  <a:schemeClr val="tx1"/>
                </a:solidFill>
                <a:latin typeface="Arial" charset="0"/>
              </a:defRPr>
            </a:lvl1pPr>
            <a:lvl2pPr marL="808038" indent="-263525">
              <a:defRPr>
                <a:solidFill>
                  <a:schemeClr val="tx1"/>
                </a:solidFill>
                <a:latin typeface="Arial" charset="0"/>
              </a:defRPr>
            </a:lvl2pPr>
            <a:lvl3pPr marL="2155825">
              <a:defRPr>
                <a:solidFill>
                  <a:schemeClr val="tx1"/>
                </a:solidFill>
                <a:latin typeface="Arial" charset="0"/>
              </a:defRPr>
            </a:lvl3pPr>
            <a:lvl4pPr marL="2335213">
              <a:defRPr>
                <a:solidFill>
                  <a:schemeClr val="tx1"/>
                </a:solidFill>
                <a:latin typeface="Arial" charset="0"/>
              </a:defRPr>
            </a:lvl4pPr>
            <a:lvl5pPr marL="2514600">
              <a:defRPr>
                <a:solidFill>
                  <a:schemeClr val="tx1"/>
                </a:solidFill>
                <a:latin typeface="Arial" charset="0"/>
              </a:defRPr>
            </a:lvl5pPr>
            <a:lvl6pPr marL="2971800" fontAlgn="base">
              <a:spcBef>
                <a:spcPct val="0"/>
              </a:spcBef>
              <a:spcAft>
                <a:spcPct val="0"/>
              </a:spcAft>
              <a:defRPr>
                <a:solidFill>
                  <a:schemeClr val="tx1"/>
                </a:solidFill>
                <a:latin typeface="Arial" charset="0"/>
              </a:defRPr>
            </a:lvl6pPr>
            <a:lvl7pPr marL="3429000" fontAlgn="base">
              <a:spcBef>
                <a:spcPct val="0"/>
              </a:spcBef>
              <a:spcAft>
                <a:spcPct val="0"/>
              </a:spcAft>
              <a:defRPr>
                <a:solidFill>
                  <a:schemeClr val="tx1"/>
                </a:solidFill>
                <a:latin typeface="Arial" charset="0"/>
              </a:defRPr>
            </a:lvl7pPr>
            <a:lvl8pPr marL="3886200" fontAlgn="base">
              <a:spcBef>
                <a:spcPct val="0"/>
              </a:spcBef>
              <a:spcAft>
                <a:spcPct val="0"/>
              </a:spcAft>
              <a:defRPr>
                <a:solidFill>
                  <a:schemeClr val="tx1"/>
                </a:solidFill>
                <a:latin typeface="Arial" charset="0"/>
              </a:defRPr>
            </a:lvl8pPr>
            <a:lvl9pPr marL="4343400" fontAlgn="base">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90000"/>
              </a:lnSpc>
              <a:spcBef>
                <a:spcPct val="20000"/>
              </a:spcBef>
              <a:spcAft>
                <a:spcPct val="0"/>
              </a:spcAft>
              <a:buClrTx/>
              <a:buSzTx/>
              <a:buFontTx/>
              <a:buNone/>
              <a:tabLst/>
              <a:defRPr/>
            </a:pPr>
            <a:r>
              <a:rPr kumimoji="0" lang="nb-NO" altLang="nb-NO" sz="2500" b="1" i="0" u="none" strike="noStrike" kern="1200" cap="none" spc="0" normalizeH="0" baseline="0" noProof="0" dirty="0">
                <a:ln>
                  <a:noFill/>
                </a:ln>
                <a:solidFill>
                  <a:srgbClr val="000000"/>
                </a:solidFill>
                <a:effectLst/>
                <a:uLnTx/>
                <a:uFillTx/>
                <a:latin typeface="Calibri" pitchFamily="34" charset="0"/>
                <a:ea typeface="ＭＳ Ｐゴシック" charset="0"/>
              </a:rPr>
              <a:t>Åndens frukt synlig i mitt liv:</a:t>
            </a:r>
          </a:p>
          <a:p>
            <a:pPr marL="342900" marR="0" lvl="0" indent="-3429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Glede (j</a:t>
            </a:r>
            <a:r>
              <a:rPr kumimoji="0" lang="nb-NO" altLang="nb-NO" sz="2500" b="0" i="0" u="none" strike="noStrike" kern="1200" cap="none" spc="0" normalizeH="0" baseline="0" noProof="0" dirty="0" err="1">
                <a:ln>
                  <a:noFill/>
                </a:ln>
                <a:solidFill>
                  <a:srgbClr val="000000"/>
                </a:solidFill>
                <a:effectLst/>
                <a:uLnTx/>
                <a:uFillTx/>
                <a:latin typeface="Calibri" pitchFamily="34" charset="0"/>
                <a:ea typeface="ＭＳ Ｐゴシック" charset="0"/>
              </a:rPr>
              <a:t>oy</a:t>
            </a: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a:t>
            </a:r>
          </a:p>
          <a:p>
            <a:pPr marL="342900" marR="0" lvl="0" indent="-3429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Fred (</a:t>
            </a:r>
            <a:r>
              <a:rPr kumimoji="0" lang="nb-NO" altLang="nb-NO" sz="2500" b="0" i="0" u="none" strike="noStrike" kern="1200" cap="none" spc="0" normalizeH="0" baseline="0" noProof="0" dirty="0" err="1">
                <a:ln>
                  <a:noFill/>
                </a:ln>
                <a:solidFill>
                  <a:srgbClr val="000000"/>
                </a:solidFill>
                <a:effectLst/>
                <a:uLnTx/>
                <a:uFillTx/>
                <a:latin typeface="Calibri" pitchFamily="34" charset="0"/>
                <a:ea typeface="ＭＳ Ｐゴシック" charset="0"/>
              </a:rPr>
              <a:t>peace</a:t>
            </a: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a:t>
            </a:r>
          </a:p>
          <a:p>
            <a:pPr marL="342900" marR="0" lvl="0" indent="-3429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Overbærenhet (</a:t>
            </a:r>
            <a:r>
              <a:rPr kumimoji="0" lang="nb-NO" altLang="nb-NO" sz="2500" b="0" i="0" u="none" strike="noStrike" kern="1200" cap="none" spc="0" normalizeH="0" baseline="0" noProof="0" dirty="0" err="1">
                <a:ln>
                  <a:noFill/>
                </a:ln>
                <a:solidFill>
                  <a:srgbClr val="000000"/>
                </a:solidFill>
                <a:effectLst/>
                <a:uLnTx/>
                <a:uFillTx/>
                <a:latin typeface="Calibri" pitchFamily="34" charset="0"/>
                <a:ea typeface="ＭＳ Ｐゴシック" charset="0"/>
              </a:rPr>
              <a:t>patience</a:t>
            </a: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a:t>
            </a:r>
          </a:p>
          <a:p>
            <a:pPr marL="342900" marR="0" lvl="0" indent="-3429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Vennlighet (</a:t>
            </a:r>
            <a:r>
              <a:rPr kumimoji="0" lang="nb-NO" altLang="nb-NO" sz="2500" b="0" i="0" u="none" strike="noStrike" kern="1200" cap="none" spc="0" normalizeH="0" baseline="0" noProof="0" dirty="0" err="1">
                <a:ln>
                  <a:noFill/>
                </a:ln>
                <a:solidFill>
                  <a:srgbClr val="000000"/>
                </a:solidFill>
                <a:effectLst/>
                <a:uLnTx/>
                <a:uFillTx/>
                <a:latin typeface="Calibri" pitchFamily="34" charset="0"/>
                <a:ea typeface="ＭＳ Ｐゴシック" charset="0"/>
              </a:rPr>
              <a:t>kindness</a:t>
            </a: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a:t>
            </a:r>
          </a:p>
          <a:p>
            <a:pPr marL="342900" marR="0" lvl="0" indent="-3429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Godhet (</a:t>
            </a:r>
            <a:r>
              <a:rPr kumimoji="0" lang="nb-NO" altLang="nb-NO" sz="2500" b="0" i="0" u="none" strike="noStrike" kern="1200" cap="none" spc="0" normalizeH="0" baseline="0" noProof="0" dirty="0" err="1">
                <a:ln>
                  <a:noFill/>
                </a:ln>
                <a:solidFill>
                  <a:srgbClr val="000000"/>
                </a:solidFill>
                <a:effectLst/>
                <a:uLnTx/>
                <a:uFillTx/>
                <a:latin typeface="Calibri" pitchFamily="34" charset="0"/>
                <a:ea typeface="ＭＳ Ｐゴシック" charset="0"/>
              </a:rPr>
              <a:t>goodness</a:t>
            </a: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a:t>
            </a:r>
          </a:p>
          <a:p>
            <a:pPr marL="342900" marR="0" lvl="0" indent="-3429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Trofasthet (</a:t>
            </a:r>
            <a:r>
              <a:rPr kumimoji="0" lang="nb-NO" altLang="nb-NO" sz="2500" b="0" i="0" u="none" strike="noStrike" kern="1200" cap="none" spc="0" normalizeH="0" baseline="0" noProof="0" dirty="0" err="1">
                <a:ln>
                  <a:noFill/>
                </a:ln>
                <a:solidFill>
                  <a:srgbClr val="000000"/>
                </a:solidFill>
                <a:effectLst/>
                <a:uLnTx/>
                <a:uFillTx/>
                <a:latin typeface="Calibri" pitchFamily="34" charset="0"/>
                <a:ea typeface="ＭＳ Ｐゴシック" charset="0"/>
              </a:rPr>
              <a:t>faithfulness</a:t>
            </a: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a:t>
            </a:r>
          </a:p>
          <a:p>
            <a:pPr marL="342900" marR="0" lvl="0" indent="-3429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Ydmykhet (</a:t>
            </a:r>
            <a:r>
              <a:rPr kumimoji="0" lang="nb-NO" altLang="nb-NO" sz="2500" b="0" i="0" u="none" strike="noStrike" kern="1200" cap="none" spc="0" normalizeH="0" baseline="0" noProof="0" dirty="0" err="1">
                <a:ln>
                  <a:noFill/>
                </a:ln>
                <a:solidFill>
                  <a:srgbClr val="000000"/>
                </a:solidFill>
                <a:effectLst/>
                <a:uLnTx/>
                <a:uFillTx/>
                <a:latin typeface="Calibri" pitchFamily="34" charset="0"/>
                <a:ea typeface="ＭＳ Ｐゴシック" charset="0"/>
              </a:rPr>
              <a:t>gentleness</a:t>
            </a: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a:t>
            </a:r>
          </a:p>
          <a:p>
            <a:pPr marL="342900" marR="0" lvl="0" indent="-3429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Selvbeherskelse (</a:t>
            </a:r>
            <a:r>
              <a:rPr kumimoji="0" lang="nb-NO" altLang="nb-NO" sz="2500" b="0" i="0" u="none" strike="noStrike" kern="1200" cap="none" spc="0" normalizeH="0" baseline="0" noProof="0" dirty="0" err="1">
                <a:ln>
                  <a:noFill/>
                </a:ln>
                <a:solidFill>
                  <a:srgbClr val="000000"/>
                </a:solidFill>
                <a:effectLst/>
                <a:uLnTx/>
                <a:uFillTx/>
                <a:latin typeface="Calibri" pitchFamily="34" charset="0"/>
                <a:ea typeface="ＭＳ Ｐゴシック" charset="0"/>
              </a:rPr>
              <a:t>self-control</a:t>
            </a:r>
            <a:r>
              <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rPr>
              <a:t>)</a:t>
            </a:r>
          </a:p>
          <a:p>
            <a:pPr marL="342900" marR="0" lvl="0" indent="-342900" algn="l" defTabSz="914400" rtl="0" eaLnBrk="0" fontAlgn="base" latinLnBrk="0" hangingPunct="0">
              <a:lnSpc>
                <a:spcPct val="90000"/>
              </a:lnSpc>
              <a:spcBef>
                <a:spcPct val="20000"/>
              </a:spcBef>
              <a:spcAft>
                <a:spcPct val="0"/>
              </a:spcAft>
              <a:buClrTx/>
              <a:buSzTx/>
              <a:buFont typeface="Arial" panose="020B0604020202020204" pitchFamily="34" charset="0"/>
              <a:buChar char="•"/>
              <a:tabLst/>
              <a:defRPr/>
            </a:pPr>
            <a:endParaRPr kumimoji="0" lang="nb-NO" altLang="nb-NO" sz="2500" b="0" i="0" u="none" strike="noStrike" kern="1200" cap="none" spc="0" normalizeH="0" baseline="0" noProof="0" dirty="0">
              <a:ln>
                <a:noFill/>
              </a:ln>
              <a:solidFill>
                <a:srgbClr val="000000"/>
              </a:solidFill>
              <a:effectLst/>
              <a:uLnTx/>
              <a:uFillTx/>
              <a:latin typeface="Calibri" pitchFamily="34" charset="0"/>
              <a:ea typeface="ＭＳ Ｐゴシック" charset="0"/>
            </a:endParaRPr>
          </a:p>
        </p:txBody>
      </p:sp>
    </p:spTree>
    <p:extLst>
      <p:ext uri="{BB962C8B-B14F-4D97-AF65-F5344CB8AC3E}">
        <p14:creationId xmlns:p14="http://schemas.microsoft.com/office/powerpoint/2010/main" val="4085162729"/>
      </p:ext>
    </p:extLst>
  </p:cSld>
  <p:clrMapOvr>
    <a:masterClrMapping/>
  </p:clrMapOvr>
  <p:transition spd="med">
    <p:fade/>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TotalTime>
  <Words>1022</Words>
  <Application>Microsoft Office PowerPoint</Application>
  <PresentationFormat>Widescreen</PresentationFormat>
  <Paragraphs>180</Paragraphs>
  <Slides>25</Slides>
  <Notes>21</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25</vt:i4>
      </vt:variant>
    </vt:vector>
  </HeadingPairs>
  <TitlesOfParts>
    <vt:vector size="31" baseType="lpstr">
      <vt:lpstr>Aptos</vt:lpstr>
      <vt:lpstr>Arial</vt:lpstr>
      <vt:lpstr>Calibri</vt:lpstr>
      <vt:lpstr>Georgia</vt:lpstr>
      <vt:lpstr>Verdana</vt:lpstr>
      <vt:lpstr>Blank Presentation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Hanne Thorgersen</dc:creator>
  <cp:lastModifiedBy>Kjetil Sigerseth</cp:lastModifiedBy>
  <cp:revision>2</cp:revision>
  <dcterms:created xsi:type="dcterms:W3CDTF">2024-05-27T12:43:27Z</dcterms:created>
  <dcterms:modified xsi:type="dcterms:W3CDTF">2024-05-27T14:21:41Z</dcterms:modified>
</cp:coreProperties>
</file>