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32"/>
  </p:notesMasterIdLst>
  <p:sldIdLst>
    <p:sldId id="263" r:id="rId2"/>
    <p:sldId id="308" r:id="rId3"/>
    <p:sldId id="278" r:id="rId4"/>
    <p:sldId id="279" r:id="rId5"/>
    <p:sldId id="280" r:id="rId6"/>
    <p:sldId id="281" r:id="rId7"/>
    <p:sldId id="306" r:id="rId8"/>
    <p:sldId id="288" r:id="rId9"/>
    <p:sldId id="289" r:id="rId10"/>
    <p:sldId id="304" r:id="rId11"/>
    <p:sldId id="294" r:id="rId12"/>
    <p:sldId id="295" r:id="rId13"/>
    <p:sldId id="305" r:id="rId14"/>
    <p:sldId id="300" r:id="rId15"/>
    <p:sldId id="301" r:id="rId16"/>
    <p:sldId id="309" r:id="rId17"/>
    <p:sldId id="284" r:id="rId18"/>
    <p:sldId id="285" r:id="rId19"/>
    <p:sldId id="292" r:id="rId20"/>
    <p:sldId id="293" r:id="rId21"/>
    <p:sldId id="290" r:id="rId22"/>
    <p:sldId id="291" r:id="rId23"/>
    <p:sldId id="286" r:id="rId24"/>
    <p:sldId id="287" r:id="rId25"/>
    <p:sldId id="296" r:id="rId26"/>
    <p:sldId id="297" r:id="rId27"/>
    <p:sldId id="298" r:id="rId28"/>
    <p:sldId id="299" r:id="rId29"/>
    <p:sldId id="302" r:id="rId30"/>
    <p:sldId id="303" r:id="rId31"/>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BBE0E3"/>
    <a:srgbClr val="81DD9D"/>
    <a:srgbClr val="A5E7B9"/>
    <a:srgbClr val="B5B9D7"/>
    <a:srgbClr val="9999FF"/>
    <a:srgbClr val="0066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63" d="100"/>
          <a:sy n="163" d="100"/>
        </p:scale>
        <p:origin x="-88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32" d="100"/>
          <a:sy n="132" d="100"/>
        </p:scale>
        <p:origin x="-380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3DB02F3D-E53F-75AD-23A7-B427F04A5FF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89" charset="0"/>
                <a:ea typeface="+mn-ea"/>
              </a:defRPr>
            </a:lvl1pPr>
          </a:lstStyle>
          <a:p>
            <a:pPr>
              <a:defRPr/>
            </a:pPr>
            <a:endParaRPr lang="nb-NO"/>
          </a:p>
        </p:txBody>
      </p:sp>
      <p:sp>
        <p:nvSpPr>
          <p:cNvPr id="177155" name="Rectangle 3">
            <a:extLst>
              <a:ext uri="{FF2B5EF4-FFF2-40B4-BE49-F238E27FC236}">
                <a16:creationId xmlns:a16="http://schemas.microsoft.com/office/drawing/2014/main" id="{3B470714-CAE0-D24D-6808-BB53F076DE2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89" charset="0"/>
                <a:ea typeface="+mn-ea"/>
              </a:defRPr>
            </a:lvl1pPr>
          </a:lstStyle>
          <a:p>
            <a:pPr>
              <a:defRPr/>
            </a:pPr>
            <a:endParaRPr lang="nb-NO"/>
          </a:p>
        </p:txBody>
      </p:sp>
      <p:sp>
        <p:nvSpPr>
          <p:cNvPr id="14340" name="Rectangle 4">
            <a:extLst>
              <a:ext uri="{FF2B5EF4-FFF2-40B4-BE49-F238E27FC236}">
                <a16:creationId xmlns:a16="http://schemas.microsoft.com/office/drawing/2014/main" id="{5F254982-825F-D030-7AF6-FB6292CA143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7" name="Rectangle 5">
            <a:extLst>
              <a:ext uri="{FF2B5EF4-FFF2-40B4-BE49-F238E27FC236}">
                <a16:creationId xmlns:a16="http://schemas.microsoft.com/office/drawing/2014/main" id="{56C56EFB-2DCA-D76E-586A-CE3D338EBC6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a:t>Click to 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177158" name="Rectangle 6">
            <a:extLst>
              <a:ext uri="{FF2B5EF4-FFF2-40B4-BE49-F238E27FC236}">
                <a16:creationId xmlns:a16="http://schemas.microsoft.com/office/drawing/2014/main" id="{73DB00E8-53BB-BADC-2589-89865252D5E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89" charset="0"/>
                <a:ea typeface="+mn-ea"/>
              </a:defRPr>
            </a:lvl1pPr>
          </a:lstStyle>
          <a:p>
            <a:pPr>
              <a:defRPr/>
            </a:pPr>
            <a:endParaRPr lang="nb-NO"/>
          </a:p>
        </p:txBody>
      </p:sp>
      <p:sp>
        <p:nvSpPr>
          <p:cNvPr id="177159" name="Rectangle 7">
            <a:extLst>
              <a:ext uri="{FF2B5EF4-FFF2-40B4-BE49-F238E27FC236}">
                <a16:creationId xmlns:a16="http://schemas.microsoft.com/office/drawing/2014/main" id="{86488183-B003-6E7F-8CEE-D2E8F3D8AF5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27C9A2D-A012-4B8E-A993-D1026941CD2C}" type="slidenum">
              <a:rPr lang="nb-NO" altLang="nb-NO"/>
              <a:pPr/>
              <a:t>‹#›</a:t>
            </a:fld>
            <a:endParaRPr lang="nb-NO" alt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89" charset="0"/>
        <a:ea typeface="ＭＳ Ｐゴシック" pitchFamily="-89" charset="-128"/>
        <a:cs typeface="ＭＳ Ｐゴシック" pitchFamily="-89" charset="-128"/>
      </a:defRPr>
    </a:lvl1pPr>
    <a:lvl2pPr marL="457200" algn="l" rtl="0" eaLnBrk="0" fontAlgn="base" hangingPunct="0">
      <a:spcBef>
        <a:spcPct val="30000"/>
      </a:spcBef>
      <a:spcAft>
        <a:spcPct val="0"/>
      </a:spcAft>
      <a:defRPr sz="1200" kern="1200">
        <a:solidFill>
          <a:schemeClr val="tx1"/>
        </a:solidFill>
        <a:latin typeface="Arial" pitchFamily="-89" charset="0"/>
        <a:ea typeface="ＭＳ Ｐゴシック" pitchFamily="-89" charset="-128"/>
        <a:cs typeface="+mn-cs"/>
      </a:defRPr>
    </a:lvl2pPr>
    <a:lvl3pPr marL="914400" algn="l" rtl="0" eaLnBrk="0" fontAlgn="base" hangingPunct="0">
      <a:spcBef>
        <a:spcPct val="30000"/>
      </a:spcBef>
      <a:spcAft>
        <a:spcPct val="0"/>
      </a:spcAft>
      <a:defRPr sz="1200" kern="1200">
        <a:solidFill>
          <a:schemeClr val="tx1"/>
        </a:solidFill>
        <a:latin typeface="Arial" pitchFamily="-89" charset="0"/>
        <a:ea typeface="ＭＳ Ｐゴシック" pitchFamily="-89" charset="-128"/>
        <a:cs typeface="+mn-cs"/>
      </a:defRPr>
    </a:lvl3pPr>
    <a:lvl4pPr marL="1371600" algn="l" rtl="0" eaLnBrk="0" fontAlgn="base" hangingPunct="0">
      <a:spcBef>
        <a:spcPct val="30000"/>
      </a:spcBef>
      <a:spcAft>
        <a:spcPct val="0"/>
      </a:spcAft>
      <a:defRPr sz="1200" kern="1200">
        <a:solidFill>
          <a:schemeClr val="tx1"/>
        </a:solidFill>
        <a:latin typeface="Arial" pitchFamily="-89" charset="0"/>
        <a:ea typeface="ＭＳ Ｐゴシック" pitchFamily="-89" charset="-128"/>
        <a:cs typeface="+mn-cs"/>
      </a:defRPr>
    </a:lvl4pPr>
    <a:lvl5pPr marL="1828800" algn="l" rtl="0" eaLnBrk="0" fontAlgn="base" hangingPunct="0">
      <a:spcBef>
        <a:spcPct val="30000"/>
      </a:spcBef>
      <a:spcAft>
        <a:spcPct val="0"/>
      </a:spcAft>
      <a:defRPr sz="1200" kern="1200">
        <a:solidFill>
          <a:schemeClr val="tx1"/>
        </a:solidFill>
        <a:latin typeface="Arial" pitchFamily="-89" charset="0"/>
        <a:ea typeface="ＭＳ Ｐゴシック" pitchFamily="-8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708C358-84D5-43B1-303C-B5AB158556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6F1262B-C312-4EAA-9E17-ED94E3ED6885}" type="slidenum">
              <a:rPr lang="nb-NO" altLang="nb-NO" sz="1200"/>
              <a:pPr eaLnBrk="1" hangingPunct="1"/>
              <a:t>4</a:t>
            </a:fld>
            <a:endParaRPr lang="nb-NO" altLang="nb-NO" sz="1200"/>
          </a:p>
        </p:txBody>
      </p:sp>
      <p:sp>
        <p:nvSpPr>
          <p:cNvPr id="19459" name="Rectangle 2">
            <a:extLst>
              <a:ext uri="{FF2B5EF4-FFF2-40B4-BE49-F238E27FC236}">
                <a16:creationId xmlns:a16="http://schemas.microsoft.com/office/drawing/2014/main" id="{880BC91E-9BA9-E5A9-7539-ACE88BC3493A}"/>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087B00FE-DA84-855D-077D-EB2F6C15E2A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6330B7C-03AD-B809-2717-AF0AB88795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6C8EA71-4DDA-453A-A2AC-1B1F53984E21}" type="slidenum">
              <a:rPr lang="nb-NO" altLang="nb-NO" sz="1200"/>
              <a:pPr eaLnBrk="1" hangingPunct="1"/>
              <a:t>14</a:t>
            </a:fld>
            <a:endParaRPr lang="nb-NO" altLang="nb-NO" sz="1200"/>
          </a:p>
        </p:txBody>
      </p:sp>
      <p:sp>
        <p:nvSpPr>
          <p:cNvPr id="38915" name="Rectangle 2">
            <a:extLst>
              <a:ext uri="{FF2B5EF4-FFF2-40B4-BE49-F238E27FC236}">
                <a16:creationId xmlns:a16="http://schemas.microsoft.com/office/drawing/2014/main" id="{9DE65AEA-D68C-D6CB-4044-E86021F6758C}"/>
              </a:ext>
            </a:extLst>
          </p:cNvPr>
          <p:cNvSpPr>
            <a:spLocks noRot="1" noChangeArrowheads="1" noTextEdit="1"/>
          </p:cNvSpPr>
          <p:nvPr>
            <p:ph type="sldImg"/>
          </p:nvPr>
        </p:nvSpPr>
        <p:spPr>
          <a:ln/>
        </p:spPr>
      </p:sp>
      <p:sp>
        <p:nvSpPr>
          <p:cNvPr id="38916" name="Rectangle 3">
            <a:extLst>
              <a:ext uri="{FF2B5EF4-FFF2-40B4-BE49-F238E27FC236}">
                <a16:creationId xmlns:a16="http://schemas.microsoft.com/office/drawing/2014/main" id="{8BDBA7CF-EA4E-995C-FBDD-3686C9C11C8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latin typeface="Arial" panose="020B0604020202020204" pitchFamily="34" charset="0"/>
                <a:ea typeface="ＭＳ Ｐゴシック" panose="020B0600070205080204" pitchFamily="34" charset="-128"/>
              </a:rPr>
              <a:t>Karismatikerne: DHÅs kraft, ikke som noe tankemessig, men som en livsforvandlende kraft i dagliglivet. Åndens gaver og tilbedelse</a:t>
            </a:r>
          </a:p>
          <a:p>
            <a:pPr eaLnBrk="1" hangingPunct="1"/>
            <a:r>
              <a:rPr lang="nb-NO" altLang="nb-NO">
                <a:latin typeface="Arial" panose="020B0604020202020204" pitchFamily="34" charset="0"/>
                <a:ea typeface="ＭＳ Ｐゴシック" panose="020B0600070205080204" pitchFamily="34" charset="-128"/>
              </a:rPr>
              <a:t>Joh 12: Maria som salver Jesu føtter og tørker dem med sitt hår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2F32C9C-7221-CB1B-33B8-C6221A8B9D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A17B339-722E-4957-8F79-F9CC0B287593}" type="slidenum">
              <a:rPr lang="nb-NO" altLang="nb-NO" sz="1200"/>
              <a:pPr eaLnBrk="1" hangingPunct="1"/>
              <a:t>15</a:t>
            </a:fld>
            <a:endParaRPr lang="nb-NO" altLang="nb-NO" sz="1200"/>
          </a:p>
        </p:txBody>
      </p:sp>
      <p:sp>
        <p:nvSpPr>
          <p:cNvPr id="40963" name="Rectangle 2">
            <a:extLst>
              <a:ext uri="{FF2B5EF4-FFF2-40B4-BE49-F238E27FC236}">
                <a16:creationId xmlns:a16="http://schemas.microsoft.com/office/drawing/2014/main" id="{E26467D0-7B91-0827-0EA6-29BA63E5BB8F}"/>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CA4F899F-9230-3FE8-6EEF-2A12973C791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latin typeface="Arial" panose="020B0604020202020204" pitchFamily="34" charset="0"/>
                <a:ea typeface="ＭＳ Ｐゴシック" panose="020B0600070205080204" pitchFamily="34" charset="-128"/>
              </a:rPr>
              <a:t>Legger vekt på følelsesdimensjonen ved kristenlivet</a:t>
            </a:r>
          </a:p>
          <a:p>
            <a:pPr eaLnBrk="1" hangingPunct="1"/>
            <a:r>
              <a:rPr lang="nb-NO" altLang="nb-NO">
                <a:latin typeface="Arial" panose="020B0604020202020204" pitchFamily="34" charset="0"/>
                <a:ea typeface="ＭＳ Ｐゴシック" panose="020B0600070205080204" pitchFamily="34" charset="-128"/>
              </a:rPr>
              <a:t>Åndelig kraft, indre og ytre helbredelse, tegn og under</a:t>
            </a:r>
          </a:p>
          <a:p>
            <a:pPr eaLnBrk="1" hangingPunct="1"/>
            <a:r>
              <a:rPr lang="nb-NO" altLang="nb-NO">
                <a:latin typeface="Arial" panose="020B0604020202020204" pitchFamily="34" charset="0"/>
                <a:ea typeface="ＭＳ Ｐゴシック" panose="020B0600070205080204" pitchFamily="34" charset="-128"/>
              </a:rPr>
              <a:t>Åndelige erfaringer har en framtredende plass </a:t>
            </a:r>
          </a:p>
          <a:p>
            <a:pPr eaLnBrk="1" hangingPunct="1"/>
            <a:r>
              <a:rPr lang="nb-NO" altLang="nb-NO">
                <a:latin typeface="Arial" panose="020B0604020202020204" pitchFamily="34" charset="0"/>
                <a:ea typeface="ＭＳ Ｐゴシック" panose="020B0600070205080204" pitchFamily="34" charset="-128"/>
              </a:rPr>
              <a:t>Hva må til for at kirken skal forandres?</a:t>
            </a:r>
          </a:p>
          <a:p>
            <a:pPr eaLnBrk="1" hangingPunct="1"/>
            <a:r>
              <a:rPr lang="nb-NO" altLang="nb-NO">
                <a:latin typeface="Arial" panose="020B0604020202020204" pitchFamily="34" charset="0"/>
                <a:ea typeface="ＭＳ Ｐゴシック" panose="020B0600070205080204" pitchFamily="34" charset="-128"/>
              </a:rPr>
              <a:t>Bare overnaturlig kraft kan forandre situasjonen i menighetene våre</a:t>
            </a:r>
          </a:p>
          <a:p>
            <a:pPr eaLnBrk="1" hangingPunct="1"/>
            <a:r>
              <a:rPr lang="nb-NO" altLang="nb-NO">
                <a:latin typeface="Arial" panose="020B0604020202020204" pitchFamily="34" charset="0"/>
                <a:ea typeface="ＭＳ Ｐゴシック" panose="020B0600070205080204" pitchFamily="34" charset="-128"/>
              </a:rPr>
              <a:t>Farer</a:t>
            </a:r>
          </a:p>
          <a:p>
            <a:pPr eaLnBrk="1" hangingPunct="1"/>
            <a:r>
              <a:rPr lang="nb-NO" altLang="nb-NO">
                <a:latin typeface="Arial" panose="020B0604020202020204" pitchFamily="34" charset="0"/>
                <a:ea typeface="ＭＳ Ｐゴシック" panose="020B0600070205080204" pitchFamily="34" charset="-128"/>
              </a:rPr>
              <a:t>Føleri, troen bygger på opplevelser</a:t>
            </a:r>
          </a:p>
          <a:p>
            <a:pPr eaLnBrk="1" hangingPunct="1"/>
            <a:r>
              <a:rPr lang="nb-NO" altLang="nb-NO">
                <a:latin typeface="Arial" panose="020B0604020202020204" pitchFamily="34" charset="0"/>
                <a:ea typeface="ＭＳ Ｐゴシック" panose="020B0600070205080204" pitchFamily="34" charset="-128"/>
              </a:rPr>
              <a:t>verdensfornektelse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C79702E-D875-E589-ED9F-42F0FEBD98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687E6F-7650-41D2-A22F-494C75C53E11}" type="slidenum">
              <a:rPr lang="nb-NO" altLang="nb-NO" sz="1200"/>
              <a:pPr eaLnBrk="1" hangingPunct="1"/>
              <a:t>17</a:t>
            </a:fld>
            <a:endParaRPr lang="nb-NO" altLang="nb-NO" sz="1200"/>
          </a:p>
        </p:txBody>
      </p:sp>
      <p:sp>
        <p:nvSpPr>
          <p:cNvPr id="44035" name="Rectangle 2">
            <a:extLst>
              <a:ext uri="{FF2B5EF4-FFF2-40B4-BE49-F238E27FC236}">
                <a16:creationId xmlns:a16="http://schemas.microsoft.com/office/drawing/2014/main" id="{286AA5ED-F6F5-F87D-52BF-54EB4D934DEB}"/>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D86CC1BE-4749-8859-160D-EA14F015D46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solidFill>
                  <a:srgbClr val="000000"/>
                </a:solidFill>
                <a:latin typeface="Arial" panose="020B0604020202020204" pitchFamily="34" charset="0"/>
                <a:ea typeface="ＭＳ Ｐゴシック" panose="020B0600070205080204" pitchFamily="34" charset="-128"/>
              </a:rPr>
              <a:t>SOSIAL RETTFERDIGHET. KAMP, barmhjertighet, rettferdighet, fred</a:t>
            </a:r>
          </a:p>
          <a:p>
            <a:pPr eaLnBrk="1" hangingPunct="1"/>
            <a:r>
              <a:rPr lang="nb-NO" altLang="nb-NO">
                <a:solidFill>
                  <a:srgbClr val="000000"/>
                </a:solidFill>
                <a:latin typeface="Arial" panose="020B0604020202020204" pitchFamily="34" charset="0"/>
                <a:ea typeface="ＭＳ Ｐゴシック" panose="020B0600070205080204" pitchFamily="34" charset="-128"/>
              </a:rPr>
              <a:t>Hva sa </a:t>
            </a:r>
            <a:r>
              <a:rPr lang="nb-NO" altLang="nb-NO" u="sng">
                <a:solidFill>
                  <a:srgbClr val="000000"/>
                </a:solidFill>
                <a:latin typeface="Arial" panose="020B0604020202020204" pitchFamily="34" charset="0"/>
                <a:ea typeface="ＭＳ Ｐゴシック" panose="020B0600070205080204" pitchFamily="34" charset="-128"/>
              </a:rPr>
              <a:t>Jesus da han talte offentlig for første gang</a:t>
            </a:r>
            <a:r>
              <a:rPr lang="nb-NO" altLang="nb-NO">
                <a:solidFill>
                  <a:srgbClr val="000000"/>
                </a:solidFill>
                <a:latin typeface="Arial" panose="020B0604020202020204" pitchFamily="34" charset="0"/>
                <a:ea typeface="ＭＳ Ｐゴシック" panose="020B0600070205080204" pitchFamily="34" charset="-128"/>
              </a:rPr>
              <a:t>? Han sa: «Herrens Ånd er over meg, for han har salvet meg til å forkynne et geledbudskap for fattige. Han har sendt meg for å kunngjøre at fanger skal få frihet og blinde få synet igjen, for å sette undertrykte fri og rope ut et nådens år fra Herren», Luk 4, 18-19. </a:t>
            </a:r>
          </a:p>
          <a:p>
            <a:pPr eaLnBrk="1" hangingPunct="1"/>
            <a:endParaRPr lang="nb-NO" altLang="nb-NO">
              <a:solidFill>
                <a:srgbClr val="000000"/>
              </a:solidFill>
              <a:latin typeface="Arial" panose="020B0604020202020204" pitchFamily="34" charset="0"/>
              <a:ea typeface="ＭＳ Ｐゴシック" panose="020B0600070205080204" pitchFamily="34" charset="-128"/>
            </a:endParaRPr>
          </a:p>
          <a:p>
            <a:pPr eaLnBrk="1" hangingPunct="1"/>
            <a:r>
              <a:rPr lang="nb-NO" altLang="nb-NO" u="sng">
                <a:solidFill>
                  <a:srgbClr val="000000"/>
                </a:solidFill>
                <a:latin typeface="Arial" panose="020B0604020202020204" pitchFamily="34" charset="0"/>
                <a:ea typeface="ＭＳ Ｐゴシック" panose="020B0600070205080204" pitchFamily="34" charset="-128"/>
              </a:rPr>
              <a:t>Jesus levde det han sa</a:t>
            </a:r>
            <a:r>
              <a:rPr lang="nb-NO" altLang="nb-NO">
                <a:solidFill>
                  <a:srgbClr val="000000"/>
                </a:solidFill>
                <a:latin typeface="Arial" panose="020B0604020202020204" pitchFamily="34" charset="0"/>
                <a:ea typeface="ＭＳ Ｐゴシック" panose="020B0600070205080204" pitchFamily="34" charset="-128"/>
              </a:rPr>
              <a:t>. </a:t>
            </a:r>
            <a:r>
              <a:rPr lang="nb-NO" altLang="nb-NO" u="sng">
                <a:solidFill>
                  <a:srgbClr val="000000"/>
                </a:solidFill>
                <a:latin typeface="Arial" panose="020B0604020202020204" pitchFamily="34" charset="0"/>
                <a:ea typeface="ＭＳ Ｐゴシック" panose="020B0600070205080204" pitchFamily="34" charset="-128"/>
              </a:rPr>
              <a:t>Han tok seg av de menneskene som folk avskydde.</a:t>
            </a:r>
            <a:r>
              <a:rPr lang="nb-NO" altLang="nb-NO">
                <a:solidFill>
                  <a:srgbClr val="000000"/>
                </a:solidFill>
                <a:latin typeface="Arial" panose="020B0604020202020204" pitchFamily="34" charset="0"/>
                <a:ea typeface="ＭＳ Ｐゴシック" panose="020B0600070205080204" pitchFamily="34" charset="-128"/>
              </a:rPr>
              <a:t> </a:t>
            </a:r>
            <a:r>
              <a:rPr lang="nb-NO" altLang="nb-NO" u="sng">
                <a:solidFill>
                  <a:srgbClr val="000000"/>
                </a:solidFill>
                <a:latin typeface="Arial" panose="020B0604020202020204" pitchFamily="34" charset="0"/>
                <a:ea typeface="ＭＳ Ｐゴシック" panose="020B0600070205080204" pitchFamily="34" charset="-128"/>
              </a:rPr>
              <a:t>Han kjempet for sosial rettferdighet</a:t>
            </a:r>
            <a:r>
              <a:rPr lang="nb-NO" altLang="nb-NO">
                <a:solidFill>
                  <a:srgbClr val="000000"/>
                </a:solidFill>
                <a:latin typeface="Arial" panose="020B0604020202020204" pitchFamily="34" charset="0"/>
                <a:ea typeface="ＭＳ Ｐゴシック" panose="020B0600070205080204" pitchFamily="34" charset="-128"/>
              </a:rPr>
              <a:t> og var selv et forbilde. Han - sjefen- tok de skitne, svette føttene til sine underordnede og vasket og tørket dem. Vi ser framover mot en ny jord hvor Gud skal tørke -ikke føttene, men hver tåre fra våre øyne og døden skal ikke være mer, Åp 21,4. </a:t>
            </a:r>
          </a:p>
          <a:p>
            <a:pPr eaLnBrk="1" hangingPunct="1"/>
            <a:endParaRPr lang="nb-NO" altLang="nb-NO">
              <a:solidFill>
                <a:srgbClr val="000000"/>
              </a:solidFill>
              <a:latin typeface="Arial" panose="020B0604020202020204" pitchFamily="34" charset="0"/>
              <a:ea typeface="ＭＳ Ｐゴシック" panose="020B0600070205080204" pitchFamily="34" charset="-128"/>
            </a:endParaRPr>
          </a:p>
          <a:p>
            <a:pPr eaLnBrk="1" hangingPunct="1"/>
            <a:r>
              <a:rPr lang="nb-NO" altLang="nb-NO">
                <a:solidFill>
                  <a:srgbClr val="000000"/>
                </a:solidFill>
                <a:latin typeface="Arial" panose="020B0604020202020204" pitchFamily="34" charset="0"/>
                <a:ea typeface="ＭＳ Ｐゴシック" panose="020B0600070205080204" pitchFamily="34" charset="-128"/>
              </a:rPr>
              <a:t>I strømmen av kristne som har kjempet for dette gjenkjenner vi Desmond Tutu, Frelsesarmeen (William Booth) og en Ivar B. Larsen fra Tromsø metodistmenighet.</a:t>
            </a:r>
          </a:p>
          <a:p>
            <a:pPr eaLnBrk="1" hangingPunct="1"/>
            <a:endParaRPr lang="nb-NO" altLang="nb-NO">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64B51727-1751-0296-899F-237AD675DC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BD1A364-C1DA-435D-8992-A987BF40D70D}" type="slidenum">
              <a:rPr lang="nb-NO" altLang="nb-NO" sz="1200"/>
              <a:pPr eaLnBrk="1" hangingPunct="1"/>
              <a:t>18</a:t>
            </a:fld>
            <a:endParaRPr lang="nb-NO" altLang="nb-NO" sz="1200"/>
          </a:p>
        </p:txBody>
      </p:sp>
      <p:sp>
        <p:nvSpPr>
          <p:cNvPr id="46083" name="Rectangle 2">
            <a:extLst>
              <a:ext uri="{FF2B5EF4-FFF2-40B4-BE49-F238E27FC236}">
                <a16:creationId xmlns:a16="http://schemas.microsoft.com/office/drawing/2014/main" id="{2C20B9B6-042C-8F1C-7701-EFDA785C3F39}"/>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B6DF6B38-F519-D42F-811F-C81484D643B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latin typeface="Arial" panose="020B0604020202020204" pitchFamily="34" charset="0"/>
                <a:ea typeface="ＭＳ Ｐゴシック" panose="020B0600070205080204" pitchFamily="34" charset="-128"/>
              </a:rPr>
              <a:t>Hva? Et liv viet medlidenhet og barmhjertighet for alle mennesker.</a:t>
            </a:r>
          </a:p>
          <a:p>
            <a:pPr eaLnBrk="1" hangingPunct="1"/>
            <a:r>
              <a:rPr lang="nb-NO" altLang="nb-NO">
                <a:latin typeface="Arial" panose="020B0604020202020204" pitchFamily="34" charset="0"/>
                <a:ea typeface="ＭＳ Ｐゴシック" panose="020B0600070205080204" pitchFamily="34" charset="-128"/>
              </a:rPr>
              <a:t>Hvorfor? Fordi Gud gjennom et slikt liv utvikler i oss trangen til å elske vår neste og skape rundt oss områder hvor rettferdighet bor.</a:t>
            </a:r>
          </a:p>
          <a:p>
            <a:pPr eaLnBrk="1" hangingPunct="1"/>
            <a:r>
              <a:rPr lang="nb-NO" altLang="nb-NO">
                <a:latin typeface="Arial" panose="020B0604020202020204" pitchFamily="34" charset="0"/>
                <a:ea typeface="ＭＳ Ｐゴシック" panose="020B0600070205080204" pitchFamily="34" charset="-128"/>
              </a:rPr>
              <a:t>Kvekeren John Woolman inntok et kompromissløs holdning mot slaveriet i USAs sørstater midt på 1700-tallet. På den måten fikk han utrolig mange fiender og mye mostand. Men han maktet å få sitt kirkesamfunn til å erklære slaveriet som uforenlig med kristentroen. Dermed måtte alle kvekerne frigi slavene sine og det første skrittet mot slaveriets avskaffelse var tatt. </a:t>
            </a:r>
          </a:p>
          <a:p>
            <a:pPr eaLnBrk="1" hangingPunct="1"/>
            <a:r>
              <a:rPr lang="nb-NO" altLang="nb-NO">
                <a:latin typeface="Arial" panose="020B0604020202020204" pitchFamily="34" charset="0"/>
                <a:ea typeface="ＭＳ Ｐゴシック" panose="020B0600070205080204" pitchFamily="34" charset="-128"/>
              </a:rPr>
              <a:t>Dorothy Day, 1897-1980, var en levende irettesettelse overfor en kirke som var iferd med å bli selvtilfreds i innflytelse og overflod. Født og levde i New York. Hun ble journalist og arbeidet for venstrefløyet i det amerikanske politiske liv. Som ideelistisk 21-åring ble hun for første gang fengslet, for 30 dager. Hun var opptatt av kristne mystikere og forfattere (Thomas a Kempis, Pascal, Dostojevski) og begynte å gå til messe. Hun møtte Foster Batterham, biolog, anarkist, ateist. De ble glad i hverandre og ble samboere. Hun ble gravid og ville at barnet skulle døpes. Foster ville ikke ha noe med religion eller henne å gjøre hvis hun ble katolikk. 30 år gammel ble hun alenemor og katolikk. Hun grunnla Catholic Worker Movement som betydde å leve som fattig sammen med de fattige, å være en radikal pasifist, gi mat, klær og tak over hodet til de hjemløse, å drive en radikal avis med katolsk undervisning, å drive gårder som flere eier sammen, å lede samtaler på tvers av yrke, bakgrunn og sosial situasjon om en bedre framtid,åndelige retreate. Målet var å skape et samfunn hvor det er lettere for menneskene å være gode.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5FA828E-9284-7DFC-742D-8928596F3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C264EDA-1CD5-46B4-A43B-92C754E18091}" type="slidenum">
              <a:rPr lang="nb-NO" altLang="nb-NO" sz="1200"/>
              <a:pPr eaLnBrk="1" hangingPunct="1"/>
              <a:t>19</a:t>
            </a:fld>
            <a:endParaRPr lang="nb-NO" altLang="nb-NO" sz="1200"/>
          </a:p>
        </p:txBody>
      </p:sp>
      <p:sp>
        <p:nvSpPr>
          <p:cNvPr id="48131" name="Rectangle 2">
            <a:extLst>
              <a:ext uri="{FF2B5EF4-FFF2-40B4-BE49-F238E27FC236}">
                <a16:creationId xmlns:a16="http://schemas.microsoft.com/office/drawing/2014/main" id="{11B69769-5D4D-159B-A9F4-6E566CDA1F5C}"/>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78D27E66-9B7F-3D84-6EE6-D6BC82DCE29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solidFill>
                  <a:srgbClr val="000000"/>
                </a:solidFill>
                <a:latin typeface="Arial" panose="020B0604020202020204" pitchFamily="34" charset="0"/>
                <a:ea typeface="ＭＳ Ｐゴシック" panose="020B0600070205080204" pitchFamily="34" charset="-128"/>
              </a:rPr>
              <a:t>Det er slående hvor nært Jesus stod Faderen, hvor avhengig Jesus var av sin himmelske far. «Sønnen kan ikke gjøre noe av seg selv, men bare det an ser Faderen gjøre. Det Faderen gjør, det jør Sønnen», Joh 5,19. Bønn er hovedsaken. Jesus ba mye, og han lærte disiplene å be. Jesus dro seg tilbake fra menneskene for å be. Kristne har alltid fulgt Jesus for å lære kjærlighet og oppmerksomhet. </a:t>
            </a:r>
          </a:p>
          <a:p>
            <a:pPr eaLnBrk="1" hangingPunct="1"/>
            <a:r>
              <a:rPr lang="nb-NO" altLang="nb-NO">
                <a:solidFill>
                  <a:srgbClr val="000000"/>
                </a:solidFill>
                <a:latin typeface="Arial" panose="020B0604020202020204" pitchFamily="34" charset="0"/>
                <a:ea typeface="ＭＳ Ｐゴシック" panose="020B0600070205080204" pitchFamily="34" charset="-128"/>
              </a:rPr>
              <a:t>Hvorfor skal vi gå dypere inn i bønnen? Hensikten er å erfare hvilen i Gud som gjør at vi ikke lenger er alene og ensomme i verden. Edin Løvås er av de som går på den kontemplative vei. Henri Nouwen og Johannes av Korset er to andre.</a:t>
            </a:r>
          </a:p>
          <a:p>
            <a:pPr eaLnBrk="1" hangingPunct="1"/>
            <a:endParaRPr lang="nb-NO" altLang="nb-NO">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BF7E28BD-E3D6-33CA-EAB7-EC102F77E4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26CB1A3-BF70-4D67-B375-CFE6BB444135}" type="slidenum">
              <a:rPr lang="nb-NO" altLang="nb-NO" sz="1200"/>
              <a:pPr eaLnBrk="1" hangingPunct="1"/>
              <a:t>20</a:t>
            </a:fld>
            <a:endParaRPr lang="nb-NO" altLang="nb-NO" sz="1200"/>
          </a:p>
        </p:txBody>
      </p:sp>
      <p:sp>
        <p:nvSpPr>
          <p:cNvPr id="50179" name="Rectangle 2">
            <a:extLst>
              <a:ext uri="{FF2B5EF4-FFF2-40B4-BE49-F238E27FC236}">
                <a16:creationId xmlns:a16="http://schemas.microsoft.com/office/drawing/2014/main" id="{94B7E32D-A40A-3F76-2D67-93292BA31019}"/>
              </a:ext>
            </a:extLst>
          </p:cNvPr>
          <p:cNvSpPr>
            <a:spLocks noRot="1" noChangeArrowheads="1" noTextEdit="1"/>
          </p:cNvSpPr>
          <p:nvPr>
            <p:ph type="sldImg"/>
          </p:nvPr>
        </p:nvSpPr>
        <p:spPr>
          <a:ln/>
        </p:spPr>
      </p:sp>
      <p:sp>
        <p:nvSpPr>
          <p:cNvPr id="50180" name="Rectangle 3">
            <a:extLst>
              <a:ext uri="{FF2B5EF4-FFF2-40B4-BE49-F238E27FC236}">
                <a16:creationId xmlns:a16="http://schemas.microsoft.com/office/drawing/2014/main" id="{2633CE9A-36DB-6F3D-EB80-C8CA810F9D5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latin typeface="Arial" panose="020B0604020202020204" pitchFamily="34" charset="0"/>
                <a:ea typeface="ＭＳ Ｐゴシック" panose="020B0600070205080204" pitchFamily="34" charset="-128"/>
              </a:rPr>
              <a:t>Dreier seg om sjelens stadige blikk rettet mot Gud. Der sinnet blir gjort så stille at selv vår streben etter Gud faller til ro og Gud selv får sjansen til å møte oss.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215DA4C-A3CF-E584-99A6-126922CDD2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6929165-D288-4579-86C8-57939023FA10}" type="slidenum">
              <a:rPr lang="nb-NO" altLang="nb-NO" sz="1200"/>
              <a:pPr eaLnBrk="1" hangingPunct="1"/>
              <a:t>21</a:t>
            </a:fld>
            <a:endParaRPr lang="nb-NO" altLang="nb-NO" sz="1200"/>
          </a:p>
        </p:txBody>
      </p:sp>
      <p:sp>
        <p:nvSpPr>
          <p:cNvPr id="52227" name="Rectangle 2">
            <a:extLst>
              <a:ext uri="{FF2B5EF4-FFF2-40B4-BE49-F238E27FC236}">
                <a16:creationId xmlns:a16="http://schemas.microsoft.com/office/drawing/2014/main" id="{1B0F12D0-72DD-417E-33D2-E5FB671DD993}"/>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1B459D28-610F-984C-78A9-C3FABD3F9A2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u="sng">
                <a:solidFill>
                  <a:srgbClr val="000000"/>
                </a:solidFill>
                <a:latin typeface="Arial" panose="020B0604020202020204" pitchFamily="34" charset="0"/>
                <a:ea typeface="ＭＳ Ｐゴシック" panose="020B0600070205080204" pitchFamily="34" charset="-128"/>
              </a:rPr>
              <a:t>Jesus åpnet veien til kjærlighetsridet. Jesu død og oppstandelse</a:t>
            </a:r>
          </a:p>
          <a:p>
            <a:pPr eaLnBrk="1" hangingPunct="1"/>
            <a:endParaRPr lang="nb-NO" altLang="nb-NO" u="sng">
              <a:solidFill>
                <a:srgbClr val="000000"/>
              </a:solidFill>
              <a:latin typeface="Arial" panose="020B0604020202020204" pitchFamily="34" charset="0"/>
              <a:ea typeface="ＭＳ Ｐゴシック" panose="020B0600070205080204" pitchFamily="34" charset="-128"/>
            </a:endParaRPr>
          </a:p>
          <a:p>
            <a:pPr eaLnBrk="1" hangingPunct="1"/>
            <a:r>
              <a:rPr lang="nb-NO" altLang="nb-NO" u="sng">
                <a:solidFill>
                  <a:srgbClr val="000000"/>
                </a:solidFill>
                <a:latin typeface="Arial" panose="020B0604020202020204" pitchFamily="34" charset="0"/>
                <a:ea typeface="ＭＳ Ｐゴシック" panose="020B0600070205080204" pitchFamily="34" charset="-128"/>
              </a:rPr>
              <a:t>Jesus lærte og forkynte. </a:t>
            </a:r>
            <a:r>
              <a:rPr lang="nb-NO" altLang="nb-NO">
                <a:solidFill>
                  <a:srgbClr val="000000"/>
                </a:solidFill>
                <a:latin typeface="Arial" panose="020B0604020202020204" pitchFamily="34" charset="0"/>
                <a:ea typeface="ＭＳ Ｐゴシック" panose="020B0600070205080204" pitchFamily="34" charset="-128"/>
              </a:rPr>
              <a:t>«Han lærte folket, forkynte evangeliet om riket og helbredet alle sykdommer og plager», Matt 4,23. </a:t>
            </a:r>
          </a:p>
          <a:p>
            <a:pPr eaLnBrk="1" hangingPunct="1"/>
            <a:r>
              <a:rPr lang="nb-NO" altLang="nb-NO" u="sng">
                <a:solidFill>
                  <a:srgbClr val="000000"/>
                </a:solidFill>
                <a:latin typeface="Arial" panose="020B0604020202020204" pitchFamily="34" charset="0"/>
                <a:ea typeface="ＭＳ Ｐゴシック" panose="020B0600070205080204" pitchFamily="34" charset="-128"/>
              </a:rPr>
              <a:t>Omvendelse og tro for å komme inn i riket</a:t>
            </a:r>
          </a:p>
          <a:p>
            <a:pPr eaLnBrk="1" hangingPunct="1"/>
            <a:r>
              <a:rPr lang="nb-NO" altLang="nb-NO">
                <a:solidFill>
                  <a:srgbClr val="000000"/>
                </a:solidFill>
                <a:latin typeface="Arial" panose="020B0604020202020204" pitchFamily="34" charset="0"/>
                <a:ea typeface="ＭＳ Ｐゴシック" panose="020B0600070205080204" pitchFamily="34" charset="-128"/>
              </a:rPr>
              <a:t>Jesus innbyr hver især til et liv med Ham i hans kjærlighetsrike. Kristendom er  liv, overnaturlig og guddommelig liv og fellesskap. Guds kjærlighetsrike er tilgjengelig for alle og ved å tro på Jesus kommer vi inn i dette liv og fellesskap.</a:t>
            </a:r>
          </a:p>
          <a:p>
            <a:pPr eaLnBrk="1" hangingPunct="1"/>
            <a:endParaRPr lang="nb-NO" altLang="nb-NO">
              <a:solidFill>
                <a:srgbClr val="000000"/>
              </a:solidFill>
              <a:latin typeface="Arial" panose="020B0604020202020204" pitchFamily="34" charset="0"/>
              <a:ea typeface="ＭＳ Ｐゴシック" panose="020B0600070205080204" pitchFamily="34" charset="-128"/>
            </a:endParaRPr>
          </a:p>
          <a:p>
            <a:pPr eaLnBrk="1" hangingPunct="1"/>
            <a:r>
              <a:rPr lang="nb-NO" altLang="nb-NO" u="sng">
                <a:solidFill>
                  <a:srgbClr val="000000"/>
                </a:solidFill>
                <a:latin typeface="Arial" panose="020B0604020202020204" pitchFamily="34" charset="0"/>
                <a:ea typeface="ＭＳ Ｐゴシック" panose="020B0600070205080204" pitchFamily="34" charset="-128"/>
              </a:rPr>
              <a:t>Noen grep Guds rike.</a:t>
            </a:r>
            <a:r>
              <a:rPr lang="nb-NO" altLang="nb-NO">
                <a:solidFill>
                  <a:srgbClr val="000000"/>
                </a:solidFill>
                <a:latin typeface="Arial" panose="020B0604020202020204" pitchFamily="34" charset="0"/>
                <a:ea typeface="ＭＳ Ｐゴシック" panose="020B0600070205080204" pitchFamily="34" charset="-128"/>
              </a:rPr>
              <a:t> I evangeliene ser vi mennesker som grep dette riket,. Sakkeus, Maria Magdalena og Nikodemus. Men ikke alle trodde. Den rike unge mannen ville ikke inn i dette kjærlighetsriket. </a:t>
            </a:r>
          </a:p>
          <a:p>
            <a:pPr lvl="1" eaLnBrk="1" hangingPunct="1"/>
            <a:endParaRPr lang="nb-NO" altLang="nb-NO">
              <a:solidFill>
                <a:srgbClr val="000000"/>
              </a:solidFill>
              <a:latin typeface="Arial" panose="020B0604020202020204" pitchFamily="34" charset="0"/>
              <a:ea typeface="ＭＳ Ｐゴシック" panose="020B0600070205080204" pitchFamily="34" charset="-128"/>
            </a:endParaRPr>
          </a:p>
          <a:p>
            <a:pPr lvl="1" eaLnBrk="1" hangingPunct="1"/>
            <a:r>
              <a:rPr lang="nb-NO" altLang="nb-NO" u="sng">
                <a:solidFill>
                  <a:srgbClr val="000000"/>
                </a:solidFill>
                <a:latin typeface="Arial" panose="020B0604020202020204" pitchFamily="34" charset="0"/>
                <a:ea typeface="ＭＳ Ｐゴシック" panose="020B0600070205080204" pitchFamily="34" charset="-128"/>
              </a:rPr>
              <a:t>Kristne som gir seg til Ordet</a:t>
            </a:r>
            <a:r>
              <a:rPr lang="nb-NO" altLang="nb-NO">
                <a:solidFill>
                  <a:srgbClr val="000000"/>
                </a:solidFill>
                <a:latin typeface="Arial" panose="020B0604020202020204" pitchFamily="34" charset="0"/>
                <a:ea typeface="ＭＳ Ｐゴシック" panose="020B0600070205080204" pitchFamily="34" charset="-128"/>
              </a:rPr>
              <a:t>: Kunnskap, undervisning</a:t>
            </a:r>
          </a:p>
          <a:p>
            <a:pPr eaLnBrk="1" hangingPunct="1"/>
            <a:r>
              <a:rPr lang="nb-NO" altLang="nb-NO">
                <a:solidFill>
                  <a:srgbClr val="000000"/>
                </a:solidFill>
                <a:latin typeface="Arial" panose="020B0604020202020204" pitchFamily="34" charset="0"/>
                <a:ea typeface="ＭＳ Ｐゴシック" panose="020B0600070205080204" pitchFamily="34" charset="-128"/>
              </a:rPr>
              <a:t>det levende Ordet, </a:t>
            </a:r>
          </a:p>
          <a:p>
            <a:pPr eaLnBrk="1" hangingPunct="1"/>
            <a:r>
              <a:rPr lang="nb-NO" altLang="nb-NO">
                <a:solidFill>
                  <a:srgbClr val="000000"/>
                </a:solidFill>
                <a:latin typeface="Arial" panose="020B0604020202020204" pitchFamily="34" charset="0"/>
                <a:ea typeface="ＭＳ Ｐゴシック" panose="020B0600070205080204" pitchFamily="34" charset="-128"/>
              </a:rPr>
              <a:t>det skrevne Ordet , </a:t>
            </a:r>
          </a:p>
          <a:p>
            <a:pPr eaLnBrk="1" hangingPunct="1"/>
            <a:r>
              <a:rPr lang="nb-NO" altLang="nb-NO">
                <a:solidFill>
                  <a:srgbClr val="000000"/>
                </a:solidFill>
                <a:latin typeface="Arial" panose="020B0604020202020204" pitchFamily="34" charset="0"/>
                <a:ea typeface="ＭＳ Ｐゴシック" panose="020B0600070205080204" pitchFamily="34" charset="-128"/>
              </a:rPr>
              <a:t>det forkynte Ordet</a:t>
            </a:r>
          </a:p>
          <a:p>
            <a:pPr eaLnBrk="1" hangingPunct="1"/>
            <a:r>
              <a:rPr lang="nb-NO" altLang="nb-NO" u="sng">
                <a:solidFill>
                  <a:srgbClr val="000000"/>
                </a:solidFill>
                <a:latin typeface="Arial" panose="020B0604020202020204" pitchFamily="34" charset="0"/>
                <a:ea typeface="ＭＳ Ｐゴシック" panose="020B0600070205080204" pitchFamily="34" charset="-128"/>
              </a:rPr>
              <a:t>C. S. Lewis (Narnia), Billy Graham</a:t>
            </a:r>
          </a:p>
          <a:p>
            <a:pPr eaLnBrk="1" hangingPunct="1"/>
            <a:r>
              <a:rPr lang="nb-NO" altLang="nb-NO" u="sng">
                <a:solidFill>
                  <a:srgbClr val="000000"/>
                </a:solidFill>
                <a:latin typeface="Arial" panose="020B0604020202020204" pitchFamily="34" charset="0"/>
                <a:ea typeface="ＭＳ Ｐゴシック" panose="020B0600070205080204" pitchFamily="34" charset="-128"/>
              </a:rPr>
              <a:t>Bedehusene, Indremisjonen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0296D717-FACA-13EA-C6DB-991B1821CA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3A5FF93-837C-462B-B4F8-83C292781182}" type="slidenum">
              <a:rPr lang="nb-NO" altLang="nb-NO" sz="1200"/>
              <a:pPr eaLnBrk="1" hangingPunct="1"/>
              <a:t>22</a:t>
            </a:fld>
            <a:endParaRPr lang="nb-NO" altLang="nb-NO" sz="1200"/>
          </a:p>
        </p:txBody>
      </p:sp>
      <p:sp>
        <p:nvSpPr>
          <p:cNvPr id="54275" name="Rectangle 2">
            <a:extLst>
              <a:ext uri="{FF2B5EF4-FFF2-40B4-BE49-F238E27FC236}">
                <a16:creationId xmlns:a16="http://schemas.microsoft.com/office/drawing/2014/main" id="{1C89ADB0-F232-EDFC-35A4-068C0622D8E7}"/>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352E9E8D-C19E-9BF8-FB39-F7FC714D6C9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solidFill>
                  <a:srgbClr val="000000"/>
                </a:solidFill>
                <a:latin typeface="Arial" panose="020B0604020202020204" pitchFamily="34" charset="0"/>
                <a:ea typeface="ＭＳ Ｐゴシック" panose="020B0600070205080204" pitchFamily="34" charset="-128"/>
              </a:rPr>
              <a:t>DEN EVANGELISKE TRADISJON. KUNNSKAP, Bibelen, Ordet, Evangeliet</a:t>
            </a:r>
          </a:p>
          <a:p>
            <a:pPr eaLnBrk="1" hangingPunct="1"/>
            <a:r>
              <a:rPr lang="nb-NO" altLang="nb-NO">
                <a:solidFill>
                  <a:srgbClr val="000000"/>
                </a:solidFill>
                <a:latin typeface="Arial" panose="020B0604020202020204" pitchFamily="34" charset="0"/>
                <a:ea typeface="ＭＳ Ｐゴシック" panose="020B0600070205080204" pitchFamily="34" charset="-128"/>
              </a:rPr>
              <a:t>La oss se på den strømmen som setter Ordet i sentrum. Hva er kjernen i denne kunnskapen? Jesus innbyr hver især til et liv med Ham i hans kjærlighetsrike. Kristendom er  liv, overnaturlig og guddommelig liv og fellesskap. Guds kjærlighetsrike er tilgjengelig for alle og ved å tro på Jesus kommer vi inn i dette liv og fellesskap. Jesus demonstrerte og proklamerte kjærlighetsriket.</a:t>
            </a:r>
          </a:p>
          <a:p>
            <a:pPr eaLnBrk="1" hangingPunct="1"/>
            <a:r>
              <a:rPr lang="nb-NO" altLang="nb-NO">
                <a:solidFill>
                  <a:srgbClr val="000000"/>
                </a:solidFill>
                <a:latin typeface="Arial" panose="020B0604020202020204" pitchFamily="34" charset="0"/>
                <a:ea typeface="ＭＳ Ｐゴシック" panose="020B0600070205080204" pitchFamily="34" charset="-128"/>
              </a:rPr>
              <a:t>«Han lærte folket, forkynte evangeliet om riket og helbredet alle sykdommer og plager», Matt 4,23. I evangeliene ser vi mennesker som grep dette riket,. Sakkeus, Maria Magdalena og Nikodemus. Men ikke alle trodde. Den rike unge mannen ville ikke inn i dette kjærlighetsriket. </a:t>
            </a:r>
          </a:p>
          <a:p>
            <a:pPr eaLnBrk="1" hangingPunct="1"/>
            <a:r>
              <a:rPr lang="nb-NO" altLang="nb-NO">
                <a:solidFill>
                  <a:srgbClr val="000000"/>
                </a:solidFill>
                <a:latin typeface="Arial" panose="020B0604020202020204" pitchFamily="34" charset="0"/>
                <a:ea typeface="ＭＳ Ｐゴシック" panose="020B0600070205080204" pitchFamily="34" charset="-128"/>
              </a:rPr>
              <a:t>Hva gjelder kunnskapen? Den gjelder et liv som er bygget på det levende Ordet, det skrevne Ordet og det forkynte Ordet. Hvorfor skal vi gripe dette?</a:t>
            </a:r>
          </a:p>
          <a:p>
            <a:pPr eaLnBrk="1" hangingPunct="1"/>
            <a:r>
              <a:rPr lang="nb-NO" altLang="nb-NO">
                <a:solidFill>
                  <a:srgbClr val="000000"/>
                </a:solidFill>
                <a:latin typeface="Arial" panose="020B0604020202020204" pitchFamily="34" charset="0"/>
                <a:ea typeface="ＭＳ Ｐゴシック" panose="020B0600070205080204" pitchFamily="34" charset="-128"/>
              </a:rPr>
              <a:t>Fordi gjennom det får vi en kunnskap om Gud som gir oss en trygg grunnvoll for våre liv. Vi vet hvem vi tror på og kan forklare det. Augustin, Martin Luther, C.S. Lewis, </a:t>
            </a:r>
            <a:r>
              <a:rPr lang="nb-NO" altLang="nb-NO" u="sng">
                <a:solidFill>
                  <a:srgbClr val="000000"/>
                </a:solidFill>
                <a:latin typeface="Arial" panose="020B0604020202020204" pitchFamily="34" charset="0"/>
                <a:ea typeface="ＭＳ Ｐゴシック" panose="020B0600070205080204" pitchFamily="34" charset="-128"/>
              </a:rPr>
              <a:t>Billy Graham</a:t>
            </a:r>
            <a:r>
              <a:rPr lang="nb-NO" altLang="nb-NO">
                <a:solidFill>
                  <a:srgbClr val="000000"/>
                </a:solidFill>
                <a:latin typeface="Arial" panose="020B0604020202020204" pitchFamily="34" charset="0"/>
                <a:ea typeface="ＭＳ Ｐゴシック" panose="020B0600070205080204" pitchFamily="34" charset="-128"/>
              </a:rPr>
              <a:t> representerer denne veien. AUGUSTIN, PETER, B. GRAHAM</a:t>
            </a:r>
          </a:p>
          <a:p>
            <a:pPr eaLnBrk="1" hangingPunct="1"/>
            <a:endParaRPr lang="nb-NO" altLang="nb-NO">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FA75FCD-F581-59D2-1100-1D31049B00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A31721A-B70E-4C07-84B9-CEE1AEA77CDC}" type="slidenum">
              <a:rPr lang="nb-NO" altLang="nb-NO" sz="1200"/>
              <a:pPr eaLnBrk="1" hangingPunct="1"/>
              <a:t>23</a:t>
            </a:fld>
            <a:endParaRPr lang="nb-NO" altLang="nb-NO" sz="1200"/>
          </a:p>
        </p:txBody>
      </p:sp>
      <p:sp>
        <p:nvSpPr>
          <p:cNvPr id="56323" name="Rectangle 2">
            <a:extLst>
              <a:ext uri="{FF2B5EF4-FFF2-40B4-BE49-F238E27FC236}">
                <a16:creationId xmlns:a16="http://schemas.microsoft.com/office/drawing/2014/main" id="{7E75F8F2-0124-B826-0757-1E1A835871BF}"/>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E83179B5-0169-C055-C748-30DF3FCADA6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sz="1400">
                <a:solidFill>
                  <a:srgbClr val="000000"/>
                </a:solidFill>
                <a:latin typeface="Arial" panose="020B0604020202020204" pitchFamily="34" charset="0"/>
                <a:ea typeface="ＭＳ Ｐゴシック" panose="020B0600070205080204" pitchFamily="34" charset="-128"/>
              </a:rPr>
              <a:t>De fleste av våre timer brukes i hjem, familie og på jobb. Vi arbeider, vi slapper av, vi går på tur, er sammen med foreldre, barn og venner. Slik var det også med Jesus. De første 30 år gjorde han bare dette. Hjemme i Nasaret «vokste gutten og ble sterk, fylt av visdom, og Guds nåde var over ham». Hvor lærte Jesus å leve i harmoni med sin himmelske Far? Hvor lærte han å leve etter ordene «alt dere vil at andre skal gjøre mot dere, skal dere gjøre mot dem»?  Han lærte det gjennom å leve sammen med foreldre og søsken og gjennom å være en lærling i snekkerfaget. Da Jesus begynte å forkynne offentlig, ramlet ikke de enestående ordene plutselig ned i ham. Han hadde brukt 30 år på å lære å leve i kjærlighet og kraft. Dette er kallet til oss. Å gjøre det ordinære og dagligdagse til strømmer av liv. Når vi er våkne eller sover, når vi arbeider eller slapper av- Jesus viser veien til at dette kan bli gjennomstrømmet av Gud.</a:t>
            </a:r>
          </a:p>
          <a:p>
            <a:pPr eaLnBrk="1" hangingPunct="1"/>
            <a:endParaRPr lang="nb-NO" altLang="nb-NO" sz="140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34600E4-B5D8-FD08-E45D-33FDC1146A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AF32E40-DC00-4BDE-924A-E97596D9B1AB}" type="slidenum">
              <a:rPr lang="nb-NO" altLang="nb-NO" sz="1200"/>
              <a:pPr eaLnBrk="1" hangingPunct="1"/>
              <a:t>24</a:t>
            </a:fld>
            <a:endParaRPr lang="nb-NO" altLang="nb-NO" sz="1200"/>
          </a:p>
        </p:txBody>
      </p:sp>
      <p:sp>
        <p:nvSpPr>
          <p:cNvPr id="58371" name="Rectangle 2">
            <a:extLst>
              <a:ext uri="{FF2B5EF4-FFF2-40B4-BE49-F238E27FC236}">
                <a16:creationId xmlns:a16="http://schemas.microsoft.com/office/drawing/2014/main" id="{856004C5-D8F8-362F-FDF9-75C992296047}"/>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C41DA167-F4EC-340D-983F-1DA705355B9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sz="1400">
                <a:solidFill>
                  <a:srgbClr val="000000"/>
                </a:solidFill>
                <a:latin typeface="Arial" panose="020B0604020202020204" pitchFamily="34" charset="0"/>
                <a:ea typeface="ＭＳ Ｐゴシック" panose="020B0600070205080204" pitchFamily="34" charset="-128"/>
              </a:rPr>
              <a:t>Hva er dagliglivets livsstrøm? Det er et liv som gjør den Usynlige nærværende og synlig, at vi erfarer at den Usynlige lever og virker i det daglige. Johan Sebastian Bach, </a:t>
            </a:r>
            <a:r>
              <a:rPr lang="nb-NO" altLang="nb-NO" sz="1400" u="sng">
                <a:solidFill>
                  <a:srgbClr val="000000"/>
                </a:solidFill>
                <a:latin typeface="Arial" panose="020B0604020202020204" pitchFamily="34" charset="0"/>
                <a:ea typeface="ＭＳ Ｐゴシック" panose="020B0600070205080204" pitchFamily="34" charset="-128"/>
              </a:rPr>
              <a:t>Dag Hammarskjøld </a:t>
            </a:r>
            <a:r>
              <a:rPr lang="nb-NO" altLang="nb-NO" sz="1400">
                <a:solidFill>
                  <a:srgbClr val="000000"/>
                </a:solidFill>
                <a:latin typeface="Arial" panose="020B0604020202020204" pitchFamily="34" charset="0"/>
                <a:ea typeface="ＭＳ Ｐゴシック" panose="020B0600070205080204" pitchFamily="34" charset="-128"/>
              </a:rPr>
              <a:t>og Aleksandr Solzhenitsyn levde i denne strømmen av liv.</a:t>
            </a:r>
          </a:p>
          <a:p>
            <a:pPr eaLnBrk="1" hangingPunct="1"/>
            <a:r>
              <a:rPr lang="nb-NO" altLang="nb-NO" sz="1400">
                <a:solidFill>
                  <a:srgbClr val="000000"/>
                </a:solidFill>
                <a:latin typeface="Arial" panose="020B0604020202020204" pitchFamily="34" charset="0"/>
                <a:ea typeface="ＭＳ Ｐゴシック" panose="020B0600070205080204" pitchFamily="34" charset="-128"/>
              </a:rPr>
              <a:t>SUSANNA WESLEY, MARIA JESUS MOR, D. HAMMARSKJØLD</a:t>
            </a:r>
            <a:r>
              <a:rPr lang="nb-NO" altLang="nb-NO">
                <a:latin typeface="Arial" panose="020B0604020202020204" pitchFamily="34" charset="0"/>
                <a:ea typeface="ＭＳ Ｐゴシック" panose="020B0600070205080204" pitchFamily="34" charset="-128"/>
              </a:rPr>
              <a:t> Det dreier seg om en forståelse av Guds nærvær i den synlige verden og i dagliglivets små ting. Gud vedkjenner seg denne verden og er til stede i denne verden.</a:t>
            </a:r>
          </a:p>
          <a:p>
            <a:pPr eaLnBrk="1" hangingPunct="1"/>
            <a:r>
              <a:rPr lang="nb-NO" altLang="nb-NO">
                <a:latin typeface="Arial" panose="020B0604020202020204" pitchFamily="34" charset="0"/>
                <a:ea typeface="ＭＳ Ｐゴシック" panose="020B0600070205080204" pitchFamily="34" charset="-128"/>
              </a:rPr>
              <a:t>Hvorfor skal vi søke denne livsstrømmen? Fordi vi gjennom den erfarer at Gud virkelig er nær og aktiv i dagliglivet.</a:t>
            </a:r>
          </a:p>
          <a:p>
            <a:pPr eaLnBrk="1" hangingPunct="1"/>
            <a:endParaRPr lang="nb-NO" altLang="nb-NO">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D4F650D-4F91-B83F-4524-1CDCD8BF43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E4E4AF8-F206-4D49-834C-E53720661F76}" type="slidenum">
              <a:rPr lang="nb-NO" altLang="nb-NO" sz="1200"/>
              <a:pPr eaLnBrk="1" hangingPunct="1"/>
              <a:t>5</a:t>
            </a:fld>
            <a:endParaRPr lang="nb-NO" altLang="nb-NO" sz="1200"/>
          </a:p>
        </p:txBody>
      </p:sp>
      <p:sp>
        <p:nvSpPr>
          <p:cNvPr id="21507" name="Rectangle 2">
            <a:extLst>
              <a:ext uri="{FF2B5EF4-FFF2-40B4-BE49-F238E27FC236}">
                <a16:creationId xmlns:a16="http://schemas.microsoft.com/office/drawing/2014/main" id="{7683943E-C484-D8D8-962B-000583EFED5D}"/>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91C3C9AE-69CF-F979-77D3-702C10D7E9E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latin typeface="Arial" panose="020B0604020202020204" pitchFamily="34" charset="0"/>
                <a:ea typeface="ＭＳ Ｐゴシック" panose="020B0600070205080204" pitchFamily="34" charset="-128"/>
              </a:rPr>
              <a:t>Jesus kalte seg for lyset og han kalte disiplene for verdens lys. Vi skal tro på lyset og bli lysets barn. Kirken skal reflektere det gudommelige lyset, vandre i lyset.</a:t>
            </a:r>
          </a:p>
          <a:p>
            <a:pPr eaLnBrk="1" hangingPunct="1"/>
            <a:r>
              <a:rPr lang="nb-NO" altLang="nb-NO">
                <a:latin typeface="Arial" panose="020B0604020202020204" pitchFamily="34" charset="0"/>
                <a:ea typeface="ＭＳ Ｐゴシック" panose="020B0600070205080204" pitchFamily="34" charset="-128"/>
              </a:rPr>
              <a:t>Lys er ikkenoe annet enn farger. Selvlysende farger: Når alle fargene er tilstede er fargen hvit. Når enhver farger er borte, er fargen svart. Dere som arbeider med pc, erfarer dette. Hvis et bilde skal være i alle farger, må det være både rødt, grønt og  blått i bildet. Hvis en farge mangler, så blir bildet ødelagt. Denne dynamikken er ikke menneeksts oppfinnelse, men Guds ordning. </a:t>
            </a:r>
          </a:p>
          <a:p>
            <a:pPr eaLnBrk="1" hangingPunct="1"/>
            <a:r>
              <a:rPr lang="nb-NO" altLang="nb-NO">
                <a:latin typeface="Arial" panose="020B0604020202020204" pitchFamily="34" charset="0"/>
                <a:ea typeface="ＭＳ Ｐゴシック" panose="020B0600070205080204" pitchFamily="34" charset="-128"/>
              </a:rPr>
              <a:t>Lyset brytes i en mengde farger når det passerer gjennom et prisme, reflekterer vi Guds lys på forskjellige måter. Noen reflekterer grønt, andre rød og andre blått, men vi reflekterer den samme Gud. Mens vi med vår tanke og vår bekjenner den treenige Gud er de fleste av oss i praksis milevis fra å intgrere de tre fargene i xår daglige erfaring som troende og som menigheter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40A547B-96BD-0D33-5266-AAEF1FC234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AAF53C6-BA51-4D4D-A81A-2566F5F4604A}" type="slidenum">
              <a:rPr lang="nb-NO" altLang="nb-NO" sz="1200"/>
              <a:pPr eaLnBrk="1" hangingPunct="1"/>
              <a:t>25</a:t>
            </a:fld>
            <a:endParaRPr lang="nb-NO" altLang="nb-NO" sz="1200"/>
          </a:p>
        </p:txBody>
      </p:sp>
      <p:sp>
        <p:nvSpPr>
          <p:cNvPr id="60419" name="Rectangle 2">
            <a:extLst>
              <a:ext uri="{FF2B5EF4-FFF2-40B4-BE49-F238E27FC236}">
                <a16:creationId xmlns:a16="http://schemas.microsoft.com/office/drawing/2014/main" id="{F43E8CA9-E36B-7FA4-AD94-F92CB85BA19F}"/>
              </a:ext>
            </a:extLst>
          </p:cNvPr>
          <p:cNvSpPr>
            <a:spLocks noRot="1" noChangeArrowheads="1" noTextEdit="1"/>
          </p:cNvSpPr>
          <p:nvPr>
            <p:ph type="sldImg"/>
          </p:nvPr>
        </p:nvSpPr>
        <p:spPr>
          <a:ln/>
        </p:spPr>
      </p:sp>
      <p:sp>
        <p:nvSpPr>
          <p:cNvPr id="60420" name="Rectangle 3">
            <a:extLst>
              <a:ext uri="{FF2B5EF4-FFF2-40B4-BE49-F238E27FC236}">
                <a16:creationId xmlns:a16="http://schemas.microsoft.com/office/drawing/2014/main" id="{E50D837C-DCBD-C6C5-A2C6-893610B6CAE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solidFill>
                  <a:srgbClr val="000000"/>
                </a:solidFill>
                <a:latin typeface="Arial" panose="020B0604020202020204" pitchFamily="34" charset="0"/>
                <a:ea typeface="ＭＳ Ｐゴシック" panose="020B0600070205080204" pitchFamily="34" charset="-128"/>
              </a:rPr>
              <a:t>Det imponerer meg gang på gang når jeg legger merke til hvordan Jesus lever blant barn og kvinner og menn- han er til stede med hele seg og han er seg selv, full av nåde og sannhet, full av mildhet og konfrontasjon. Synderne likte å være sammen med Jesus. Han likte det også. Han var hellig og allminnelig. Jesu hellighet kom ikke av seg selv. Han ble fristet, men overvant. Han er forbildet.</a:t>
            </a:r>
          </a:p>
          <a:p>
            <a:pPr eaLnBrk="1" hangingPunct="1"/>
            <a:r>
              <a:rPr lang="nb-NO" altLang="nb-NO">
                <a:solidFill>
                  <a:srgbClr val="000000"/>
                </a:solidFill>
                <a:latin typeface="Arial" panose="020B0604020202020204" pitchFamily="34" charset="0"/>
                <a:ea typeface="ＭＳ Ｐゴシック" panose="020B0600070205080204" pitchFamily="34" charset="-128"/>
              </a:rPr>
              <a:t>«Da djevelen var ferdig med å friste ham, holdt han seg borte fra ham for en tid. Så dro Jesus tilbake til Galilea, fylt av Åndens kraft», Luk 4,13-14. </a:t>
            </a:r>
          </a:p>
          <a:p>
            <a:pPr eaLnBrk="1" hangingPunct="1"/>
            <a:r>
              <a:rPr lang="nb-NO" altLang="nb-NO">
                <a:solidFill>
                  <a:srgbClr val="000000"/>
                </a:solidFill>
                <a:latin typeface="Arial" panose="020B0604020202020204" pitchFamily="34" charset="0"/>
                <a:ea typeface="ＭＳ Ｐゴシック" panose="020B0600070205080204" pitchFamily="34" charset="-128"/>
              </a:rPr>
              <a:t>Kristne har alltid jaget etter hellighet. Hvorfor skal vi gjøre det? For å erfare et liv som fungerer slik det egentlig skal. Hvorfor? Fordi hellighet gjør oss til hele mennesker i en verden som holder på å falle sammen. John Wesley var en av dem som søkte hellighet. PHOEBE PALMER, APOSTELEN JAKOB, DIETRICH BONHOEFFER</a:t>
            </a:r>
          </a:p>
          <a:p>
            <a:pPr eaLnBrk="1" hangingPunct="1"/>
            <a:endParaRPr lang="nb-NO" altLang="nb-NO">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6F81E98-44DB-6C92-4374-3A497A8D82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8609582-DC59-4ECA-AE5B-1DF177D313F5}" type="slidenum">
              <a:rPr lang="nb-NO" altLang="nb-NO" sz="1200"/>
              <a:pPr eaLnBrk="1" hangingPunct="1"/>
              <a:t>26</a:t>
            </a:fld>
            <a:endParaRPr lang="nb-NO" altLang="nb-NO" sz="1200"/>
          </a:p>
        </p:txBody>
      </p:sp>
      <p:sp>
        <p:nvSpPr>
          <p:cNvPr id="62467" name="Rectangle 2">
            <a:extLst>
              <a:ext uri="{FF2B5EF4-FFF2-40B4-BE49-F238E27FC236}">
                <a16:creationId xmlns:a16="http://schemas.microsoft.com/office/drawing/2014/main" id="{249F57C6-9AFA-8AB6-3F16-54FF33BD3D8A}"/>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E27BF30F-7C43-738E-E966-86975C848F5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latin typeface="Arial" panose="020B0604020202020204" pitchFamily="34" charset="0"/>
                <a:ea typeface="ＭＳ Ｐゴシック" panose="020B0600070205080204" pitchFamily="34" charset="-128"/>
              </a:rPr>
              <a:t>Å utvikle gode vaner som får livet vårt til å fungere som det skal er Fosters definisjon. Det gjelder å sette hjertet i rette stand slik at det driver oss til de rette gjerningene. Da er de åndelige disiplinene våre gode hjelpere: Bønn, bibellesning, faste, tilbaketrukkethet, skriftemål, givertjeneste, underordning. </a:t>
            </a:r>
          </a:p>
          <a:p>
            <a:pPr eaLnBrk="1" hangingPunct="1"/>
            <a:endParaRPr lang="nb-NO" altLang="nb-NO">
              <a:latin typeface="Arial" panose="020B0604020202020204" pitchFamily="34" charset="0"/>
              <a:ea typeface="ＭＳ Ｐゴシック" panose="020B0600070205080204" pitchFamily="34" charset="-128"/>
            </a:endParaRPr>
          </a:p>
          <a:p>
            <a:pPr eaLnBrk="1" hangingPunct="1"/>
            <a:r>
              <a:rPr lang="nb-NO" altLang="nb-NO" b="1">
                <a:latin typeface="Arial" panose="020B0604020202020204" pitchFamily="34" charset="0"/>
                <a:ea typeface="ＭＳ Ｐゴシック" panose="020B0600070205080204" pitchFamily="34" charset="-128"/>
              </a:rPr>
              <a:t>Hellighetstradisjonen: Jakob som er bibelsk forbilde</a:t>
            </a:r>
          </a:p>
          <a:p>
            <a:pPr eaLnBrk="1" hangingPunct="1"/>
            <a:endParaRPr lang="nb-NO" altLang="nb-NO">
              <a:latin typeface="Arial" panose="020B0604020202020204" pitchFamily="34" charset="0"/>
              <a:ea typeface="ＭＳ Ｐゴシック" panose="020B0600070205080204" pitchFamily="34" charset="-128"/>
            </a:endParaRPr>
          </a:p>
          <a:p>
            <a:pPr eaLnBrk="1" hangingPunct="1"/>
            <a:r>
              <a:rPr lang="nb-NO" altLang="nb-NO">
                <a:latin typeface="Arial" panose="020B0604020202020204" pitchFamily="34" charset="0"/>
                <a:ea typeface="ＭＳ Ｐゴシック" panose="020B0600070205080204" pitchFamily="34" charset="-128"/>
              </a:rPr>
              <a:t>Jakob var avgjort ikke blant dem som forlot alt for å følge Jesus. Han var ikke engang blant de nysgjerrige i folkemengden; de som var overrasket over undervisning og under. Markus forteller at Jesu nærmeste går av sted for å ta hånd om ham for de sa: ”Han er gått fra forstanden”, Mark 3</a:t>
            </a:r>
          </a:p>
          <a:p>
            <a:pPr eaLnBrk="1" hangingPunct="1"/>
            <a:endParaRPr lang="nb-NO" altLang="nb-NO">
              <a:latin typeface="Arial" panose="020B0604020202020204" pitchFamily="34" charset="0"/>
              <a:ea typeface="ＭＳ Ｐゴシック" panose="020B0600070205080204" pitchFamily="34" charset="-128"/>
            </a:endParaRPr>
          </a:p>
          <a:p>
            <a:pPr eaLnBrk="1" hangingPunct="1"/>
            <a:r>
              <a:rPr lang="nb-NO" altLang="nb-NO">
                <a:latin typeface="Arial" panose="020B0604020202020204" pitchFamily="34" charset="0"/>
                <a:ea typeface="ＭＳ Ｐゴシック" panose="020B0600070205080204" pitchFamily="34" charset="-128"/>
              </a:rPr>
              <a:t>Men likevel: Da disiplene var samlet for å vente på Den hellige ånd, oppdager vi til vår forbauselse at Jakob  er tilstede sammen med de andre søsknene (Ap gj 1,14).  Få år senere er han anerkjent som en av ”søylene” i menigheten, Gal 2,9.</a:t>
            </a:r>
          </a:p>
          <a:p>
            <a:pPr eaLnBrk="1" hangingPunct="1"/>
            <a:endParaRPr lang="nb-NO" altLang="nb-NO">
              <a:latin typeface="Arial" panose="020B0604020202020204" pitchFamily="34" charset="0"/>
              <a:ea typeface="ＭＳ Ｐゴシック" panose="020B0600070205080204" pitchFamily="34" charset="-128"/>
            </a:endParaRPr>
          </a:p>
          <a:p>
            <a:pPr eaLnBrk="1" hangingPunct="1"/>
            <a:r>
              <a:rPr lang="nb-NO" altLang="nb-NO">
                <a:latin typeface="Arial" panose="020B0604020202020204" pitchFamily="34" charset="0"/>
                <a:ea typeface="ＭＳ Ｐゴシック" panose="020B0600070205080204" pitchFamily="34" charset="-128"/>
              </a:rPr>
              <a:t>Hvorfor ble Jakob forandret? Jeg tror at svaret ikke er noe mindre enn at Jesus viste seg for sin yngre bror etter oppstandelsen, 1. Kor 15,7. Dette eksemplet er det eneste som viser at Jesus viste seg for en som ikke trodde på ham.</a:t>
            </a:r>
          </a:p>
          <a:p>
            <a:pPr eaLnBrk="1" hangingPunct="1"/>
            <a:endParaRPr lang="nb-NO" altLang="nb-NO">
              <a:latin typeface="Arial" panose="020B0604020202020204" pitchFamily="34" charset="0"/>
              <a:ea typeface="ＭＳ Ｐゴシック" panose="020B0600070205080204" pitchFamily="34" charset="-128"/>
            </a:endParaRPr>
          </a:p>
          <a:p>
            <a:pPr eaLnBrk="1" hangingPunct="1"/>
            <a:r>
              <a:rPr lang="nb-NO" altLang="nb-NO">
                <a:latin typeface="Arial" panose="020B0604020202020204" pitchFamily="34" charset="0"/>
                <a:ea typeface="ＭＳ Ｐゴシック" panose="020B0600070205080204" pitchFamily="34" charset="-128"/>
              </a:rPr>
              <a:t>Han ble snart anerkjent som leder av menigheten i Jerusalem. Han hadde en enorm innflytelse. Paulus møtte Jakob i Jerusalem og anerkjente ham som apostel, Gal 1,19.  </a:t>
            </a:r>
          </a:p>
          <a:p>
            <a:pPr eaLnBrk="1" hangingPunct="1"/>
            <a:r>
              <a:rPr lang="nb-NO" altLang="nb-NO">
                <a:latin typeface="Arial" panose="020B0604020202020204" pitchFamily="34" charset="0"/>
                <a:ea typeface="ＭＳ Ｐゴシック" panose="020B0600070205080204" pitchFamily="34" charset="-128"/>
              </a:rPr>
              <a:t>I Ap gj forteller Lukas om en ny forfølgelse som fører til at Peter fengsles. Han sover mellom to soldater bundet av to lenker, men en Herrens engel setter ham fri. Når Peter kommer til  menighetens bønnemøte, ber ham dem fortelle det til en person spesielt, nemlig Jakob. </a:t>
            </a:r>
          </a:p>
          <a:p>
            <a:pPr eaLnBrk="1" hangingPunct="1"/>
            <a:r>
              <a:rPr lang="nb-NO" altLang="nb-NO">
                <a:latin typeface="Arial" panose="020B0604020202020204" pitchFamily="34" charset="0"/>
                <a:ea typeface="ＭＳ Ｐゴシック" panose="020B0600070205080204" pitchFamily="34" charset="-128"/>
              </a:rPr>
              <a:t>Det er Jakob som griper ordet på apostelmøtet i Ap gj 15. ”Vi skal ikke lage vanskeligheter for hedninger som vender om til Gud”, v. 19. Han får gjennomslag for det. Da Paulus kom til Jerusalem for siste gang, gikk han til Jakob hvor de eldste var samlet. Han ga rapport og de priste Gud for det de fikk høre, Ap gj 21,18-20.</a:t>
            </a:r>
          </a:p>
          <a:p>
            <a:pPr eaLnBrk="1" hangingPunct="1"/>
            <a:endParaRPr lang="nb-NO" altLang="nb-NO">
              <a:latin typeface="Arial" panose="020B0604020202020204" pitchFamily="34" charset="0"/>
              <a:ea typeface="ＭＳ Ｐゴシック" panose="020B0600070205080204" pitchFamily="34" charset="-128"/>
            </a:endParaRPr>
          </a:p>
          <a:p>
            <a:pPr eaLnBrk="1" hangingPunct="1"/>
            <a:r>
              <a:rPr lang="nb-NO" altLang="nb-NO">
                <a:latin typeface="Arial" panose="020B0604020202020204" pitchFamily="34" charset="0"/>
                <a:ea typeface="ＭＳ Ｐゴシック" panose="020B0600070205080204" pitchFamily="34" charset="-128"/>
              </a:rPr>
              <a:t>Hans innflytelse bygde på hengivenhet og andakt. Eusebius forteller at ” Jakob brukte å komme alene inn i templet hvor han til stadighet knelte og ba om tilgivelse for folket slik at knærne hans ble så harde som en kamels knær fordi han stadig tilba Gud”. Josefus forteller at Ananeus, øverstepresten, drepte Jakob ved steining i år 62 selv om mange jødiske ledere protesterte fordi de mente det var en urettferdig behandling av mannen. </a:t>
            </a:r>
          </a:p>
          <a:p>
            <a:pPr eaLnBrk="1" hangingPunct="1"/>
            <a:endParaRPr lang="nb-NO" altLang="nb-NO">
              <a:latin typeface="Arial" panose="020B0604020202020204" pitchFamily="34" charset="0"/>
              <a:ea typeface="ＭＳ Ｐゴシック" panose="020B0600070205080204" pitchFamily="34" charset="-128"/>
            </a:endParaRPr>
          </a:p>
          <a:p>
            <a:pPr eaLnBrk="1" hangingPunct="1"/>
            <a:r>
              <a:rPr lang="nb-NO" altLang="nb-NO" b="1">
                <a:latin typeface="Arial" panose="020B0604020202020204" pitchFamily="34" charset="0"/>
                <a:ea typeface="ＭＳ Ｐゴシック" panose="020B0600070205080204" pitchFamily="34" charset="-128"/>
              </a:rPr>
              <a:t>Rense kilden</a:t>
            </a:r>
          </a:p>
          <a:p>
            <a:pPr eaLnBrk="1" hangingPunct="1"/>
            <a:r>
              <a:rPr lang="nb-NO" altLang="nb-NO">
                <a:latin typeface="Arial" panose="020B0604020202020204" pitchFamily="34" charset="0"/>
                <a:ea typeface="ＭＳ Ｐゴシック" panose="020B0600070205080204" pitchFamily="34" charset="-128"/>
              </a:rPr>
              <a:t>Jakobs brev er adressert til jødene som er spredt omkring i Middelhavs-området. Brevet forteller mindre om Jesus enn noen annen bok i NT, men det taler mer likt Jesus enn noe annet skrift. Den nærmeste parallen til Jakobs brev er bergprekenen, som det siterer fra, 5, 12. </a:t>
            </a:r>
          </a:p>
          <a:p>
            <a:pPr eaLnBrk="1" hangingPunct="1"/>
            <a:r>
              <a:rPr lang="nb-NO" altLang="nb-NO">
                <a:latin typeface="Arial" panose="020B0604020202020204" pitchFamily="34" charset="0"/>
                <a:ea typeface="ＭＳ Ｐゴシック" panose="020B0600070205080204" pitchFamily="34" charset="-128"/>
              </a:rPr>
              <a:t>Mange tror at Jakobs brev handler om gjerninger. Slik er det ikke. Brevets mest populære sitat er: ”For som kroppen er død uten ånde, </a:t>
            </a:r>
            <a:r>
              <a:rPr lang="nb-NO" altLang="nb-NO" u="sng">
                <a:latin typeface="Arial" panose="020B0604020202020204" pitchFamily="34" charset="0"/>
                <a:ea typeface="ＭＳ Ｐゴシック" panose="020B0600070205080204" pitchFamily="34" charset="-128"/>
              </a:rPr>
              <a:t>er troen død uten gjerninger</a:t>
            </a:r>
            <a:r>
              <a:rPr lang="nb-NO" altLang="nb-NO">
                <a:latin typeface="Arial" panose="020B0604020202020204" pitchFamily="34" charset="0"/>
                <a:ea typeface="ＭＳ Ｐゴシック" panose="020B0600070205080204" pitchFamily="34" charset="-128"/>
              </a:rPr>
              <a:t>”, 2,26., Vi må ikke reagere på dette verset ved å gjøre det ene og andre. Vi vet jo at  kan gjøre en hel masse uten tro. Nei, Brevet handler om kilden til gjerningene, fruktens utgangspunkt. Jakob er opptatt av hvordan en åndelig virkelighet kan omskape oss slik at vi gjør det rette. Å ble et annerledes menneske er det som opptar Jakob og som gjør at han et et eksempel på hellighetstradisjonen. </a:t>
            </a:r>
          </a:p>
          <a:p>
            <a:pPr eaLnBrk="1" hangingPunct="1"/>
            <a:endParaRPr lang="nb-NO" altLang="nb-NO">
              <a:latin typeface="Arial" panose="020B0604020202020204" pitchFamily="34" charset="0"/>
              <a:ea typeface="ＭＳ Ｐゴシック" panose="020B0600070205080204" pitchFamily="34" charset="-128"/>
            </a:endParaRPr>
          </a:p>
          <a:p>
            <a:pPr lvl="1" eaLnBrk="1" hangingPunct="1"/>
            <a:r>
              <a:rPr lang="nb-NO" altLang="nb-NO">
                <a:latin typeface="Arial" panose="020B0604020202020204" pitchFamily="34" charset="0"/>
                <a:ea typeface="ＭＳ Ｐゴシック" panose="020B0600070205080204" pitchFamily="34" charset="-128"/>
              </a:rPr>
              <a:t>Annerledes menneske- på hvilken måte? Jakob forstår at det er det som er på innsiden av mennesket som vil komme ut. 3,13-18. Derfor er Jakob opptatt av kilden: 3,11-12. Et hjerte som Gud har fått omforme vil gjøre rett. Det kan ikke handle annerledes. I bergpreken ga Jesus oss den beste og mest fullstendige undervisning om hvordan rett handling strømmer fra den kilden som er et rett hjerte. Jakobs brev er en vakker kommentar til den undervisningen. Det forklarer hvorfor Jakob kan oppsummere en ren og feilfri gudsdyrkelse i to handlinger: 1. Å hjelpe enker og foreldrekløse barn i deres nød og 2. ikke la seg flekke til av verden, 1,27. Disse to handlingene viser hva som er i hjertet. Se på handlingen, sier Jakob, og du vil se hva som er i hjertet. Ren handling, rent hjerte. Han identifiserer for oss hva slags handling et rent hjerte vil gjøre, nemlig å bry seg om de mest hjelpeløse i kulturen- og den slags handling som er rent hjerte ikke vil gjøre- nemlig å åpne seg for den dødgivende forurensningen fra et verdslig system som er i opprør mot Gud.  Et rent hjerte er kilden til en rett handling- det er budskapet til Jakob. </a:t>
            </a:r>
          </a:p>
          <a:p>
            <a:pPr eaLnBrk="1" hangingPunct="1"/>
            <a:endParaRPr lang="nb-NO" altLang="nb-NO">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CE7F233D-E341-5122-71FA-99759C578C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FEF7D25-BA0A-4731-AE79-F876CA1EE504}" type="slidenum">
              <a:rPr lang="nb-NO" altLang="nb-NO" sz="1200"/>
              <a:pPr eaLnBrk="1" hangingPunct="1"/>
              <a:t>27</a:t>
            </a:fld>
            <a:endParaRPr lang="nb-NO" altLang="nb-NO" sz="1200"/>
          </a:p>
        </p:txBody>
      </p:sp>
      <p:sp>
        <p:nvSpPr>
          <p:cNvPr id="64515" name="Rectangle 2">
            <a:extLst>
              <a:ext uri="{FF2B5EF4-FFF2-40B4-BE49-F238E27FC236}">
                <a16:creationId xmlns:a16="http://schemas.microsoft.com/office/drawing/2014/main" id="{7155D9A4-142D-D5E6-5AF4-4CC0FEFEA3CB}"/>
              </a:ext>
            </a:extLst>
          </p:cNvPr>
          <p:cNvSpPr>
            <a:spLocks noRot="1" noChangeArrowheads="1" noTextEdit="1"/>
          </p:cNvSpPr>
          <p:nvPr>
            <p:ph type="sldImg"/>
          </p:nvPr>
        </p:nvSpPr>
        <p:spPr>
          <a:ln/>
        </p:spPr>
      </p:sp>
      <p:sp>
        <p:nvSpPr>
          <p:cNvPr id="64516" name="Rectangle 3">
            <a:extLst>
              <a:ext uri="{FF2B5EF4-FFF2-40B4-BE49-F238E27FC236}">
                <a16:creationId xmlns:a16="http://schemas.microsoft.com/office/drawing/2014/main" id="{852F0D07-0A70-EED4-BCAD-B74E6B70A5E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u="sng">
                <a:solidFill>
                  <a:srgbClr val="000000"/>
                </a:solidFill>
                <a:latin typeface="Arial" panose="020B0604020202020204" pitchFamily="34" charset="0"/>
                <a:ea typeface="ＭＳ Ｐゴシック" panose="020B0600070205080204" pitchFamily="34" charset="-128"/>
              </a:rPr>
              <a:t>Jesus levde og handlet i Den hellige ånd</a:t>
            </a:r>
            <a:r>
              <a:rPr lang="nb-NO" altLang="nb-NO">
                <a:solidFill>
                  <a:srgbClr val="000000"/>
                </a:solidFill>
                <a:latin typeface="Arial" panose="020B0604020202020204" pitchFamily="34" charset="0"/>
                <a:ea typeface="ＭＳ Ｐゴシック" panose="020B0600070205080204" pitchFamily="34" charset="-128"/>
              </a:rPr>
              <a:t>. </a:t>
            </a:r>
          </a:p>
          <a:p>
            <a:pPr eaLnBrk="1" hangingPunct="1"/>
            <a:r>
              <a:rPr lang="nb-NO" altLang="nb-NO">
                <a:solidFill>
                  <a:srgbClr val="000000"/>
                </a:solidFill>
                <a:latin typeface="Arial" panose="020B0604020202020204" pitchFamily="34" charset="0"/>
                <a:ea typeface="ＭＳ Ｐゴシック" panose="020B0600070205080204" pitchFamily="34" charset="-128"/>
              </a:rPr>
              <a:t>Uttrykk som </a:t>
            </a:r>
            <a:r>
              <a:rPr lang="nb-NO" altLang="nb-NO" u="sng">
                <a:solidFill>
                  <a:srgbClr val="000000"/>
                </a:solidFill>
                <a:latin typeface="Arial" panose="020B0604020202020204" pitchFamily="34" charset="0"/>
                <a:ea typeface="ＭＳ Ｐゴシック" panose="020B0600070205080204" pitchFamily="34" charset="-128"/>
              </a:rPr>
              <a:t>full av Den hellige ånd og ledet av Ånden</a:t>
            </a:r>
            <a:r>
              <a:rPr lang="nb-NO" altLang="nb-NO">
                <a:solidFill>
                  <a:srgbClr val="000000"/>
                </a:solidFill>
                <a:latin typeface="Arial" panose="020B0604020202020204" pitchFamily="34" charset="0"/>
                <a:ea typeface="ＭＳ Ｐゴシック" panose="020B0600070205080204" pitchFamily="34" charset="-128"/>
              </a:rPr>
              <a:t> er refereng i Jesu liv. Det er vidunderlig å se hvordan </a:t>
            </a:r>
            <a:r>
              <a:rPr lang="nb-NO" altLang="nb-NO" u="sng">
                <a:solidFill>
                  <a:srgbClr val="000000"/>
                </a:solidFill>
                <a:latin typeface="Arial" panose="020B0604020202020204" pitchFamily="34" charset="0"/>
                <a:ea typeface="ＭＳ Ｐゴシック" panose="020B0600070205080204" pitchFamily="34" charset="-128"/>
              </a:rPr>
              <a:t>Jesus tjente med alle nådegavene</a:t>
            </a:r>
            <a:r>
              <a:rPr lang="nb-NO" altLang="nb-NO">
                <a:solidFill>
                  <a:srgbClr val="000000"/>
                </a:solidFill>
                <a:latin typeface="Arial" panose="020B0604020202020204" pitchFamily="34" charset="0"/>
                <a:ea typeface="ＭＳ Ｐゴシック" panose="020B0600070205080204" pitchFamily="34" charset="-128"/>
              </a:rPr>
              <a:t>. Hans </a:t>
            </a:r>
            <a:r>
              <a:rPr lang="nb-NO" altLang="nb-NO" u="sng">
                <a:solidFill>
                  <a:srgbClr val="000000"/>
                </a:solidFill>
                <a:latin typeface="Arial" panose="020B0604020202020204" pitchFamily="34" charset="0"/>
                <a:ea typeface="ＭＳ Ｐゴシック" panose="020B0600070205080204" pitchFamily="34" charset="-128"/>
              </a:rPr>
              <a:t>visdom </a:t>
            </a:r>
            <a:r>
              <a:rPr lang="nb-NO" altLang="nb-NO">
                <a:solidFill>
                  <a:srgbClr val="000000"/>
                </a:solidFill>
                <a:latin typeface="Arial" panose="020B0604020202020204" pitchFamily="34" charset="0"/>
                <a:ea typeface="ＭＳ Ｐゴシック" panose="020B0600070205080204" pitchFamily="34" charset="-128"/>
              </a:rPr>
              <a:t>var legendarisk. De skriftlærde og fariseerne ville fange ham i ord, men de ble helt forundret over det han sa. .«Han lærte med myndighet og ikke som de skriftlærde», Mark 1,22. Han hadde gaven til å </a:t>
            </a:r>
            <a:r>
              <a:rPr lang="nb-NO" altLang="nb-NO" u="sng">
                <a:solidFill>
                  <a:srgbClr val="000000"/>
                </a:solidFill>
                <a:latin typeface="Arial" panose="020B0604020202020204" pitchFamily="34" charset="0"/>
                <a:ea typeface="ＭＳ Ｐゴシック" panose="020B0600070205080204" pitchFamily="34" charset="-128"/>
              </a:rPr>
              <a:t>bedømme åndsåpenbaringer</a:t>
            </a:r>
            <a:r>
              <a:rPr lang="nb-NO" altLang="nb-NO">
                <a:solidFill>
                  <a:srgbClr val="000000"/>
                </a:solidFill>
                <a:latin typeface="Arial" panose="020B0604020202020204" pitchFamily="34" charset="0"/>
                <a:ea typeface="ＭＳ Ｐゴシック" panose="020B0600070205080204" pitchFamily="34" charset="-128"/>
              </a:rPr>
              <a:t>. Jesus «visste hva som bodde i mennesket», Joh 2,25. </a:t>
            </a:r>
          </a:p>
          <a:p>
            <a:pPr eaLnBrk="1" hangingPunct="1"/>
            <a:r>
              <a:rPr lang="nb-NO" altLang="nb-NO" u="sng">
                <a:solidFill>
                  <a:srgbClr val="000000"/>
                </a:solidFill>
                <a:latin typeface="Arial" panose="020B0604020202020204" pitchFamily="34" charset="0"/>
                <a:ea typeface="ＭＳ Ｐゴシック" panose="020B0600070205080204" pitchFamily="34" charset="-128"/>
              </a:rPr>
              <a:t>Helbredelse, </a:t>
            </a:r>
            <a:endParaRPr lang="nb-NO" altLang="nb-NO">
              <a:solidFill>
                <a:srgbClr val="000000"/>
              </a:solidFill>
              <a:latin typeface="Arial" panose="020B0604020202020204" pitchFamily="34" charset="0"/>
              <a:ea typeface="ＭＳ Ｐゴシック" panose="020B0600070205080204" pitchFamily="34" charset="-128"/>
            </a:endParaRPr>
          </a:p>
          <a:p>
            <a:pPr eaLnBrk="1" hangingPunct="1"/>
            <a:endParaRPr lang="nb-NO" altLang="nb-NO">
              <a:solidFill>
                <a:srgbClr val="000000"/>
              </a:solidFill>
              <a:latin typeface="Arial" panose="020B0604020202020204" pitchFamily="34" charset="0"/>
              <a:ea typeface="ＭＳ Ｐゴシック" panose="020B0600070205080204" pitchFamily="34" charset="-128"/>
            </a:endParaRPr>
          </a:p>
          <a:p>
            <a:pPr eaLnBrk="1" hangingPunct="1"/>
            <a:r>
              <a:rPr lang="nb-NO" altLang="nb-NO" u="sng">
                <a:solidFill>
                  <a:srgbClr val="000000"/>
                </a:solidFill>
                <a:latin typeface="Arial" panose="020B0604020202020204" pitchFamily="34" charset="0"/>
                <a:ea typeface="ＭＳ Ｐゴシック" panose="020B0600070205080204" pitchFamily="34" charset="-128"/>
              </a:rPr>
              <a:t>Kristne som gir seg til det overnaturlige: Svein Magne Pedersen, Pinebevegelsen</a:t>
            </a:r>
          </a:p>
          <a:p>
            <a:pPr eaLnBrk="1" hangingPunct="1"/>
            <a:endParaRPr lang="nb-NO" altLang="nb-NO">
              <a:solidFill>
                <a:srgbClr val="000000"/>
              </a:solidFill>
              <a:latin typeface="Arial" panose="020B0604020202020204" pitchFamily="34" charset="0"/>
              <a:ea typeface="ＭＳ Ｐゴシック" panose="020B0600070205080204" pitchFamily="34" charset="-128"/>
            </a:endParaRPr>
          </a:p>
          <a:p>
            <a:pPr eaLnBrk="1" hangingPunct="1"/>
            <a:r>
              <a:rPr lang="nb-NO" altLang="nb-NO">
                <a:solidFill>
                  <a:srgbClr val="000000"/>
                </a:solidFill>
                <a:latin typeface="Arial" panose="020B0604020202020204" pitchFamily="34" charset="0"/>
                <a:ea typeface="ＭＳ Ｐゴシック" panose="020B0600070205080204" pitchFamily="34" charset="-128"/>
              </a:rPr>
              <a:t>Han drev ut demoner, gjorde under og helbredet. Gjorde Jesus dette fordi han hadde Guds natur eller ved Den hellige ånd? Kristne som er blitt fylt av den samme ånd som Jesus sier: Undergjerningene tilskrives ikke hans guddommelighet. Hans under har noe å gjøre med både hans menneskelighet og vår menneskelighet. Den samme hellige Ånd som virket i Jesus kan også virke i oss. </a:t>
            </a:r>
          </a:p>
          <a:p>
            <a:pPr eaLnBrk="1" hangingPunct="1"/>
            <a:r>
              <a:rPr lang="nb-NO" altLang="nb-NO">
                <a:latin typeface="Arial" panose="020B0604020202020204" pitchFamily="34" charset="0"/>
                <a:ea typeface="ＭＳ Ｐゴシック" panose="020B0600070205080204" pitchFamily="34" charset="-128"/>
              </a:rPr>
              <a:t>Hva er	det åndfylte liv? Det er et liv hvor Den hellige ånd overøser, gir kraft og leder et menneske. Hvorfor skal vi gripe dette livet? Fordi gjennom det gir Gud oss kraft til å gjøre hans gjerning og bære hans vitnesbyrd på jorden.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82B9B371-6F52-B5A9-A3DB-0759C4F490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739F364-51B0-4BD5-8A40-0363F4534A16}" type="slidenum">
              <a:rPr lang="nb-NO" altLang="nb-NO" sz="1200"/>
              <a:pPr eaLnBrk="1" hangingPunct="1"/>
              <a:t>28</a:t>
            </a:fld>
            <a:endParaRPr lang="nb-NO" altLang="nb-NO" sz="1200"/>
          </a:p>
        </p:txBody>
      </p:sp>
      <p:sp>
        <p:nvSpPr>
          <p:cNvPr id="66563" name="Rectangle 2">
            <a:extLst>
              <a:ext uri="{FF2B5EF4-FFF2-40B4-BE49-F238E27FC236}">
                <a16:creationId xmlns:a16="http://schemas.microsoft.com/office/drawing/2014/main" id="{91DFE7D2-62CD-473D-5FA8-08D58133B936}"/>
              </a:ext>
            </a:extLst>
          </p:cNvPr>
          <p:cNvSpPr>
            <a:spLocks noRot="1" noChangeArrowheads="1" noTextEdit="1"/>
          </p:cNvSpPr>
          <p:nvPr>
            <p:ph type="sldImg"/>
          </p:nvPr>
        </p:nvSpPr>
        <p:spPr>
          <a:ln/>
        </p:spPr>
      </p:sp>
      <p:sp>
        <p:nvSpPr>
          <p:cNvPr id="66564" name="Rectangle 3">
            <a:extLst>
              <a:ext uri="{FF2B5EF4-FFF2-40B4-BE49-F238E27FC236}">
                <a16:creationId xmlns:a16="http://schemas.microsoft.com/office/drawing/2014/main" id="{DDE927DF-03B5-CF54-151E-7C71D7426DC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latin typeface="Arial" panose="020B0604020202020204" pitchFamily="34" charset="0"/>
                <a:ea typeface="ＭＳ Ｐゴシック" panose="020B0600070205080204" pitchFamily="34" charset="-128"/>
              </a:rPr>
              <a:t>William Seymour er den moderne pinsevekkelses far. Seymour så ikke tungetalen som det sentralew tegn på Åndens dåp. Det avgjørende beviset på Åndens verk var forsoning over rasegrensene.Denne tradisjonenes viktigste bidrag er en opplevelse av at Gud er mektig og i stand til å handle i dag. Foster har et annet poeng her: ”Ånden er ikke bundet av vår fornuft, men fornærmer heller aldri den rasjonelle tanke”.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3C5A558-061C-DA52-2968-55E9DF390A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87EDA39-84BA-46EE-B1C2-83A59C15D183}" type="slidenum">
              <a:rPr lang="nb-NO" altLang="nb-NO" sz="1200"/>
              <a:pPr eaLnBrk="1" hangingPunct="1"/>
              <a:t>29</a:t>
            </a:fld>
            <a:endParaRPr lang="nb-NO" altLang="nb-NO" sz="1200"/>
          </a:p>
        </p:txBody>
      </p:sp>
      <p:sp>
        <p:nvSpPr>
          <p:cNvPr id="68611" name="Rectangle 2">
            <a:extLst>
              <a:ext uri="{FF2B5EF4-FFF2-40B4-BE49-F238E27FC236}">
                <a16:creationId xmlns:a16="http://schemas.microsoft.com/office/drawing/2014/main" id="{C719DF30-FDDD-FA8D-02CA-F96DE6E0A9D1}"/>
              </a:ext>
            </a:extLst>
          </p:cNvPr>
          <p:cNvSpPr>
            <a:spLocks noRot="1" noChangeArrowheads="1" noTextEdit="1"/>
          </p:cNvSpPr>
          <p:nvPr>
            <p:ph type="sldImg"/>
          </p:nvPr>
        </p:nvSpPr>
        <p:spPr>
          <a:ln/>
        </p:spPr>
      </p:sp>
      <p:sp>
        <p:nvSpPr>
          <p:cNvPr id="68612" name="Rectangle 3">
            <a:extLst>
              <a:ext uri="{FF2B5EF4-FFF2-40B4-BE49-F238E27FC236}">
                <a16:creationId xmlns:a16="http://schemas.microsoft.com/office/drawing/2014/main" id="{09435B68-B4A7-05C5-8F73-B0DEB26CF51B}"/>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latin typeface="Arial" panose="020B0604020202020204" pitchFamily="34" charset="0"/>
                <a:ea typeface="ＭＳ Ｐゴシック" panose="020B0600070205080204" pitchFamily="34" charset="-128"/>
              </a:rPr>
              <a:t>Det er tydelige forskjeller mellom menighetene i dette spørsmålet. Noen legger vekt på bønn. Åndelig krigføring og den overnaturlige dimensjonen, noen tar seg av mennesker og viser omsorg, mange menigheter understreker at troen kommer av forkynnelsen av Guds ord og oppfordrer til å vitne med ord og høre ordet. </a:t>
            </a:r>
          </a:p>
          <a:p>
            <a:pPr eaLnBrk="1" hangingPunct="1"/>
            <a:r>
              <a:rPr lang="nb-NO" altLang="nb-NO">
                <a:latin typeface="Arial" panose="020B0604020202020204" pitchFamily="34" charset="0"/>
                <a:ea typeface="ＭＳ Ｐゴシック" panose="020B0600070205080204" pitchFamily="34" charset="-128"/>
              </a:rPr>
              <a:t>Kan du tenke deg hvilken kraft evangeliseringen ville bringe når alle tre dimensjonene blir sterkt utviklet og strategisk knyttet sammen til hverandre?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FE8E362D-2FEB-A479-F2A7-A26AC8AABD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DB1C364-90E9-465C-A8D1-E1FF832E4F31}" type="slidenum">
              <a:rPr lang="nb-NO" altLang="nb-NO" sz="1200"/>
              <a:pPr eaLnBrk="1" hangingPunct="1"/>
              <a:t>30</a:t>
            </a:fld>
            <a:endParaRPr lang="nb-NO" altLang="nb-NO" sz="1200"/>
          </a:p>
        </p:txBody>
      </p:sp>
      <p:sp>
        <p:nvSpPr>
          <p:cNvPr id="70659" name="Rectangle 2">
            <a:extLst>
              <a:ext uri="{FF2B5EF4-FFF2-40B4-BE49-F238E27FC236}">
                <a16:creationId xmlns:a16="http://schemas.microsoft.com/office/drawing/2014/main" id="{AE4ECBCF-C883-1A89-C71C-225B9BAF58CE}"/>
              </a:ext>
            </a:extLst>
          </p:cNvPr>
          <p:cNvSpPr>
            <a:spLocks noRot="1" noChangeArrowheads="1" noTextEdit="1"/>
          </p:cNvSpPr>
          <p:nvPr>
            <p:ph type="sldImg"/>
          </p:nvPr>
        </p:nvSpPr>
        <p:spPr>
          <a:ln/>
        </p:spPr>
      </p:sp>
      <p:sp>
        <p:nvSpPr>
          <p:cNvPr id="70660" name="Rectangle 3">
            <a:extLst>
              <a:ext uri="{FF2B5EF4-FFF2-40B4-BE49-F238E27FC236}">
                <a16:creationId xmlns:a16="http://schemas.microsoft.com/office/drawing/2014/main" id="{87D4954F-9DF0-6295-DF48-AE21604D7EE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latin typeface="Arial" panose="020B0604020202020204" pitchFamily="34" charset="0"/>
                <a:ea typeface="ＭＳ Ｐゴシック" panose="020B0600070205080204" pitchFamily="34" charset="-128"/>
              </a:rPr>
              <a:t>Når mennesker møter evangeliet gor det mening fordi de har erfart bønnens makt og omsorgen fra menigheten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C7D1182-140F-EAF6-081C-93DEFD906B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3C0BA03-87E5-4554-9543-D3657E5FD6F4}" type="slidenum">
              <a:rPr lang="nb-NO" altLang="nb-NO" sz="1200"/>
              <a:pPr eaLnBrk="1" hangingPunct="1"/>
              <a:t>6</a:t>
            </a:fld>
            <a:endParaRPr lang="nb-NO" altLang="nb-NO" sz="1200"/>
          </a:p>
        </p:txBody>
      </p:sp>
      <p:sp>
        <p:nvSpPr>
          <p:cNvPr id="23555" name="Rectangle 2">
            <a:extLst>
              <a:ext uri="{FF2B5EF4-FFF2-40B4-BE49-F238E27FC236}">
                <a16:creationId xmlns:a16="http://schemas.microsoft.com/office/drawing/2014/main" id="{CFCC256C-919F-AAFF-8BAB-7AB6BE277BBC}"/>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F8E6A160-EB40-6A64-D836-74F4BBAECDD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9BB5E79-AF02-85E7-BF3C-A3BA140E8B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1A72E1B-2030-48D3-9D8D-2202416C42BA}" type="slidenum">
              <a:rPr lang="nb-NO" altLang="nb-NO" sz="1200"/>
              <a:pPr eaLnBrk="1" hangingPunct="1"/>
              <a:t>8</a:t>
            </a:fld>
            <a:endParaRPr lang="nb-NO" altLang="nb-NO" sz="1200"/>
          </a:p>
        </p:txBody>
      </p:sp>
      <p:sp>
        <p:nvSpPr>
          <p:cNvPr id="26627" name="Rectangle 2">
            <a:extLst>
              <a:ext uri="{FF2B5EF4-FFF2-40B4-BE49-F238E27FC236}">
                <a16:creationId xmlns:a16="http://schemas.microsoft.com/office/drawing/2014/main" id="{367C3221-F75F-A61B-4F96-45B2FFD6BF9F}"/>
              </a:ext>
            </a:extLst>
          </p:cNvPr>
          <p:cNvSpPr>
            <a:spLocks noRot="1" noChangeArrowheads="1" noTextEdit="1"/>
          </p:cNvSpPr>
          <p:nvPr>
            <p:ph type="sldImg"/>
          </p:nvPr>
        </p:nvSpPr>
        <p:spPr>
          <a:ln/>
        </p:spPr>
      </p:sp>
      <p:sp>
        <p:nvSpPr>
          <p:cNvPr id="26628" name="Rectangle 3">
            <a:extLst>
              <a:ext uri="{FF2B5EF4-FFF2-40B4-BE49-F238E27FC236}">
                <a16:creationId xmlns:a16="http://schemas.microsoft.com/office/drawing/2014/main" id="{07D76DC0-D5C9-5EE9-F526-E4FE184D7A5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latin typeface="Arial" panose="020B0604020202020204" pitchFamily="34" charset="0"/>
                <a:ea typeface="ＭＳ Ｐゴシック" panose="020B0600070205080204" pitchFamily="34" charset="-128"/>
              </a:rPr>
              <a:t>. Noen kristne synes helst å se skaperverkets grønne farger</a:t>
            </a:r>
          </a:p>
          <a:p>
            <a:pPr eaLnBrk="1" hangingPunct="1"/>
            <a:r>
              <a:rPr lang="nb-NO" altLang="nb-NO">
                <a:latin typeface="Arial" panose="020B0604020202020204" pitchFamily="34" charset="0"/>
                <a:ea typeface="ＭＳ Ｐゴシック" panose="020B0600070205080204" pitchFamily="34" charset="-128"/>
              </a:rPr>
              <a:t>Bevaring av naturen, fred, rettferdighet, den politiske dimensjonen. Vitenskap og tenkning</a:t>
            </a:r>
          </a:p>
          <a:p>
            <a:pPr eaLnBrk="1" hangingPunct="1"/>
            <a:endParaRPr lang="nb-NO" altLang="nb-NO">
              <a:latin typeface="Arial" panose="020B0604020202020204" pitchFamily="34" charset="0"/>
              <a:ea typeface="ＭＳ Ｐゴシック" panose="020B0600070205080204" pitchFamily="34" charset="-128"/>
            </a:endParaRPr>
          </a:p>
          <a:p>
            <a:pPr eaLnBrk="1" hangingPunct="1"/>
            <a:r>
              <a:rPr lang="nb-NO" altLang="nb-NO">
                <a:latin typeface="Arial" panose="020B0604020202020204" pitchFamily="34" charset="0"/>
                <a:ea typeface="ＭＳ Ｐゴシック" panose="020B0600070205080204" pitchFamily="34" charset="-128"/>
              </a:rPr>
              <a:t>Grønne/skeptiske</a:t>
            </a:r>
          </a:p>
          <a:p>
            <a:pPr eaLnBrk="1" hangingPunct="1"/>
            <a:r>
              <a:rPr lang="nb-NO" altLang="nb-NO">
                <a:latin typeface="Arial" panose="020B0604020202020204" pitchFamily="34" charset="0"/>
                <a:ea typeface="ＭＳ Ｐゴシック" panose="020B0600070205080204" pitchFamily="34" charset="-128"/>
              </a:rPr>
              <a:t>Joh 20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17D6F60-85D0-54E1-B06D-9DF0D87F21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B6295EE-D790-4C3A-A63D-246391F98799}" type="slidenum">
              <a:rPr lang="nb-NO" altLang="nb-NO" sz="1200"/>
              <a:pPr eaLnBrk="1" hangingPunct="1"/>
              <a:t>9</a:t>
            </a:fld>
            <a:endParaRPr lang="nb-NO" altLang="nb-NO" sz="1200"/>
          </a:p>
        </p:txBody>
      </p:sp>
      <p:sp>
        <p:nvSpPr>
          <p:cNvPr id="28675" name="Rectangle 2">
            <a:extLst>
              <a:ext uri="{FF2B5EF4-FFF2-40B4-BE49-F238E27FC236}">
                <a16:creationId xmlns:a16="http://schemas.microsoft.com/office/drawing/2014/main" id="{AEF925C8-A5BB-111B-A5E6-BD5F75B19679}"/>
              </a:ext>
            </a:extLst>
          </p:cNvPr>
          <p:cNvSpPr>
            <a:spLocks noRot="1" noChangeArrowheads="1" noTextEdit="1"/>
          </p:cNvSpPr>
          <p:nvPr>
            <p:ph type="sldImg"/>
          </p:nvPr>
        </p:nvSpPr>
        <p:spPr>
          <a:ln/>
        </p:spPr>
      </p:sp>
      <p:sp>
        <p:nvSpPr>
          <p:cNvPr id="28676" name="Rectangle 3">
            <a:extLst>
              <a:ext uri="{FF2B5EF4-FFF2-40B4-BE49-F238E27FC236}">
                <a16:creationId xmlns:a16="http://schemas.microsoft.com/office/drawing/2014/main" id="{4725D7B5-0A70-6362-B2E2-5E2CABCE5C6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latin typeface="Arial" panose="020B0604020202020204" pitchFamily="34" charset="0"/>
                <a:ea typeface="ＭＳ Ｐゴシック" panose="020B0600070205080204" pitchFamily="34" charset="-128"/>
              </a:rPr>
              <a:t>Legger vekt på tekning og fornuft</a:t>
            </a:r>
          </a:p>
          <a:p>
            <a:pPr eaLnBrk="1" hangingPunct="1"/>
            <a:r>
              <a:rPr lang="nb-NO" altLang="nb-NO">
                <a:latin typeface="Arial" panose="020B0604020202020204" pitchFamily="34" charset="0"/>
                <a:ea typeface="ＭＳ Ｐゴシック" panose="020B0600070205080204" pitchFamily="34" charset="-128"/>
              </a:rPr>
              <a:t>Toleranse og sosial rettferdighet</a:t>
            </a:r>
          </a:p>
          <a:p>
            <a:pPr eaLnBrk="1" hangingPunct="1"/>
            <a:r>
              <a:rPr lang="nb-NO" altLang="nb-NO">
                <a:latin typeface="Arial" panose="020B0604020202020204" pitchFamily="34" charset="0"/>
                <a:ea typeface="ＭＳ Ｐゴシック" panose="020B0600070205080204" pitchFamily="34" charset="-128"/>
              </a:rPr>
              <a:t>Fremtredende plass har vitenskap, kunnskap, kunst og politikk. Sosial etikk.</a:t>
            </a:r>
          </a:p>
          <a:p>
            <a:pPr eaLnBrk="1" hangingPunct="1"/>
            <a:r>
              <a:rPr lang="nb-NO" altLang="nb-NO">
                <a:latin typeface="Arial" panose="020B0604020202020204" pitchFamily="34" charset="0"/>
                <a:ea typeface="ＭＳ Ｐゴシック" panose="020B0600070205080204" pitchFamily="34" charset="-128"/>
              </a:rPr>
              <a:t>Hva må til for at kirken skal forandres?</a:t>
            </a:r>
          </a:p>
          <a:p>
            <a:pPr eaLnBrk="1" hangingPunct="1"/>
            <a:r>
              <a:rPr lang="nb-NO" altLang="nb-NO">
                <a:latin typeface="Arial" panose="020B0604020202020204" pitchFamily="34" charset="0"/>
                <a:ea typeface="ＭＳ Ｐゴシック" panose="020B0600070205080204" pitchFamily="34" charset="-128"/>
              </a:rPr>
              <a:t>Hvis bare de kristne oppførte seg klokere, ville vi bli overrasket over hvor mange problemer som ville forsvinne</a:t>
            </a:r>
          </a:p>
          <a:p>
            <a:pPr eaLnBrk="1" hangingPunct="1"/>
            <a:r>
              <a:rPr lang="nb-NO" altLang="nb-NO">
                <a:latin typeface="Arial" panose="020B0604020202020204" pitchFamily="34" charset="0"/>
                <a:ea typeface="ＭＳ Ｐゴシック" panose="020B0600070205080204" pitchFamily="34" charset="-128"/>
              </a:rPr>
              <a:t>Fare: Rasjonalisme, synkretisme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ssholder for lysbilde 1">
            <a:extLst>
              <a:ext uri="{FF2B5EF4-FFF2-40B4-BE49-F238E27FC236}">
                <a16:creationId xmlns:a16="http://schemas.microsoft.com/office/drawing/2014/main" id="{B26FB63D-7EB6-28DD-BF38-6856850E7588}"/>
              </a:ext>
            </a:extLst>
          </p:cNvPr>
          <p:cNvSpPr>
            <a:spLocks noGrp="1" noRot="1" noChangeAspect="1"/>
          </p:cNvSpPr>
          <p:nvPr>
            <p:ph type="sldImg"/>
          </p:nvPr>
        </p:nvSpPr>
        <p:spPr>
          <a:ln/>
        </p:spPr>
      </p:sp>
      <p:sp>
        <p:nvSpPr>
          <p:cNvPr id="30723" name="Plassholder for notater 2">
            <a:extLst>
              <a:ext uri="{FF2B5EF4-FFF2-40B4-BE49-F238E27FC236}">
                <a16:creationId xmlns:a16="http://schemas.microsoft.com/office/drawing/2014/main" id="{87D34086-1158-8D00-6824-C61FEF4949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ＭＳ Ｐゴシック" panose="020B0600070205080204" pitchFamily="34" charset="-128"/>
            </a:endParaRPr>
          </a:p>
        </p:txBody>
      </p:sp>
      <p:sp>
        <p:nvSpPr>
          <p:cNvPr id="30724" name="Plassholder for lysbildenummer 3">
            <a:extLst>
              <a:ext uri="{FF2B5EF4-FFF2-40B4-BE49-F238E27FC236}">
                <a16:creationId xmlns:a16="http://schemas.microsoft.com/office/drawing/2014/main" id="{0DBFC02B-064F-E794-DEE4-BAF54C2F96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55D9AFD-5C90-4649-836B-7F9214C2B404}" type="slidenum">
              <a:rPr lang="nb-NO" altLang="nb-NO" sz="1200"/>
              <a:pPr eaLnBrk="1" hangingPunct="1"/>
              <a:t>10</a:t>
            </a:fld>
            <a:endParaRPr lang="nb-NO" altLang="nb-NO"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6E12FE0-38E6-4D52-22FB-70DC71B109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37CEB5B-E670-472B-923E-3B0EFF5EFE7D}" type="slidenum">
              <a:rPr lang="nb-NO" altLang="nb-NO" sz="1200"/>
              <a:pPr eaLnBrk="1" hangingPunct="1"/>
              <a:t>11</a:t>
            </a:fld>
            <a:endParaRPr lang="nb-NO" altLang="nb-NO" sz="1200"/>
          </a:p>
        </p:txBody>
      </p:sp>
      <p:sp>
        <p:nvSpPr>
          <p:cNvPr id="32771" name="Rectangle 2">
            <a:extLst>
              <a:ext uri="{FF2B5EF4-FFF2-40B4-BE49-F238E27FC236}">
                <a16:creationId xmlns:a16="http://schemas.microsoft.com/office/drawing/2014/main" id="{7D72FDF0-4D7C-8B5B-B23F-5F70BABC1DBD}"/>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8DD05E8B-CD19-0D59-9F2E-878BFC4F708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latin typeface="Arial" panose="020B0604020202020204" pitchFamily="34" charset="0"/>
                <a:ea typeface="ＭＳ Ｐゴシック" panose="020B0600070205080204" pitchFamily="34" charset="-128"/>
              </a:rPr>
              <a:t>Noen kristne ser helst Jesu blod og dets røde farge.</a:t>
            </a:r>
          </a:p>
          <a:p>
            <a:pPr eaLnBrk="1" hangingPunct="1"/>
            <a:r>
              <a:rPr lang="nb-NO" altLang="nb-NO">
                <a:latin typeface="Arial" panose="020B0604020202020204" pitchFamily="34" charset="0"/>
                <a:ea typeface="ＭＳ Ｐゴシック" panose="020B0600070205080204" pitchFamily="34" charset="-128"/>
              </a:rPr>
              <a:t>Personlig forhold til Jesus, det absolutte ved Jesus, evangelisering. Å være aktiv, å gjøre noe for Gud og andre</a:t>
            </a:r>
          </a:p>
          <a:p>
            <a:pPr eaLnBrk="1" hangingPunct="1"/>
            <a:r>
              <a:rPr lang="nb-NO" altLang="nb-NO">
                <a:latin typeface="Arial" panose="020B0604020202020204" pitchFamily="34" charset="0"/>
                <a:ea typeface="ＭＳ Ｐゴシック" panose="020B0600070205080204" pitchFamily="34" charset="-128"/>
              </a:rPr>
              <a:t>Luk 10 Marta var opptatt med alt som skulle stelles i stand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7E6D401-23FE-557C-D0D8-FF047BE19E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776B8EC-D9BC-4211-8477-BB55D42FD430}" type="slidenum">
              <a:rPr lang="nb-NO" altLang="nb-NO" sz="1200"/>
              <a:pPr eaLnBrk="1" hangingPunct="1"/>
              <a:t>12</a:t>
            </a:fld>
            <a:endParaRPr lang="nb-NO" altLang="nb-NO" sz="1200"/>
          </a:p>
        </p:txBody>
      </p:sp>
      <p:sp>
        <p:nvSpPr>
          <p:cNvPr id="34819" name="Rectangle 2">
            <a:extLst>
              <a:ext uri="{FF2B5EF4-FFF2-40B4-BE49-F238E27FC236}">
                <a16:creationId xmlns:a16="http://schemas.microsoft.com/office/drawing/2014/main" id="{A97C5F52-3912-781B-BBDD-E1CF8E69741E}"/>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D91DAA5F-E24C-5E6A-CA47-1AE8319DFC2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a:latin typeface="Arial" panose="020B0604020202020204" pitchFamily="34" charset="0"/>
                <a:ea typeface="ＭＳ Ｐゴシック" panose="020B0600070205080204" pitchFamily="34" charset="-128"/>
              </a:rPr>
              <a:t>Legger vekt på overgivelse, på det å være aktiv, å yte, selvoppofrelse</a:t>
            </a:r>
          </a:p>
          <a:p>
            <a:pPr eaLnBrk="1" hangingPunct="1"/>
            <a:r>
              <a:rPr lang="nb-NO" altLang="nb-NO">
                <a:latin typeface="Arial" panose="020B0604020202020204" pitchFamily="34" charset="0"/>
                <a:ea typeface="ＭＳ Ｐゴシック" panose="020B0600070205080204" pitchFamily="34" charset="-128"/>
              </a:rPr>
              <a:t>Evangelisering og disippelskap. </a:t>
            </a:r>
          </a:p>
          <a:p>
            <a:pPr eaLnBrk="1" hangingPunct="1"/>
            <a:r>
              <a:rPr lang="nb-NO" altLang="nb-NO">
                <a:latin typeface="Arial" panose="020B0604020202020204" pitchFamily="34" charset="0"/>
                <a:ea typeface="ＭＳ Ｐゴシック" panose="020B0600070205080204" pitchFamily="34" charset="-128"/>
              </a:rPr>
              <a:t>Bibelen, personlig andaktsliv og individualetikk har en framtredende plass</a:t>
            </a:r>
          </a:p>
          <a:p>
            <a:pPr eaLnBrk="1" hangingPunct="1"/>
            <a:r>
              <a:rPr lang="nb-NO" altLang="nb-NO">
                <a:latin typeface="Arial" panose="020B0604020202020204" pitchFamily="34" charset="0"/>
                <a:ea typeface="ＭＳ Ｐゴシック" panose="020B0600070205080204" pitchFamily="34" charset="-128"/>
              </a:rPr>
              <a:t>ImF: Med Guds ord til folket</a:t>
            </a:r>
          </a:p>
          <a:p>
            <a:pPr eaLnBrk="1" hangingPunct="1"/>
            <a:r>
              <a:rPr lang="nb-NO" altLang="nb-NO">
                <a:latin typeface="Arial" panose="020B0604020202020204" pitchFamily="34" charset="0"/>
                <a:ea typeface="ＭＳ Ｐゴシック" panose="020B0600070205080204" pitchFamily="34" charset="-128"/>
              </a:rPr>
              <a:t>Normisjon vil nå de unådde og gjøre dem til disipler</a:t>
            </a:r>
          </a:p>
          <a:p>
            <a:pPr eaLnBrk="1" hangingPunct="1"/>
            <a:r>
              <a:rPr lang="nb-NO" altLang="nb-NO">
                <a:latin typeface="Arial" panose="020B0604020202020204" pitchFamily="34" charset="0"/>
                <a:ea typeface="ＭＳ Ｐゴシック" panose="020B0600070205080204" pitchFamily="34" charset="-128"/>
              </a:rPr>
              <a:t>IMI kirken: Vi vil gjøre verdifulle mennesker til bevisste etterfølgere av Jesus Kristus</a:t>
            </a:r>
          </a:p>
          <a:p>
            <a:pPr eaLnBrk="1" hangingPunct="1"/>
            <a:r>
              <a:rPr lang="nb-NO" altLang="nb-NO">
                <a:latin typeface="Arial" panose="020B0604020202020204" pitchFamily="34" charset="0"/>
                <a:ea typeface="ＭＳ Ｐゴシック" panose="020B0600070205080204" pitchFamily="34" charset="-128"/>
              </a:rPr>
              <a:t>Hva må til for at kirken skal forandres? Det vi først og fremst trenger blant de kristne er en sterkere forpliktelse</a:t>
            </a:r>
          </a:p>
          <a:p>
            <a:pPr eaLnBrk="1" hangingPunct="1"/>
            <a:endParaRPr lang="nb-NO" altLang="nb-NO">
              <a:latin typeface="Arial" panose="020B0604020202020204" pitchFamily="34" charset="0"/>
              <a:ea typeface="ＭＳ Ｐゴシック" panose="020B0600070205080204" pitchFamily="34" charset="-128"/>
            </a:endParaRPr>
          </a:p>
          <a:p>
            <a:pPr eaLnBrk="1" hangingPunct="1"/>
            <a:r>
              <a:rPr lang="nb-NO" altLang="nb-NO">
                <a:latin typeface="Arial" panose="020B0604020202020204" pitchFamily="34" charset="0"/>
                <a:ea typeface="ＭＳ Ｐゴシック" panose="020B0600070205080204" pitchFamily="34" charset="-128"/>
              </a:rPr>
              <a:t>Fare</a:t>
            </a:r>
          </a:p>
          <a:p>
            <a:pPr eaLnBrk="1" hangingPunct="1"/>
            <a:r>
              <a:rPr lang="nb-NO" altLang="nb-NO">
                <a:latin typeface="Arial" panose="020B0604020202020204" pitchFamily="34" charset="0"/>
                <a:ea typeface="ＭＳ Ｐゴシック" panose="020B0600070205080204" pitchFamily="34" charset="-128"/>
              </a:rPr>
              <a:t>Når røde menigheter blir for ensidig røde, møter de faren for aktivisme og for dogmatisme, for legalisme og selvrettferdighet.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ssholder for lysbilde 1">
            <a:extLst>
              <a:ext uri="{FF2B5EF4-FFF2-40B4-BE49-F238E27FC236}">
                <a16:creationId xmlns:a16="http://schemas.microsoft.com/office/drawing/2014/main" id="{D1454A51-3A51-0BB5-A298-5819A9CB0862}"/>
              </a:ext>
            </a:extLst>
          </p:cNvPr>
          <p:cNvSpPr>
            <a:spLocks noGrp="1" noRot="1" noChangeAspect="1"/>
          </p:cNvSpPr>
          <p:nvPr>
            <p:ph type="sldImg"/>
          </p:nvPr>
        </p:nvSpPr>
        <p:spPr>
          <a:ln/>
        </p:spPr>
      </p:sp>
      <p:sp>
        <p:nvSpPr>
          <p:cNvPr id="36867" name="Plassholder for notater 2">
            <a:extLst>
              <a:ext uri="{FF2B5EF4-FFF2-40B4-BE49-F238E27FC236}">
                <a16:creationId xmlns:a16="http://schemas.microsoft.com/office/drawing/2014/main" id="{1053DC8E-31F5-0C4C-4CBA-75E67050A2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latin typeface="Arial" panose="020B0604020202020204" pitchFamily="34" charset="0"/>
              <a:ea typeface="ＭＳ Ｐゴシック" panose="020B0600070205080204" pitchFamily="34" charset="-128"/>
            </a:endParaRPr>
          </a:p>
        </p:txBody>
      </p:sp>
      <p:sp>
        <p:nvSpPr>
          <p:cNvPr id="36868" name="Plassholder for lysbildenummer 3">
            <a:extLst>
              <a:ext uri="{FF2B5EF4-FFF2-40B4-BE49-F238E27FC236}">
                <a16:creationId xmlns:a16="http://schemas.microsoft.com/office/drawing/2014/main" id="{9F18B3F1-3E09-EABE-5193-A60C479229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CF1BAE4-C0B8-4E0C-AEA2-C13B86601F7C}" type="slidenum">
              <a:rPr lang="nb-NO" altLang="nb-NO" sz="1200"/>
              <a:pPr eaLnBrk="1" hangingPunct="1"/>
              <a:t>13</a:t>
            </a:fld>
            <a:endParaRPr lang="nb-NO" altLang="nb-NO"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Rectangle 4">
            <a:extLst>
              <a:ext uri="{FF2B5EF4-FFF2-40B4-BE49-F238E27FC236}">
                <a16:creationId xmlns:a16="http://schemas.microsoft.com/office/drawing/2014/main" id="{342773ED-B250-8B0C-6FD8-E9F30899B569}"/>
              </a:ext>
            </a:extLst>
          </p:cNvPr>
          <p:cNvSpPr>
            <a:spLocks noGrp="1" noChangeArrowheads="1"/>
          </p:cNvSpPr>
          <p:nvPr>
            <p:ph type="dt" sz="half" idx="10"/>
          </p:nvPr>
        </p:nvSpPr>
        <p:spPr>
          <a:ln/>
        </p:spPr>
        <p:txBody>
          <a:bodyPr/>
          <a:lstStyle>
            <a:lvl1pPr>
              <a:defRPr/>
            </a:lvl1pPr>
          </a:lstStyle>
          <a:p>
            <a:pPr>
              <a:defRPr/>
            </a:pPr>
            <a:endParaRPr lang="nb-NO"/>
          </a:p>
        </p:txBody>
      </p:sp>
      <p:sp>
        <p:nvSpPr>
          <p:cNvPr id="5" name="Rectangle 5">
            <a:extLst>
              <a:ext uri="{FF2B5EF4-FFF2-40B4-BE49-F238E27FC236}">
                <a16:creationId xmlns:a16="http://schemas.microsoft.com/office/drawing/2014/main" id="{23D8F082-9503-77E3-51BB-1E869D68DB62}"/>
              </a:ext>
            </a:extLst>
          </p:cNvPr>
          <p:cNvSpPr>
            <a:spLocks noGrp="1" noChangeArrowheads="1"/>
          </p:cNvSpPr>
          <p:nvPr>
            <p:ph type="ftr" sz="quarter" idx="11"/>
          </p:nvPr>
        </p:nvSpPr>
        <p:spPr>
          <a:ln/>
        </p:spPr>
        <p:txBody>
          <a:bodyPr/>
          <a:lstStyle>
            <a:lvl1pPr>
              <a:defRPr/>
            </a:lvl1pPr>
          </a:lstStyle>
          <a:p>
            <a:pPr>
              <a:defRPr/>
            </a:pPr>
            <a:endParaRPr lang="nb-NO"/>
          </a:p>
        </p:txBody>
      </p:sp>
      <p:sp>
        <p:nvSpPr>
          <p:cNvPr id="6" name="Rectangle 6">
            <a:extLst>
              <a:ext uri="{FF2B5EF4-FFF2-40B4-BE49-F238E27FC236}">
                <a16:creationId xmlns:a16="http://schemas.microsoft.com/office/drawing/2014/main" id="{911AE80F-2911-813B-37FC-AD7D19F23F69}"/>
              </a:ext>
            </a:extLst>
          </p:cNvPr>
          <p:cNvSpPr>
            <a:spLocks noGrp="1" noChangeArrowheads="1"/>
          </p:cNvSpPr>
          <p:nvPr>
            <p:ph type="sldNum" sz="quarter" idx="12"/>
          </p:nvPr>
        </p:nvSpPr>
        <p:spPr>
          <a:ln/>
        </p:spPr>
        <p:txBody>
          <a:bodyPr/>
          <a:lstStyle>
            <a:lvl1pPr>
              <a:defRPr/>
            </a:lvl1pPr>
          </a:lstStyle>
          <a:p>
            <a:fld id="{F2D414B1-D671-45CE-A254-0C3800ADFC8E}" type="slidenum">
              <a:rPr lang="nb-NO" altLang="nb-NO"/>
              <a:pPr/>
              <a:t>‹#›</a:t>
            </a:fld>
            <a:endParaRPr lang="nb-NO" altLang="nb-NO"/>
          </a:p>
        </p:txBody>
      </p:sp>
    </p:spTree>
    <p:extLst>
      <p:ext uri="{BB962C8B-B14F-4D97-AF65-F5344CB8AC3E}">
        <p14:creationId xmlns:p14="http://schemas.microsoft.com/office/powerpoint/2010/main" val="367408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a:extLst>
              <a:ext uri="{FF2B5EF4-FFF2-40B4-BE49-F238E27FC236}">
                <a16:creationId xmlns:a16="http://schemas.microsoft.com/office/drawing/2014/main" id="{B9590E79-8F68-F59A-C61D-9CCD0CE03B57}"/>
              </a:ext>
            </a:extLst>
          </p:cNvPr>
          <p:cNvSpPr>
            <a:spLocks noGrp="1" noChangeArrowheads="1"/>
          </p:cNvSpPr>
          <p:nvPr>
            <p:ph type="dt" sz="half" idx="10"/>
          </p:nvPr>
        </p:nvSpPr>
        <p:spPr>
          <a:ln/>
        </p:spPr>
        <p:txBody>
          <a:bodyPr/>
          <a:lstStyle>
            <a:lvl1pPr>
              <a:defRPr/>
            </a:lvl1pPr>
          </a:lstStyle>
          <a:p>
            <a:pPr>
              <a:defRPr/>
            </a:pPr>
            <a:endParaRPr lang="nb-NO"/>
          </a:p>
        </p:txBody>
      </p:sp>
      <p:sp>
        <p:nvSpPr>
          <p:cNvPr id="5" name="Rectangle 5">
            <a:extLst>
              <a:ext uri="{FF2B5EF4-FFF2-40B4-BE49-F238E27FC236}">
                <a16:creationId xmlns:a16="http://schemas.microsoft.com/office/drawing/2014/main" id="{D11F85ED-4A0D-21FB-BCA4-79E099B6C468}"/>
              </a:ext>
            </a:extLst>
          </p:cNvPr>
          <p:cNvSpPr>
            <a:spLocks noGrp="1" noChangeArrowheads="1"/>
          </p:cNvSpPr>
          <p:nvPr>
            <p:ph type="ftr" sz="quarter" idx="11"/>
          </p:nvPr>
        </p:nvSpPr>
        <p:spPr>
          <a:ln/>
        </p:spPr>
        <p:txBody>
          <a:bodyPr/>
          <a:lstStyle>
            <a:lvl1pPr>
              <a:defRPr/>
            </a:lvl1pPr>
          </a:lstStyle>
          <a:p>
            <a:pPr>
              <a:defRPr/>
            </a:pPr>
            <a:endParaRPr lang="nb-NO"/>
          </a:p>
        </p:txBody>
      </p:sp>
      <p:sp>
        <p:nvSpPr>
          <p:cNvPr id="6" name="Rectangle 6">
            <a:extLst>
              <a:ext uri="{FF2B5EF4-FFF2-40B4-BE49-F238E27FC236}">
                <a16:creationId xmlns:a16="http://schemas.microsoft.com/office/drawing/2014/main" id="{4C05F905-8278-9ACB-25C5-FF31BED59BDB}"/>
              </a:ext>
            </a:extLst>
          </p:cNvPr>
          <p:cNvSpPr>
            <a:spLocks noGrp="1" noChangeArrowheads="1"/>
          </p:cNvSpPr>
          <p:nvPr>
            <p:ph type="sldNum" sz="quarter" idx="12"/>
          </p:nvPr>
        </p:nvSpPr>
        <p:spPr>
          <a:ln/>
        </p:spPr>
        <p:txBody>
          <a:bodyPr/>
          <a:lstStyle>
            <a:lvl1pPr>
              <a:defRPr/>
            </a:lvl1pPr>
          </a:lstStyle>
          <a:p>
            <a:fld id="{086D8CE2-6D96-4CE8-AE68-496D3D8C8C52}" type="slidenum">
              <a:rPr lang="nb-NO" altLang="nb-NO"/>
              <a:pPr/>
              <a:t>‹#›</a:t>
            </a:fld>
            <a:endParaRPr lang="nb-NO" altLang="nb-NO"/>
          </a:p>
        </p:txBody>
      </p:sp>
    </p:spTree>
    <p:extLst>
      <p:ext uri="{BB962C8B-B14F-4D97-AF65-F5344CB8AC3E}">
        <p14:creationId xmlns:p14="http://schemas.microsoft.com/office/powerpoint/2010/main" val="11341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a:extLst>
              <a:ext uri="{FF2B5EF4-FFF2-40B4-BE49-F238E27FC236}">
                <a16:creationId xmlns:a16="http://schemas.microsoft.com/office/drawing/2014/main" id="{D0D3EBA7-8625-0202-4967-630E540D3908}"/>
              </a:ext>
            </a:extLst>
          </p:cNvPr>
          <p:cNvSpPr>
            <a:spLocks noGrp="1" noChangeArrowheads="1"/>
          </p:cNvSpPr>
          <p:nvPr>
            <p:ph type="dt" sz="half" idx="10"/>
          </p:nvPr>
        </p:nvSpPr>
        <p:spPr>
          <a:ln/>
        </p:spPr>
        <p:txBody>
          <a:bodyPr/>
          <a:lstStyle>
            <a:lvl1pPr>
              <a:defRPr/>
            </a:lvl1pPr>
          </a:lstStyle>
          <a:p>
            <a:pPr>
              <a:defRPr/>
            </a:pPr>
            <a:endParaRPr lang="nb-NO"/>
          </a:p>
        </p:txBody>
      </p:sp>
      <p:sp>
        <p:nvSpPr>
          <p:cNvPr id="5" name="Rectangle 5">
            <a:extLst>
              <a:ext uri="{FF2B5EF4-FFF2-40B4-BE49-F238E27FC236}">
                <a16:creationId xmlns:a16="http://schemas.microsoft.com/office/drawing/2014/main" id="{5E378B45-4F4C-BE39-1737-E3B47773E349}"/>
              </a:ext>
            </a:extLst>
          </p:cNvPr>
          <p:cNvSpPr>
            <a:spLocks noGrp="1" noChangeArrowheads="1"/>
          </p:cNvSpPr>
          <p:nvPr>
            <p:ph type="ftr" sz="quarter" idx="11"/>
          </p:nvPr>
        </p:nvSpPr>
        <p:spPr>
          <a:ln/>
        </p:spPr>
        <p:txBody>
          <a:bodyPr/>
          <a:lstStyle>
            <a:lvl1pPr>
              <a:defRPr/>
            </a:lvl1pPr>
          </a:lstStyle>
          <a:p>
            <a:pPr>
              <a:defRPr/>
            </a:pPr>
            <a:endParaRPr lang="nb-NO"/>
          </a:p>
        </p:txBody>
      </p:sp>
      <p:sp>
        <p:nvSpPr>
          <p:cNvPr id="6" name="Rectangle 6">
            <a:extLst>
              <a:ext uri="{FF2B5EF4-FFF2-40B4-BE49-F238E27FC236}">
                <a16:creationId xmlns:a16="http://schemas.microsoft.com/office/drawing/2014/main" id="{D24064D7-E56C-CAAB-FE37-AA5D02AEC384}"/>
              </a:ext>
            </a:extLst>
          </p:cNvPr>
          <p:cNvSpPr>
            <a:spLocks noGrp="1" noChangeArrowheads="1"/>
          </p:cNvSpPr>
          <p:nvPr>
            <p:ph type="sldNum" sz="quarter" idx="12"/>
          </p:nvPr>
        </p:nvSpPr>
        <p:spPr>
          <a:ln/>
        </p:spPr>
        <p:txBody>
          <a:bodyPr/>
          <a:lstStyle>
            <a:lvl1pPr>
              <a:defRPr/>
            </a:lvl1pPr>
          </a:lstStyle>
          <a:p>
            <a:fld id="{6F831AC8-DD34-43F8-9B58-8331E1ACFEEA}" type="slidenum">
              <a:rPr lang="nb-NO" altLang="nb-NO"/>
              <a:pPr/>
              <a:t>‹#›</a:t>
            </a:fld>
            <a:endParaRPr lang="nb-NO" altLang="nb-NO"/>
          </a:p>
        </p:txBody>
      </p:sp>
    </p:spTree>
    <p:extLst>
      <p:ext uri="{BB962C8B-B14F-4D97-AF65-F5344CB8AC3E}">
        <p14:creationId xmlns:p14="http://schemas.microsoft.com/office/powerpoint/2010/main" val="51891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a:t>Klikk for å redigere tittelstil</a:t>
            </a:r>
          </a:p>
        </p:txBody>
      </p:sp>
      <p:sp>
        <p:nvSpPr>
          <p:cNvPr id="3" name="Plassholder for tekst 2"/>
          <p:cNvSpPr>
            <a:spLocks noGrp="1"/>
          </p:cNvSpPr>
          <p:nvPr>
            <p:ph type="body" sz="half" idx="1"/>
          </p:nvPr>
        </p:nvSpPr>
        <p:spPr>
          <a:xfrm>
            <a:off x="457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4">
            <a:extLst>
              <a:ext uri="{FF2B5EF4-FFF2-40B4-BE49-F238E27FC236}">
                <a16:creationId xmlns:a16="http://schemas.microsoft.com/office/drawing/2014/main" id="{185E3B1A-442D-E50E-4B15-F86A84292746}"/>
              </a:ext>
            </a:extLst>
          </p:cNvPr>
          <p:cNvSpPr>
            <a:spLocks noGrp="1" noChangeArrowheads="1"/>
          </p:cNvSpPr>
          <p:nvPr>
            <p:ph type="dt" sz="half" idx="10"/>
          </p:nvPr>
        </p:nvSpPr>
        <p:spPr>
          <a:ln/>
        </p:spPr>
        <p:txBody>
          <a:bodyPr/>
          <a:lstStyle>
            <a:lvl1pPr>
              <a:defRPr/>
            </a:lvl1pPr>
          </a:lstStyle>
          <a:p>
            <a:pPr>
              <a:defRPr/>
            </a:pPr>
            <a:endParaRPr lang="nb-NO"/>
          </a:p>
        </p:txBody>
      </p:sp>
      <p:sp>
        <p:nvSpPr>
          <p:cNvPr id="6" name="Rectangle 5">
            <a:extLst>
              <a:ext uri="{FF2B5EF4-FFF2-40B4-BE49-F238E27FC236}">
                <a16:creationId xmlns:a16="http://schemas.microsoft.com/office/drawing/2014/main" id="{3CCFE1FB-5A6D-2AC4-AACA-89982C831244}"/>
              </a:ext>
            </a:extLst>
          </p:cNvPr>
          <p:cNvSpPr>
            <a:spLocks noGrp="1" noChangeArrowheads="1"/>
          </p:cNvSpPr>
          <p:nvPr>
            <p:ph type="ftr" sz="quarter" idx="11"/>
          </p:nvPr>
        </p:nvSpPr>
        <p:spPr>
          <a:ln/>
        </p:spPr>
        <p:txBody>
          <a:bodyPr/>
          <a:lstStyle>
            <a:lvl1pPr>
              <a:defRPr/>
            </a:lvl1pPr>
          </a:lstStyle>
          <a:p>
            <a:pPr>
              <a:defRPr/>
            </a:pPr>
            <a:endParaRPr lang="nb-NO"/>
          </a:p>
        </p:txBody>
      </p:sp>
      <p:sp>
        <p:nvSpPr>
          <p:cNvPr id="7" name="Rectangle 6">
            <a:extLst>
              <a:ext uri="{FF2B5EF4-FFF2-40B4-BE49-F238E27FC236}">
                <a16:creationId xmlns:a16="http://schemas.microsoft.com/office/drawing/2014/main" id="{3AC053EA-945D-DD1D-AD78-A099B984CE1E}"/>
              </a:ext>
            </a:extLst>
          </p:cNvPr>
          <p:cNvSpPr>
            <a:spLocks noGrp="1" noChangeArrowheads="1"/>
          </p:cNvSpPr>
          <p:nvPr>
            <p:ph type="sldNum" sz="quarter" idx="12"/>
          </p:nvPr>
        </p:nvSpPr>
        <p:spPr>
          <a:ln/>
        </p:spPr>
        <p:txBody>
          <a:bodyPr/>
          <a:lstStyle>
            <a:lvl1pPr>
              <a:defRPr/>
            </a:lvl1pPr>
          </a:lstStyle>
          <a:p>
            <a:fld id="{0D7C8AF1-BA88-4561-A78E-99DD2C465F09}" type="slidenum">
              <a:rPr lang="nb-NO" altLang="nb-NO"/>
              <a:pPr/>
              <a:t>‹#›</a:t>
            </a:fld>
            <a:endParaRPr lang="nb-NO" altLang="nb-NO"/>
          </a:p>
        </p:txBody>
      </p:sp>
    </p:spTree>
    <p:extLst>
      <p:ext uri="{BB962C8B-B14F-4D97-AF65-F5344CB8AC3E}">
        <p14:creationId xmlns:p14="http://schemas.microsoft.com/office/powerpoint/2010/main" val="359991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a:extLst>
              <a:ext uri="{FF2B5EF4-FFF2-40B4-BE49-F238E27FC236}">
                <a16:creationId xmlns:a16="http://schemas.microsoft.com/office/drawing/2014/main" id="{1677848C-F2CF-60E9-E7DC-B3608D1D7E07}"/>
              </a:ext>
            </a:extLst>
          </p:cNvPr>
          <p:cNvSpPr>
            <a:spLocks noGrp="1" noChangeArrowheads="1"/>
          </p:cNvSpPr>
          <p:nvPr>
            <p:ph type="dt" sz="half" idx="10"/>
          </p:nvPr>
        </p:nvSpPr>
        <p:spPr>
          <a:ln/>
        </p:spPr>
        <p:txBody>
          <a:bodyPr/>
          <a:lstStyle>
            <a:lvl1pPr>
              <a:defRPr/>
            </a:lvl1pPr>
          </a:lstStyle>
          <a:p>
            <a:pPr>
              <a:defRPr/>
            </a:pPr>
            <a:endParaRPr lang="nb-NO"/>
          </a:p>
        </p:txBody>
      </p:sp>
      <p:sp>
        <p:nvSpPr>
          <p:cNvPr id="5" name="Rectangle 5">
            <a:extLst>
              <a:ext uri="{FF2B5EF4-FFF2-40B4-BE49-F238E27FC236}">
                <a16:creationId xmlns:a16="http://schemas.microsoft.com/office/drawing/2014/main" id="{1874A8F3-C03A-04BD-A03E-BFDBE1B202CB}"/>
              </a:ext>
            </a:extLst>
          </p:cNvPr>
          <p:cNvSpPr>
            <a:spLocks noGrp="1" noChangeArrowheads="1"/>
          </p:cNvSpPr>
          <p:nvPr>
            <p:ph type="ftr" sz="quarter" idx="11"/>
          </p:nvPr>
        </p:nvSpPr>
        <p:spPr>
          <a:ln/>
        </p:spPr>
        <p:txBody>
          <a:bodyPr/>
          <a:lstStyle>
            <a:lvl1pPr>
              <a:defRPr/>
            </a:lvl1pPr>
          </a:lstStyle>
          <a:p>
            <a:pPr>
              <a:defRPr/>
            </a:pPr>
            <a:endParaRPr lang="nb-NO"/>
          </a:p>
        </p:txBody>
      </p:sp>
      <p:sp>
        <p:nvSpPr>
          <p:cNvPr id="6" name="Rectangle 6">
            <a:extLst>
              <a:ext uri="{FF2B5EF4-FFF2-40B4-BE49-F238E27FC236}">
                <a16:creationId xmlns:a16="http://schemas.microsoft.com/office/drawing/2014/main" id="{0AA732A7-AC03-F8F2-268A-5CB669C453EA}"/>
              </a:ext>
            </a:extLst>
          </p:cNvPr>
          <p:cNvSpPr>
            <a:spLocks noGrp="1" noChangeArrowheads="1"/>
          </p:cNvSpPr>
          <p:nvPr>
            <p:ph type="sldNum" sz="quarter" idx="12"/>
          </p:nvPr>
        </p:nvSpPr>
        <p:spPr>
          <a:ln/>
        </p:spPr>
        <p:txBody>
          <a:bodyPr/>
          <a:lstStyle>
            <a:lvl1pPr>
              <a:defRPr/>
            </a:lvl1pPr>
          </a:lstStyle>
          <a:p>
            <a:fld id="{5903C359-DD07-4692-AC96-2BC0AA69AE56}" type="slidenum">
              <a:rPr lang="nb-NO" altLang="nb-NO"/>
              <a:pPr/>
              <a:t>‹#›</a:t>
            </a:fld>
            <a:endParaRPr lang="nb-NO" altLang="nb-NO"/>
          </a:p>
        </p:txBody>
      </p:sp>
    </p:spTree>
    <p:extLst>
      <p:ext uri="{BB962C8B-B14F-4D97-AF65-F5344CB8AC3E}">
        <p14:creationId xmlns:p14="http://schemas.microsoft.com/office/powerpoint/2010/main" val="3208969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4">
            <a:extLst>
              <a:ext uri="{FF2B5EF4-FFF2-40B4-BE49-F238E27FC236}">
                <a16:creationId xmlns:a16="http://schemas.microsoft.com/office/drawing/2014/main" id="{C86AFE8E-464C-FB5B-00F7-A4CAE187B4EC}"/>
              </a:ext>
            </a:extLst>
          </p:cNvPr>
          <p:cNvSpPr>
            <a:spLocks noGrp="1" noChangeArrowheads="1"/>
          </p:cNvSpPr>
          <p:nvPr>
            <p:ph type="dt" sz="half" idx="10"/>
          </p:nvPr>
        </p:nvSpPr>
        <p:spPr>
          <a:ln/>
        </p:spPr>
        <p:txBody>
          <a:bodyPr/>
          <a:lstStyle>
            <a:lvl1pPr>
              <a:defRPr/>
            </a:lvl1pPr>
          </a:lstStyle>
          <a:p>
            <a:pPr>
              <a:defRPr/>
            </a:pPr>
            <a:endParaRPr lang="nb-NO"/>
          </a:p>
        </p:txBody>
      </p:sp>
      <p:sp>
        <p:nvSpPr>
          <p:cNvPr id="5" name="Rectangle 5">
            <a:extLst>
              <a:ext uri="{FF2B5EF4-FFF2-40B4-BE49-F238E27FC236}">
                <a16:creationId xmlns:a16="http://schemas.microsoft.com/office/drawing/2014/main" id="{81CCD5E8-5B22-ACFD-EC28-9A24281A1729}"/>
              </a:ext>
            </a:extLst>
          </p:cNvPr>
          <p:cNvSpPr>
            <a:spLocks noGrp="1" noChangeArrowheads="1"/>
          </p:cNvSpPr>
          <p:nvPr>
            <p:ph type="ftr" sz="quarter" idx="11"/>
          </p:nvPr>
        </p:nvSpPr>
        <p:spPr>
          <a:ln/>
        </p:spPr>
        <p:txBody>
          <a:bodyPr/>
          <a:lstStyle>
            <a:lvl1pPr>
              <a:defRPr/>
            </a:lvl1pPr>
          </a:lstStyle>
          <a:p>
            <a:pPr>
              <a:defRPr/>
            </a:pPr>
            <a:endParaRPr lang="nb-NO"/>
          </a:p>
        </p:txBody>
      </p:sp>
      <p:sp>
        <p:nvSpPr>
          <p:cNvPr id="6" name="Rectangle 6">
            <a:extLst>
              <a:ext uri="{FF2B5EF4-FFF2-40B4-BE49-F238E27FC236}">
                <a16:creationId xmlns:a16="http://schemas.microsoft.com/office/drawing/2014/main" id="{E4DC3226-035A-6EC3-0ACD-05690917874F}"/>
              </a:ext>
            </a:extLst>
          </p:cNvPr>
          <p:cNvSpPr>
            <a:spLocks noGrp="1" noChangeArrowheads="1"/>
          </p:cNvSpPr>
          <p:nvPr>
            <p:ph type="sldNum" sz="quarter" idx="12"/>
          </p:nvPr>
        </p:nvSpPr>
        <p:spPr>
          <a:ln/>
        </p:spPr>
        <p:txBody>
          <a:bodyPr/>
          <a:lstStyle>
            <a:lvl1pPr>
              <a:defRPr/>
            </a:lvl1pPr>
          </a:lstStyle>
          <a:p>
            <a:fld id="{4983DB0B-FBD1-4C40-BBC2-754A69FBAF4C}" type="slidenum">
              <a:rPr lang="nb-NO" altLang="nb-NO"/>
              <a:pPr/>
              <a:t>‹#›</a:t>
            </a:fld>
            <a:endParaRPr lang="nb-NO" altLang="nb-NO"/>
          </a:p>
        </p:txBody>
      </p:sp>
    </p:spTree>
    <p:extLst>
      <p:ext uri="{BB962C8B-B14F-4D97-AF65-F5344CB8AC3E}">
        <p14:creationId xmlns:p14="http://schemas.microsoft.com/office/powerpoint/2010/main" val="28148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4">
            <a:extLst>
              <a:ext uri="{FF2B5EF4-FFF2-40B4-BE49-F238E27FC236}">
                <a16:creationId xmlns:a16="http://schemas.microsoft.com/office/drawing/2014/main" id="{A1EFA6DD-A1F8-EE3C-D67A-71C3637FF640}"/>
              </a:ext>
            </a:extLst>
          </p:cNvPr>
          <p:cNvSpPr>
            <a:spLocks noGrp="1" noChangeArrowheads="1"/>
          </p:cNvSpPr>
          <p:nvPr>
            <p:ph type="dt" sz="half" idx="10"/>
          </p:nvPr>
        </p:nvSpPr>
        <p:spPr>
          <a:ln/>
        </p:spPr>
        <p:txBody>
          <a:bodyPr/>
          <a:lstStyle>
            <a:lvl1pPr>
              <a:defRPr/>
            </a:lvl1pPr>
          </a:lstStyle>
          <a:p>
            <a:pPr>
              <a:defRPr/>
            </a:pPr>
            <a:endParaRPr lang="nb-NO"/>
          </a:p>
        </p:txBody>
      </p:sp>
      <p:sp>
        <p:nvSpPr>
          <p:cNvPr id="6" name="Rectangle 5">
            <a:extLst>
              <a:ext uri="{FF2B5EF4-FFF2-40B4-BE49-F238E27FC236}">
                <a16:creationId xmlns:a16="http://schemas.microsoft.com/office/drawing/2014/main" id="{FF2D996A-D768-17E3-26BE-A5E96C8DFB6A}"/>
              </a:ext>
            </a:extLst>
          </p:cNvPr>
          <p:cNvSpPr>
            <a:spLocks noGrp="1" noChangeArrowheads="1"/>
          </p:cNvSpPr>
          <p:nvPr>
            <p:ph type="ftr" sz="quarter" idx="11"/>
          </p:nvPr>
        </p:nvSpPr>
        <p:spPr>
          <a:ln/>
        </p:spPr>
        <p:txBody>
          <a:bodyPr/>
          <a:lstStyle>
            <a:lvl1pPr>
              <a:defRPr/>
            </a:lvl1pPr>
          </a:lstStyle>
          <a:p>
            <a:pPr>
              <a:defRPr/>
            </a:pPr>
            <a:endParaRPr lang="nb-NO"/>
          </a:p>
        </p:txBody>
      </p:sp>
      <p:sp>
        <p:nvSpPr>
          <p:cNvPr id="7" name="Rectangle 6">
            <a:extLst>
              <a:ext uri="{FF2B5EF4-FFF2-40B4-BE49-F238E27FC236}">
                <a16:creationId xmlns:a16="http://schemas.microsoft.com/office/drawing/2014/main" id="{CA16589D-3158-3933-30CA-A03AE865535A}"/>
              </a:ext>
            </a:extLst>
          </p:cNvPr>
          <p:cNvSpPr>
            <a:spLocks noGrp="1" noChangeArrowheads="1"/>
          </p:cNvSpPr>
          <p:nvPr>
            <p:ph type="sldNum" sz="quarter" idx="12"/>
          </p:nvPr>
        </p:nvSpPr>
        <p:spPr>
          <a:ln/>
        </p:spPr>
        <p:txBody>
          <a:bodyPr/>
          <a:lstStyle>
            <a:lvl1pPr>
              <a:defRPr/>
            </a:lvl1pPr>
          </a:lstStyle>
          <a:p>
            <a:fld id="{8C10967A-01EC-4D7B-8A90-CE18AD7A5F80}" type="slidenum">
              <a:rPr lang="nb-NO" altLang="nb-NO"/>
              <a:pPr/>
              <a:t>‹#›</a:t>
            </a:fld>
            <a:endParaRPr lang="nb-NO" altLang="nb-NO"/>
          </a:p>
        </p:txBody>
      </p:sp>
    </p:spTree>
    <p:extLst>
      <p:ext uri="{BB962C8B-B14F-4D97-AF65-F5344CB8AC3E}">
        <p14:creationId xmlns:p14="http://schemas.microsoft.com/office/powerpoint/2010/main" val="397459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4">
            <a:extLst>
              <a:ext uri="{FF2B5EF4-FFF2-40B4-BE49-F238E27FC236}">
                <a16:creationId xmlns:a16="http://schemas.microsoft.com/office/drawing/2014/main" id="{DE5FC971-3F03-F11C-7BCF-4700522C1F2B}"/>
              </a:ext>
            </a:extLst>
          </p:cNvPr>
          <p:cNvSpPr>
            <a:spLocks noGrp="1" noChangeArrowheads="1"/>
          </p:cNvSpPr>
          <p:nvPr>
            <p:ph type="dt" sz="half" idx="10"/>
          </p:nvPr>
        </p:nvSpPr>
        <p:spPr>
          <a:ln/>
        </p:spPr>
        <p:txBody>
          <a:bodyPr/>
          <a:lstStyle>
            <a:lvl1pPr>
              <a:defRPr/>
            </a:lvl1pPr>
          </a:lstStyle>
          <a:p>
            <a:pPr>
              <a:defRPr/>
            </a:pPr>
            <a:endParaRPr lang="nb-NO"/>
          </a:p>
        </p:txBody>
      </p:sp>
      <p:sp>
        <p:nvSpPr>
          <p:cNvPr id="8" name="Rectangle 5">
            <a:extLst>
              <a:ext uri="{FF2B5EF4-FFF2-40B4-BE49-F238E27FC236}">
                <a16:creationId xmlns:a16="http://schemas.microsoft.com/office/drawing/2014/main" id="{758DCC3D-C930-62ED-2667-A217A9252246}"/>
              </a:ext>
            </a:extLst>
          </p:cNvPr>
          <p:cNvSpPr>
            <a:spLocks noGrp="1" noChangeArrowheads="1"/>
          </p:cNvSpPr>
          <p:nvPr>
            <p:ph type="ftr" sz="quarter" idx="11"/>
          </p:nvPr>
        </p:nvSpPr>
        <p:spPr>
          <a:ln/>
        </p:spPr>
        <p:txBody>
          <a:bodyPr/>
          <a:lstStyle>
            <a:lvl1pPr>
              <a:defRPr/>
            </a:lvl1pPr>
          </a:lstStyle>
          <a:p>
            <a:pPr>
              <a:defRPr/>
            </a:pPr>
            <a:endParaRPr lang="nb-NO"/>
          </a:p>
        </p:txBody>
      </p:sp>
      <p:sp>
        <p:nvSpPr>
          <p:cNvPr id="9" name="Rectangle 6">
            <a:extLst>
              <a:ext uri="{FF2B5EF4-FFF2-40B4-BE49-F238E27FC236}">
                <a16:creationId xmlns:a16="http://schemas.microsoft.com/office/drawing/2014/main" id="{8BB950E8-44DD-2992-9B04-EDAC3B772B12}"/>
              </a:ext>
            </a:extLst>
          </p:cNvPr>
          <p:cNvSpPr>
            <a:spLocks noGrp="1" noChangeArrowheads="1"/>
          </p:cNvSpPr>
          <p:nvPr>
            <p:ph type="sldNum" sz="quarter" idx="12"/>
          </p:nvPr>
        </p:nvSpPr>
        <p:spPr>
          <a:ln/>
        </p:spPr>
        <p:txBody>
          <a:bodyPr/>
          <a:lstStyle>
            <a:lvl1pPr>
              <a:defRPr/>
            </a:lvl1pPr>
          </a:lstStyle>
          <a:p>
            <a:fld id="{FB5F718B-05AD-486E-9850-46D9D1C0FB01}" type="slidenum">
              <a:rPr lang="nb-NO" altLang="nb-NO"/>
              <a:pPr/>
              <a:t>‹#›</a:t>
            </a:fld>
            <a:endParaRPr lang="nb-NO" altLang="nb-NO"/>
          </a:p>
        </p:txBody>
      </p:sp>
    </p:spTree>
    <p:extLst>
      <p:ext uri="{BB962C8B-B14F-4D97-AF65-F5344CB8AC3E}">
        <p14:creationId xmlns:p14="http://schemas.microsoft.com/office/powerpoint/2010/main" val="296158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4">
            <a:extLst>
              <a:ext uri="{FF2B5EF4-FFF2-40B4-BE49-F238E27FC236}">
                <a16:creationId xmlns:a16="http://schemas.microsoft.com/office/drawing/2014/main" id="{3805D8FD-1A52-5D2F-913B-1189B7FD882F}"/>
              </a:ext>
            </a:extLst>
          </p:cNvPr>
          <p:cNvSpPr>
            <a:spLocks noGrp="1" noChangeArrowheads="1"/>
          </p:cNvSpPr>
          <p:nvPr>
            <p:ph type="dt" sz="half" idx="10"/>
          </p:nvPr>
        </p:nvSpPr>
        <p:spPr>
          <a:ln/>
        </p:spPr>
        <p:txBody>
          <a:bodyPr/>
          <a:lstStyle>
            <a:lvl1pPr>
              <a:defRPr/>
            </a:lvl1pPr>
          </a:lstStyle>
          <a:p>
            <a:pPr>
              <a:defRPr/>
            </a:pPr>
            <a:endParaRPr lang="nb-NO"/>
          </a:p>
        </p:txBody>
      </p:sp>
      <p:sp>
        <p:nvSpPr>
          <p:cNvPr id="4" name="Rectangle 5">
            <a:extLst>
              <a:ext uri="{FF2B5EF4-FFF2-40B4-BE49-F238E27FC236}">
                <a16:creationId xmlns:a16="http://schemas.microsoft.com/office/drawing/2014/main" id="{E7C3F709-4010-4185-F2DF-6BE734F16807}"/>
              </a:ext>
            </a:extLst>
          </p:cNvPr>
          <p:cNvSpPr>
            <a:spLocks noGrp="1" noChangeArrowheads="1"/>
          </p:cNvSpPr>
          <p:nvPr>
            <p:ph type="ftr" sz="quarter" idx="11"/>
          </p:nvPr>
        </p:nvSpPr>
        <p:spPr>
          <a:ln/>
        </p:spPr>
        <p:txBody>
          <a:bodyPr/>
          <a:lstStyle>
            <a:lvl1pPr>
              <a:defRPr/>
            </a:lvl1pPr>
          </a:lstStyle>
          <a:p>
            <a:pPr>
              <a:defRPr/>
            </a:pPr>
            <a:endParaRPr lang="nb-NO"/>
          </a:p>
        </p:txBody>
      </p:sp>
      <p:sp>
        <p:nvSpPr>
          <p:cNvPr id="5" name="Rectangle 6">
            <a:extLst>
              <a:ext uri="{FF2B5EF4-FFF2-40B4-BE49-F238E27FC236}">
                <a16:creationId xmlns:a16="http://schemas.microsoft.com/office/drawing/2014/main" id="{FD3D2066-B76A-6D0C-9BEE-A47A1A7078EC}"/>
              </a:ext>
            </a:extLst>
          </p:cNvPr>
          <p:cNvSpPr>
            <a:spLocks noGrp="1" noChangeArrowheads="1"/>
          </p:cNvSpPr>
          <p:nvPr>
            <p:ph type="sldNum" sz="quarter" idx="12"/>
          </p:nvPr>
        </p:nvSpPr>
        <p:spPr>
          <a:ln/>
        </p:spPr>
        <p:txBody>
          <a:bodyPr/>
          <a:lstStyle>
            <a:lvl1pPr>
              <a:defRPr/>
            </a:lvl1pPr>
          </a:lstStyle>
          <a:p>
            <a:fld id="{AB6D2673-D2EB-4062-BD07-43D4C95DCD12}" type="slidenum">
              <a:rPr lang="nb-NO" altLang="nb-NO"/>
              <a:pPr/>
              <a:t>‹#›</a:t>
            </a:fld>
            <a:endParaRPr lang="nb-NO" altLang="nb-NO"/>
          </a:p>
        </p:txBody>
      </p:sp>
    </p:spTree>
    <p:extLst>
      <p:ext uri="{BB962C8B-B14F-4D97-AF65-F5344CB8AC3E}">
        <p14:creationId xmlns:p14="http://schemas.microsoft.com/office/powerpoint/2010/main" val="140878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28B632-C1C9-A70B-473A-282F71AD35C0}"/>
              </a:ext>
            </a:extLst>
          </p:cNvPr>
          <p:cNvSpPr>
            <a:spLocks noGrp="1" noChangeArrowheads="1"/>
          </p:cNvSpPr>
          <p:nvPr>
            <p:ph type="dt" sz="half" idx="10"/>
          </p:nvPr>
        </p:nvSpPr>
        <p:spPr>
          <a:ln/>
        </p:spPr>
        <p:txBody>
          <a:bodyPr/>
          <a:lstStyle>
            <a:lvl1pPr>
              <a:defRPr/>
            </a:lvl1pPr>
          </a:lstStyle>
          <a:p>
            <a:pPr>
              <a:defRPr/>
            </a:pPr>
            <a:endParaRPr lang="nb-NO"/>
          </a:p>
        </p:txBody>
      </p:sp>
      <p:sp>
        <p:nvSpPr>
          <p:cNvPr id="3" name="Rectangle 5">
            <a:extLst>
              <a:ext uri="{FF2B5EF4-FFF2-40B4-BE49-F238E27FC236}">
                <a16:creationId xmlns:a16="http://schemas.microsoft.com/office/drawing/2014/main" id="{8067D7C5-1D24-5C55-DC0A-C9D481CE1931}"/>
              </a:ext>
            </a:extLst>
          </p:cNvPr>
          <p:cNvSpPr>
            <a:spLocks noGrp="1" noChangeArrowheads="1"/>
          </p:cNvSpPr>
          <p:nvPr>
            <p:ph type="ftr" sz="quarter" idx="11"/>
          </p:nvPr>
        </p:nvSpPr>
        <p:spPr>
          <a:ln/>
        </p:spPr>
        <p:txBody>
          <a:bodyPr/>
          <a:lstStyle>
            <a:lvl1pPr>
              <a:defRPr/>
            </a:lvl1pPr>
          </a:lstStyle>
          <a:p>
            <a:pPr>
              <a:defRPr/>
            </a:pPr>
            <a:endParaRPr lang="nb-NO"/>
          </a:p>
        </p:txBody>
      </p:sp>
      <p:sp>
        <p:nvSpPr>
          <p:cNvPr id="4" name="Rectangle 6">
            <a:extLst>
              <a:ext uri="{FF2B5EF4-FFF2-40B4-BE49-F238E27FC236}">
                <a16:creationId xmlns:a16="http://schemas.microsoft.com/office/drawing/2014/main" id="{8AA86280-F1C4-CD92-E827-B48991D0FEF4}"/>
              </a:ext>
            </a:extLst>
          </p:cNvPr>
          <p:cNvSpPr>
            <a:spLocks noGrp="1" noChangeArrowheads="1"/>
          </p:cNvSpPr>
          <p:nvPr>
            <p:ph type="sldNum" sz="quarter" idx="12"/>
          </p:nvPr>
        </p:nvSpPr>
        <p:spPr>
          <a:ln/>
        </p:spPr>
        <p:txBody>
          <a:bodyPr/>
          <a:lstStyle>
            <a:lvl1pPr>
              <a:defRPr/>
            </a:lvl1pPr>
          </a:lstStyle>
          <a:p>
            <a:fld id="{B5C6E5AD-3758-45B0-8124-6BC828E93028}" type="slidenum">
              <a:rPr lang="nb-NO" altLang="nb-NO"/>
              <a:pPr/>
              <a:t>‹#›</a:t>
            </a:fld>
            <a:endParaRPr lang="nb-NO" altLang="nb-NO"/>
          </a:p>
        </p:txBody>
      </p:sp>
    </p:spTree>
    <p:extLst>
      <p:ext uri="{BB962C8B-B14F-4D97-AF65-F5344CB8AC3E}">
        <p14:creationId xmlns:p14="http://schemas.microsoft.com/office/powerpoint/2010/main" val="4126468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4">
            <a:extLst>
              <a:ext uri="{FF2B5EF4-FFF2-40B4-BE49-F238E27FC236}">
                <a16:creationId xmlns:a16="http://schemas.microsoft.com/office/drawing/2014/main" id="{4AD4DD15-A251-E934-026E-014797122C62}"/>
              </a:ext>
            </a:extLst>
          </p:cNvPr>
          <p:cNvSpPr>
            <a:spLocks noGrp="1" noChangeArrowheads="1"/>
          </p:cNvSpPr>
          <p:nvPr>
            <p:ph type="dt" sz="half" idx="10"/>
          </p:nvPr>
        </p:nvSpPr>
        <p:spPr>
          <a:ln/>
        </p:spPr>
        <p:txBody>
          <a:bodyPr/>
          <a:lstStyle>
            <a:lvl1pPr>
              <a:defRPr/>
            </a:lvl1pPr>
          </a:lstStyle>
          <a:p>
            <a:pPr>
              <a:defRPr/>
            </a:pPr>
            <a:endParaRPr lang="nb-NO"/>
          </a:p>
        </p:txBody>
      </p:sp>
      <p:sp>
        <p:nvSpPr>
          <p:cNvPr id="6" name="Rectangle 5">
            <a:extLst>
              <a:ext uri="{FF2B5EF4-FFF2-40B4-BE49-F238E27FC236}">
                <a16:creationId xmlns:a16="http://schemas.microsoft.com/office/drawing/2014/main" id="{1C5DCD47-FB9B-5E00-7FBC-30DC9125EC97}"/>
              </a:ext>
            </a:extLst>
          </p:cNvPr>
          <p:cNvSpPr>
            <a:spLocks noGrp="1" noChangeArrowheads="1"/>
          </p:cNvSpPr>
          <p:nvPr>
            <p:ph type="ftr" sz="quarter" idx="11"/>
          </p:nvPr>
        </p:nvSpPr>
        <p:spPr>
          <a:ln/>
        </p:spPr>
        <p:txBody>
          <a:bodyPr/>
          <a:lstStyle>
            <a:lvl1pPr>
              <a:defRPr/>
            </a:lvl1pPr>
          </a:lstStyle>
          <a:p>
            <a:pPr>
              <a:defRPr/>
            </a:pPr>
            <a:endParaRPr lang="nb-NO"/>
          </a:p>
        </p:txBody>
      </p:sp>
      <p:sp>
        <p:nvSpPr>
          <p:cNvPr id="7" name="Rectangle 6">
            <a:extLst>
              <a:ext uri="{FF2B5EF4-FFF2-40B4-BE49-F238E27FC236}">
                <a16:creationId xmlns:a16="http://schemas.microsoft.com/office/drawing/2014/main" id="{61E810FA-211A-F61B-F1A2-087F1050D025}"/>
              </a:ext>
            </a:extLst>
          </p:cNvPr>
          <p:cNvSpPr>
            <a:spLocks noGrp="1" noChangeArrowheads="1"/>
          </p:cNvSpPr>
          <p:nvPr>
            <p:ph type="sldNum" sz="quarter" idx="12"/>
          </p:nvPr>
        </p:nvSpPr>
        <p:spPr>
          <a:ln/>
        </p:spPr>
        <p:txBody>
          <a:bodyPr/>
          <a:lstStyle>
            <a:lvl1pPr>
              <a:defRPr/>
            </a:lvl1pPr>
          </a:lstStyle>
          <a:p>
            <a:fld id="{32CD3EC9-5329-4B80-A2A3-0070AA2055FF}" type="slidenum">
              <a:rPr lang="nb-NO" altLang="nb-NO"/>
              <a:pPr/>
              <a:t>‹#›</a:t>
            </a:fld>
            <a:endParaRPr lang="nb-NO" altLang="nb-NO"/>
          </a:p>
        </p:txBody>
      </p:sp>
    </p:spTree>
    <p:extLst>
      <p:ext uri="{BB962C8B-B14F-4D97-AF65-F5344CB8AC3E}">
        <p14:creationId xmlns:p14="http://schemas.microsoft.com/office/powerpoint/2010/main" val="35015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4">
            <a:extLst>
              <a:ext uri="{FF2B5EF4-FFF2-40B4-BE49-F238E27FC236}">
                <a16:creationId xmlns:a16="http://schemas.microsoft.com/office/drawing/2014/main" id="{B9BC2083-73DE-F91D-73D3-F16F71F3B32A}"/>
              </a:ext>
            </a:extLst>
          </p:cNvPr>
          <p:cNvSpPr>
            <a:spLocks noGrp="1" noChangeArrowheads="1"/>
          </p:cNvSpPr>
          <p:nvPr>
            <p:ph type="dt" sz="half" idx="10"/>
          </p:nvPr>
        </p:nvSpPr>
        <p:spPr>
          <a:ln/>
        </p:spPr>
        <p:txBody>
          <a:bodyPr/>
          <a:lstStyle>
            <a:lvl1pPr>
              <a:defRPr/>
            </a:lvl1pPr>
          </a:lstStyle>
          <a:p>
            <a:pPr>
              <a:defRPr/>
            </a:pPr>
            <a:endParaRPr lang="nb-NO"/>
          </a:p>
        </p:txBody>
      </p:sp>
      <p:sp>
        <p:nvSpPr>
          <p:cNvPr id="6" name="Rectangle 5">
            <a:extLst>
              <a:ext uri="{FF2B5EF4-FFF2-40B4-BE49-F238E27FC236}">
                <a16:creationId xmlns:a16="http://schemas.microsoft.com/office/drawing/2014/main" id="{91F22C34-9608-0B86-31D6-5285A23AE7A3}"/>
              </a:ext>
            </a:extLst>
          </p:cNvPr>
          <p:cNvSpPr>
            <a:spLocks noGrp="1" noChangeArrowheads="1"/>
          </p:cNvSpPr>
          <p:nvPr>
            <p:ph type="ftr" sz="quarter" idx="11"/>
          </p:nvPr>
        </p:nvSpPr>
        <p:spPr>
          <a:ln/>
        </p:spPr>
        <p:txBody>
          <a:bodyPr/>
          <a:lstStyle>
            <a:lvl1pPr>
              <a:defRPr/>
            </a:lvl1pPr>
          </a:lstStyle>
          <a:p>
            <a:pPr>
              <a:defRPr/>
            </a:pPr>
            <a:endParaRPr lang="nb-NO"/>
          </a:p>
        </p:txBody>
      </p:sp>
      <p:sp>
        <p:nvSpPr>
          <p:cNvPr id="7" name="Rectangle 6">
            <a:extLst>
              <a:ext uri="{FF2B5EF4-FFF2-40B4-BE49-F238E27FC236}">
                <a16:creationId xmlns:a16="http://schemas.microsoft.com/office/drawing/2014/main" id="{A0BF0B1C-3D06-6662-46B7-303BE1694454}"/>
              </a:ext>
            </a:extLst>
          </p:cNvPr>
          <p:cNvSpPr>
            <a:spLocks noGrp="1" noChangeArrowheads="1"/>
          </p:cNvSpPr>
          <p:nvPr>
            <p:ph type="sldNum" sz="quarter" idx="12"/>
          </p:nvPr>
        </p:nvSpPr>
        <p:spPr>
          <a:ln/>
        </p:spPr>
        <p:txBody>
          <a:bodyPr/>
          <a:lstStyle>
            <a:lvl1pPr>
              <a:defRPr/>
            </a:lvl1pPr>
          </a:lstStyle>
          <a:p>
            <a:fld id="{03383AAE-78CA-4EAF-86B1-80291DC094CD}" type="slidenum">
              <a:rPr lang="nb-NO" altLang="nb-NO"/>
              <a:pPr/>
              <a:t>‹#›</a:t>
            </a:fld>
            <a:endParaRPr lang="nb-NO" altLang="nb-NO"/>
          </a:p>
        </p:txBody>
      </p:sp>
    </p:spTree>
    <p:extLst>
      <p:ext uri="{BB962C8B-B14F-4D97-AF65-F5344CB8AC3E}">
        <p14:creationId xmlns:p14="http://schemas.microsoft.com/office/powerpoint/2010/main" val="256462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4FC572-E88C-ED59-A871-49BB93E2E19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Click to edit Master title style</a:t>
            </a:r>
          </a:p>
        </p:txBody>
      </p:sp>
      <p:sp>
        <p:nvSpPr>
          <p:cNvPr id="1027" name="Rectangle 3">
            <a:extLst>
              <a:ext uri="{FF2B5EF4-FFF2-40B4-BE49-F238E27FC236}">
                <a16:creationId xmlns:a16="http://schemas.microsoft.com/office/drawing/2014/main" id="{4E6D80E0-1695-30DC-CF29-54D5DC2D8BC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Click to edit Master text styles</a:t>
            </a:r>
          </a:p>
          <a:p>
            <a:pPr lvl="1"/>
            <a:r>
              <a:rPr lang="nb-NO" altLang="nb-NO"/>
              <a:t>Second level</a:t>
            </a:r>
          </a:p>
          <a:p>
            <a:pPr lvl="2"/>
            <a:r>
              <a:rPr lang="nb-NO" altLang="nb-NO"/>
              <a:t>Third level</a:t>
            </a:r>
          </a:p>
          <a:p>
            <a:pPr lvl="3"/>
            <a:r>
              <a:rPr lang="nb-NO" altLang="nb-NO"/>
              <a:t>Fourth level</a:t>
            </a:r>
          </a:p>
          <a:p>
            <a:pPr lvl="4"/>
            <a:r>
              <a:rPr lang="nb-NO" altLang="nb-NO"/>
              <a:t>Fifth level</a:t>
            </a:r>
          </a:p>
        </p:txBody>
      </p:sp>
      <p:sp>
        <p:nvSpPr>
          <p:cNvPr id="86020" name="Rectangle 4">
            <a:extLst>
              <a:ext uri="{FF2B5EF4-FFF2-40B4-BE49-F238E27FC236}">
                <a16:creationId xmlns:a16="http://schemas.microsoft.com/office/drawing/2014/main" id="{04E3A097-2D2A-ED04-8FB6-CB16D1A9D51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89" charset="0"/>
                <a:ea typeface="+mn-ea"/>
              </a:defRPr>
            </a:lvl1pPr>
          </a:lstStyle>
          <a:p>
            <a:pPr>
              <a:defRPr/>
            </a:pPr>
            <a:endParaRPr lang="nb-NO"/>
          </a:p>
        </p:txBody>
      </p:sp>
      <p:sp>
        <p:nvSpPr>
          <p:cNvPr id="86021" name="Rectangle 5">
            <a:extLst>
              <a:ext uri="{FF2B5EF4-FFF2-40B4-BE49-F238E27FC236}">
                <a16:creationId xmlns:a16="http://schemas.microsoft.com/office/drawing/2014/main" id="{AA7D9EC7-7FB7-900C-3493-FA3302DA628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89" charset="0"/>
                <a:ea typeface="+mn-ea"/>
              </a:defRPr>
            </a:lvl1pPr>
          </a:lstStyle>
          <a:p>
            <a:pPr>
              <a:defRPr/>
            </a:pPr>
            <a:endParaRPr lang="nb-NO"/>
          </a:p>
        </p:txBody>
      </p:sp>
      <p:sp>
        <p:nvSpPr>
          <p:cNvPr id="86022" name="Rectangle 6">
            <a:extLst>
              <a:ext uri="{FF2B5EF4-FFF2-40B4-BE49-F238E27FC236}">
                <a16:creationId xmlns:a16="http://schemas.microsoft.com/office/drawing/2014/main" id="{24223178-7A97-C6DE-273D-907A3BA0F17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A55193E-34AB-4440-9B83-AC30A7A7AA7D}" type="slidenum">
              <a:rPr lang="nb-NO" altLang="nb-NO"/>
              <a:pPr/>
              <a:t>‹#›</a:t>
            </a:fld>
            <a:endParaRPr lang="nb-NO" altLang="nb-NO"/>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89" charset="-128"/>
          <a:cs typeface="ＭＳ Ｐゴシック" pitchFamily="-89" charset="-128"/>
        </a:defRPr>
      </a:lvl1pPr>
      <a:lvl2pPr algn="ctr" rtl="0" eaLnBrk="0" fontAlgn="base" hangingPunct="0">
        <a:spcBef>
          <a:spcPct val="0"/>
        </a:spcBef>
        <a:spcAft>
          <a:spcPct val="0"/>
        </a:spcAft>
        <a:defRPr sz="4400">
          <a:solidFill>
            <a:schemeClr val="tx2"/>
          </a:solidFill>
          <a:latin typeface="Arial" pitchFamily="-89" charset="0"/>
          <a:ea typeface="ＭＳ Ｐゴシック" pitchFamily="-89" charset="-128"/>
          <a:cs typeface="ＭＳ Ｐゴシック" pitchFamily="-89" charset="-128"/>
        </a:defRPr>
      </a:lvl2pPr>
      <a:lvl3pPr algn="ctr" rtl="0" eaLnBrk="0" fontAlgn="base" hangingPunct="0">
        <a:spcBef>
          <a:spcPct val="0"/>
        </a:spcBef>
        <a:spcAft>
          <a:spcPct val="0"/>
        </a:spcAft>
        <a:defRPr sz="4400">
          <a:solidFill>
            <a:schemeClr val="tx2"/>
          </a:solidFill>
          <a:latin typeface="Arial" pitchFamily="-89" charset="0"/>
          <a:ea typeface="ＭＳ Ｐゴシック" pitchFamily="-89" charset="-128"/>
          <a:cs typeface="ＭＳ Ｐゴシック" pitchFamily="-89" charset="-128"/>
        </a:defRPr>
      </a:lvl3pPr>
      <a:lvl4pPr algn="ctr" rtl="0" eaLnBrk="0" fontAlgn="base" hangingPunct="0">
        <a:spcBef>
          <a:spcPct val="0"/>
        </a:spcBef>
        <a:spcAft>
          <a:spcPct val="0"/>
        </a:spcAft>
        <a:defRPr sz="4400">
          <a:solidFill>
            <a:schemeClr val="tx2"/>
          </a:solidFill>
          <a:latin typeface="Arial" pitchFamily="-89" charset="0"/>
          <a:ea typeface="ＭＳ Ｐゴシック" pitchFamily="-89" charset="-128"/>
          <a:cs typeface="ＭＳ Ｐゴシック" pitchFamily="-89" charset="-128"/>
        </a:defRPr>
      </a:lvl4pPr>
      <a:lvl5pPr algn="ctr" rtl="0" eaLnBrk="0" fontAlgn="base" hangingPunct="0">
        <a:spcBef>
          <a:spcPct val="0"/>
        </a:spcBef>
        <a:spcAft>
          <a:spcPct val="0"/>
        </a:spcAft>
        <a:defRPr sz="4400">
          <a:solidFill>
            <a:schemeClr val="tx2"/>
          </a:solidFill>
          <a:latin typeface="Arial" pitchFamily="-89" charset="0"/>
          <a:ea typeface="ＭＳ Ｐゴシック" pitchFamily="-89" charset="-128"/>
          <a:cs typeface="ＭＳ Ｐゴシック" pitchFamily="-89" charset="-128"/>
        </a:defRPr>
      </a:lvl5pPr>
      <a:lvl6pPr marL="457200" algn="ctr" rtl="0" fontAlgn="base">
        <a:spcBef>
          <a:spcPct val="0"/>
        </a:spcBef>
        <a:spcAft>
          <a:spcPct val="0"/>
        </a:spcAft>
        <a:defRPr sz="4400">
          <a:solidFill>
            <a:schemeClr val="tx2"/>
          </a:solidFill>
          <a:latin typeface="Arial" pitchFamily="-89" charset="0"/>
        </a:defRPr>
      </a:lvl6pPr>
      <a:lvl7pPr marL="914400" algn="ctr" rtl="0" fontAlgn="base">
        <a:spcBef>
          <a:spcPct val="0"/>
        </a:spcBef>
        <a:spcAft>
          <a:spcPct val="0"/>
        </a:spcAft>
        <a:defRPr sz="4400">
          <a:solidFill>
            <a:schemeClr val="tx2"/>
          </a:solidFill>
          <a:latin typeface="Arial" pitchFamily="-89" charset="0"/>
        </a:defRPr>
      </a:lvl7pPr>
      <a:lvl8pPr marL="1371600" algn="ctr" rtl="0" fontAlgn="base">
        <a:spcBef>
          <a:spcPct val="0"/>
        </a:spcBef>
        <a:spcAft>
          <a:spcPct val="0"/>
        </a:spcAft>
        <a:defRPr sz="4400">
          <a:solidFill>
            <a:schemeClr val="tx2"/>
          </a:solidFill>
          <a:latin typeface="Arial" pitchFamily="-89" charset="0"/>
        </a:defRPr>
      </a:lvl8pPr>
      <a:lvl9pPr marL="1828800" algn="ctr" rtl="0" fontAlgn="base">
        <a:spcBef>
          <a:spcPct val="0"/>
        </a:spcBef>
        <a:spcAft>
          <a:spcPct val="0"/>
        </a:spcAft>
        <a:defRPr sz="4400">
          <a:solidFill>
            <a:schemeClr val="tx2"/>
          </a:solidFill>
          <a:latin typeface="Arial" pitchFamily="-8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9" charset="-128"/>
          <a:cs typeface="ＭＳ Ｐゴシック" pitchFamily="-8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8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8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8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8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8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8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8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89" charset="-128"/>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oleObject" Target="../embeddings/oleObject25.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5">
            <a:extLst>
              <a:ext uri="{FF2B5EF4-FFF2-40B4-BE49-F238E27FC236}">
                <a16:creationId xmlns:a16="http://schemas.microsoft.com/office/drawing/2014/main" id="{13F4FAB7-67A0-3ED2-960A-B3B71D96BF19}"/>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15364" name="Rectangle 16">
            <a:extLst>
              <a:ext uri="{FF2B5EF4-FFF2-40B4-BE49-F238E27FC236}">
                <a16:creationId xmlns:a16="http://schemas.microsoft.com/office/drawing/2014/main" id="{D50CA105-C2E5-D18F-CC0E-727C8159FB13}"/>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15365" name="AutoShape 17">
            <a:extLst>
              <a:ext uri="{FF2B5EF4-FFF2-40B4-BE49-F238E27FC236}">
                <a16:creationId xmlns:a16="http://schemas.microsoft.com/office/drawing/2014/main" id="{D7A906FC-55D3-5737-1B3C-16CB2FD6BBDF}"/>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15362" name="Object 2">
            <a:extLst>
              <a:ext uri="{FF2B5EF4-FFF2-40B4-BE49-F238E27FC236}">
                <a16:creationId xmlns:a16="http://schemas.microsoft.com/office/drawing/2014/main" id="{28C754BC-732E-4D03-8543-A277CB46603C}"/>
              </a:ext>
            </a:extLst>
          </p:cNvPr>
          <p:cNvGraphicFramePr>
            <a:graphicFrameLocks noChangeAspect="1"/>
          </p:cNvGraphicFramePr>
          <p:nvPr>
            <p:ph sz="half" idx="1"/>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2" imgW="10259857" imgH="10259857" progId="Paint.Picture">
                  <p:embed/>
                </p:oleObj>
              </mc:Choice>
              <mc:Fallback>
                <p:oleObj name="Punktgrafikkbilde" r:id="rId2" imgW="10259857" imgH="10259857"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8" name="Rectangle 22">
            <a:extLst>
              <a:ext uri="{FF2B5EF4-FFF2-40B4-BE49-F238E27FC236}">
                <a16:creationId xmlns:a16="http://schemas.microsoft.com/office/drawing/2014/main" id="{3AEF7F36-28F5-049C-4E64-13A3BB1BE82E}"/>
              </a:ext>
            </a:extLst>
          </p:cNvPr>
          <p:cNvSpPr>
            <a:spLocks noGrp="1" noChangeArrowheads="1"/>
          </p:cNvSpPr>
          <p:nvPr>
            <p:ph type="title"/>
          </p:nvPr>
        </p:nvSpPr>
        <p:spPr>
          <a:xfrm>
            <a:off x="1066800" y="485775"/>
            <a:ext cx="7772400" cy="1143000"/>
          </a:xfrm>
          <a:noFill/>
        </p:spPr>
        <p:txBody>
          <a:bodyPr anchor="b"/>
          <a:lstStyle/>
          <a:p>
            <a:pPr eaLnBrk="1" hangingPunct="1"/>
            <a:r>
              <a:rPr lang="nb-NO" altLang="nb-NO">
                <a:ea typeface="ＭＳ Ｐゴシック" panose="020B0600070205080204" pitchFamily="34" charset="-128"/>
              </a:rPr>
              <a:t>Guds tre gjerninger</a:t>
            </a:r>
          </a:p>
        </p:txBody>
      </p:sp>
      <p:pic>
        <p:nvPicPr>
          <p:cNvPr id="9239" name="Picture 23">
            <a:extLst>
              <a:ext uri="{FF2B5EF4-FFF2-40B4-BE49-F238E27FC236}">
                <a16:creationId xmlns:a16="http://schemas.microsoft.com/office/drawing/2014/main" id="{782B4946-56AB-985B-5BD9-8FD25E0A2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762125"/>
            <a:ext cx="47529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38"/>
                                        </p:tgtEl>
                                        <p:attrNameLst>
                                          <p:attrName>style.visibility</p:attrName>
                                        </p:attrNameLst>
                                      </p:cBhvr>
                                      <p:to>
                                        <p:strVal val="visible"/>
                                      </p:to>
                                    </p:set>
                                    <p:anim calcmode="lin" valueType="num">
                                      <p:cBhvr additive="base">
                                        <p:cTn id="7" dur="500" fill="hold"/>
                                        <p:tgtEl>
                                          <p:spTgt spid="9238"/>
                                        </p:tgtEl>
                                        <p:attrNameLst>
                                          <p:attrName>ppt_x</p:attrName>
                                        </p:attrNameLst>
                                      </p:cBhvr>
                                      <p:tavLst>
                                        <p:tav tm="0">
                                          <p:val>
                                            <p:strVal val="0-#ppt_w/2"/>
                                          </p:val>
                                        </p:tav>
                                        <p:tav tm="100000">
                                          <p:val>
                                            <p:strVal val="#ppt_x"/>
                                          </p:val>
                                        </p:tav>
                                      </p:tavLst>
                                    </p:anim>
                                    <p:anim calcmode="lin" valueType="num">
                                      <p:cBhvr additive="base">
                                        <p:cTn id="8" dur="500" fill="hold"/>
                                        <p:tgtEl>
                                          <p:spTgt spid="92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239"/>
                                        </p:tgtEl>
                                        <p:attrNameLst>
                                          <p:attrName>style.visibility</p:attrName>
                                        </p:attrNameLst>
                                      </p:cBhvr>
                                      <p:to>
                                        <p:strVal val="visible"/>
                                      </p:to>
                                    </p:set>
                                    <p:anim calcmode="lin" valueType="num">
                                      <p:cBhvr additive="base">
                                        <p:cTn id="13" dur="500" fill="hold"/>
                                        <p:tgtEl>
                                          <p:spTgt spid="9239"/>
                                        </p:tgtEl>
                                        <p:attrNameLst>
                                          <p:attrName>ppt_x</p:attrName>
                                        </p:attrNameLst>
                                      </p:cBhvr>
                                      <p:tavLst>
                                        <p:tav tm="0">
                                          <p:val>
                                            <p:strVal val="0-#ppt_w/2"/>
                                          </p:val>
                                        </p:tav>
                                        <p:tav tm="100000">
                                          <p:val>
                                            <p:strVal val="#ppt_x"/>
                                          </p:val>
                                        </p:tav>
                                      </p:tavLst>
                                    </p:anim>
                                    <p:anim calcmode="lin" valueType="num">
                                      <p:cBhvr additive="base">
                                        <p:cTn id="14" dur="500" fill="hold"/>
                                        <p:tgtEl>
                                          <p:spTgt spid="92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Plassholder for bunntekst 4">
            <a:extLst>
              <a:ext uri="{FF2B5EF4-FFF2-40B4-BE49-F238E27FC236}">
                <a16:creationId xmlns:a16="http://schemas.microsoft.com/office/drawing/2014/main" id="{E5D23A3B-9A3A-C007-B003-80FCC21992D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nb-NO" sz="1400"/>
              <a:t>Flere og sunnere menigheter</a:t>
            </a:r>
          </a:p>
        </p:txBody>
      </p:sp>
      <p:sp>
        <p:nvSpPr>
          <p:cNvPr id="65538" name="Rectangle 2">
            <a:extLst>
              <a:ext uri="{FF2B5EF4-FFF2-40B4-BE49-F238E27FC236}">
                <a16:creationId xmlns:a16="http://schemas.microsoft.com/office/drawing/2014/main" id="{92307817-284A-786B-EBA6-403EE0345B73}"/>
              </a:ext>
            </a:extLst>
          </p:cNvPr>
          <p:cNvSpPr>
            <a:spLocks noGrp="1" noChangeArrowheads="1"/>
          </p:cNvSpPr>
          <p:nvPr>
            <p:ph type="title"/>
          </p:nvPr>
        </p:nvSpPr>
        <p:spPr>
          <a:xfrm>
            <a:off x="914400" y="990600"/>
            <a:ext cx="7772400" cy="609600"/>
          </a:xfrm>
        </p:spPr>
        <p:txBody>
          <a:bodyPr/>
          <a:lstStyle/>
          <a:p>
            <a:r>
              <a:rPr lang="nn-NO" altLang="nb-NO">
                <a:ea typeface="ＭＳ Ｐゴシック" panose="020B0600070205080204" pitchFamily="34" charset="-128"/>
              </a:rPr>
              <a:t>Rødt: Overgivelse</a:t>
            </a:r>
          </a:p>
        </p:txBody>
      </p:sp>
      <p:sp>
        <p:nvSpPr>
          <p:cNvPr id="65539" name="Rectangle 3">
            <a:extLst>
              <a:ext uri="{FF2B5EF4-FFF2-40B4-BE49-F238E27FC236}">
                <a16:creationId xmlns:a16="http://schemas.microsoft.com/office/drawing/2014/main" id="{EB589D90-6A35-3B5B-FDDF-A6B41952D7C1}"/>
              </a:ext>
            </a:extLst>
          </p:cNvPr>
          <p:cNvSpPr>
            <a:spLocks noGrp="1" noChangeArrowheads="1"/>
          </p:cNvSpPr>
          <p:nvPr>
            <p:ph type="body" idx="1"/>
          </p:nvPr>
        </p:nvSpPr>
        <p:spPr>
          <a:xfrm>
            <a:off x="990600" y="1752600"/>
            <a:ext cx="7772400" cy="4114800"/>
          </a:xfrm>
        </p:spPr>
        <p:txBody>
          <a:bodyPr/>
          <a:lstStyle/>
          <a:p>
            <a:pPr>
              <a:lnSpc>
                <a:spcPct val="90000"/>
              </a:lnSpc>
            </a:pPr>
            <a:r>
              <a:rPr lang="nn-NO" altLang="nb-NO">
                <a:ea typeface="ＭＳ Ｐゴシック" panose="020B0600070205080204" pitchFamily="34" charset="-128"/>
              </a:rPr>
              <a:t>Strømmer: Den evangeliske og kontemplative (bønn)</a:t>
            </a:r>
          </a:p>
          <a:p>
            <a:pPr>
              <a:lnSpc>
                <a:spcPct val="90000"/>
              </a:lnSpc>
            </a:pPr>
            <a:r>
              <a:rPr lang="nn-NO" altLang="nb-NO">
                <a:ea typeface="ＭＳ Ｐゴシック" panose="020B0600070205080204" pitchFamily="34" charset="-128"/>
              </a:rPr>
              <a:t>Blodet</a:t>
            </a:r>
          </a:p>
          <a:p>
            <a:pPr lvl="1">
              <a:lnSpc>
                <a:spcPct val="90000"/>
              </a:lnSpc>
            </a:pPr>
            <a:r>
              <a:rPr lang="nn-NO" altLang="nb-NO">
                <a:ea typeface="ＭＳ Ｐゴシック" panose="020B0600070205080204" pitchFamily="34" charset="-128"/>
              </a:rPr>
              <a:t>Fil 2,5-8</a:t>
            </a:r>
          </a:p>
          <a:p>
            <a:pPr>
              <a:lnSpc>
                <a:spcPct val="90000"/>
              </a:lnSpc>
            </a:pPr>
            <a:r>
              <a:rPr lang="nn-NO" altLang="nb-NO">
                <a:ea typeface="ＭＳ Ｐゴシック" panose="020B0600070205080204" pitchFamily="34" charset="-128"/>
              </a:rPr>
              <a:t>Ta opp korset</a:t>
            </a:r>
          </a:p>
          <a:p>
            <a:pPr lvl="1">
              <a:lnSpc>
                <a:spcPct val="90000"/>
              </a:lnSpc>
            </a:pPr>
            <a:r>
              <a:rPr lang="nn-NO" altLang="nb-NO">
                <a:ea typeface="ＭＳ Ｐゴシック" panose="020B0600070205080204" pitchFamily="34" charset="-128"/>
              </a:rPr>
              <a:t>Matt 16,24-25 og Rom 12,1</a:t>
            </a:r>
          </a:p>
          <a:p>
            <a:pPr>
              <a:lnSpc>
                <a:spcPct val="90000"/>
              </a:lnSpc>
            </a:pPr>
            <a:r>
              <a:rPr lang="nn-NO" altLang="nb-NO">
                <a:ea typeface="ＭＳ Ｐゴシック" panose="020B0600070205080204" pitchFamily="34" charset="-128"/>
              </a:rPr>
              <a:t>Nøkkelen er lydighet</a:t>
            </a:r>
          </a:p>
          <a:p>
            <a:pPr lvl="1">
              <a:lnSpc>
                <a:spcPct val="90000"/>
              </a:lnSpc>
            </a:pPr>
            <a:r>
              <a:rPr lang="nn-NO" altLang="nb-NO">
                <a:ea typeface="ＭＳ Ｐゴシック" panose="020B0600070205080204" pitchFamily="34" charset="-128"/>
              </a:rPr>
              <a:t>Rom 12,2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0-#ppt_w/2"/>
                                          </p:val>
                                        </p:tav>
                                        <p:tav tm="100000">
                                          <p:val>
                                            <p:strVal val="#ppt_x"/>
                                          </p:val>
                                        </p:tav>
                                      </p:tavLst>
                                    </p:anim>
                                    <p:anim calcmode="lin" valueType="num">
                                      <p:cBhvr additive="base">
                                        <p:cTn id="8" dur="500" fill="hold"/>
                                        <p:tgtEl>
                                          <p:spTgt spid="655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 calcmode="lin" valueType="num">
                                      <p:cBhvr additive="base">
                                        <p:cTn id="13"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5539">
                                            <p:txEl>
                                              <p:pRg st="1" end="1"/>
                                            </p:txEl>
                                          </p:spTgt>
                                        </p:tgtEl>
                                        <p:attrNameLst>
                                          <p:attrName>style.visibility</p:attrName>
                                        </p:attrNameLst>
                                      </p:cBhvr>
                                      <p:to>
                                        <p:strVal val="visible"/>
                                      </p:to>
                                    </p:set>
                                    <p:anim calcmode="lin" valueType="num">
                                      <p:cBhvr additive="base">
                                        <p:cTn id="19"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5539">
                                            <p:txEl>
                                              <p:pRg st="2" end="2"/>
                                            </p:txEl>
                                          </p:spTgt>
                                        </p:tgtEl>
                                        <p:attrNameLst>
                                          <p:attrName>style.visibility</p:attrName>
                                        </p:attrNameLst>
                                      </p:cBhvr>
                                      <p:to>
                                        <p:strVal val="visible"/>
                                      </p:to>
                                    </p:set>
                                    <p:anim calcmode="lin" valueType="num">
                                      <p:cBhvr additive="base">
                                        <p:cTn id="25"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5539">
                                            <p:txEl>
                                              <p:pRg st="3" end="3"/>
                                            </p:txEl>
                                          </p:spTgt>
                                        </p:tgtEl>
                                        <p:attrNameLst>
                                          <p:attrName>style.visibility</p:attrName>
                                        </p:attrNameLst>
                                      </p:cBhvr>
                                      <p:to>
                                        <p:strVal val="visible"/>
                                      </p:to>
                                    </p:set>
                                    <p:anim calcmode="lin" valueType="num">
                                      <p:cBhvr additive="base">
                                        <p:cTn id="31"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5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65539">
                                            <p:txEl>
                                              <p:pRg st="4" end="4"/>
                                            </p:txEl>
                                          </p:spTgt>
                                        </p:tgtEl>
                                        <p:attrNameLst>
                                          <p:attrName>style.visibility</p:attrName>
                                        </p:attrNameLst>
                                      </p:cBhvr>
                                      <p:to>
                                        <p:strVal val="visible"/>
                                      </p:to>
                                    </p:set>
                                    <p:anim calcmode="lin" valueType="num">
                                      <p:cBhvr additive="base">
                                        <p:cTn id="37" dur="500" fill="hold"/>
                                        <p:tgtEl>
                                          <p:spTgt spid="6553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5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65539">
                                            <p:txEl>
                                              <p:pRg st="5" end="5"/>
                                            </p:txEl>
                                          </p:spTgt>
                                        </p:tgtEl>
                                        <p:attrNameLst>
                                          <p:attrName>style.visibility</p:attrName>
                                        </p:attrNameLst>
                                      </p:cBhvr>
                                      <p:to>
                                        <p:strVal val="visible"/>
                                      </p:to>
                                    </p:set>
                                    <p:anim calcmode="lin" valueType="num">
                                      <p:cBhvr additive="base">
                                        <p:cTn id="43" dur="500" fill="hold"/>
                                        <p:tgtEl>
                                          <p:spTgt spid="65539">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55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65539">
                                            <p:txEl>
                                              <p:pRg st="6" end="6"/>
                                            </p:txEl>
                                          </p:spTgt>
                                        </p:tgtEl>
                                        <p:attrNameLst>
                                          <p:attrName>style.visibility</p:attrName>
                                        </p:attrNameLst>
                                      </p:cBhvr>
                                      <p:to>
                                        <p:strVal val="visible"/>
                                      </p:to>
                                    </p:set>
                                    <p:anim calcmode="lin" valueType="num">
                                      <p:cBhvr additive="base">
                                        <p:cTn id="49" dur="500" fill="hold"/>
                                        <p:tgtEl>
                                          <p:spTgt spid="65539">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55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43060BD8-B638-AB16-BCF7-161DA3D9527D}"/>
              </a:ext>
            </a:extLst>
          </p:cNvPr>
          <p:cNvSpPr>
            <a:spLocks noGrp="1" noChangeArrowheads="1"/>
          </p:cNvSpPr>
          <p:nvPr>
            <p:ph type="title"/>
          </p:nvPr>
        </p:nvSpPr>
        <p:spPr>
          <a:xfrm>
            <a:off x="457200" y="557213"/>
            <a:ext cx="8229600" cy="1143000"/>
          </a:xfrm>
        </p:spPr>
        <p:txBody>
          <a:bodyPr/>
          <a:lstStyle/>
          <a:p>
            <a:pPr eaLnBrk="1" hangingPunct="1"/>
            <a:r>
              <a:rPr lang="nb-NO" altLang="nb-NO">
                <a:ea typeface="ＭＳ Ｐゴシック" panose="020B0600070205080204" pitchFamily="34" charset="-128"/>
              </a:rPr>
              <a:t>Røde kristne: Marta</a:t>
            </a:r>
          </a:p>
        </p:txBody>
      </p:sp>
      <p:pic>
        <p:nvPicPr>
          <p:cNvPr id="210947" name="Picture 3">
            <a:extLst>
              <a:ext uri="{FF2B5EF4-FFF2-40B4-BE49-F238E27FC236}">
                <a16:creationId xmlns:a16="http://schemas.microsoft.com/office/drawing/2014/main" id="{BA3E9B99-B838-07E3-8BE3-4353D6957F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01888" y="1855788"/>
            <a:ext cx="4340225" cy="4525962"/>
          </a:xfrm>
        </p:spPr>
      </p:pic>
      <p:sp>
        <p:nvSpPr>
          <p:cNvPr id="31749" name="Text Box 4">
            <a:extLst>
              <a:ext uri="{FF2B5EF4-FFF2-40B4-BE49-F238E27FC236}">
                <a16:creationId xmlns:a16="http://schemas.microsoft.com/office/drawing/2014/main" id="{CCC762F1-4CA0-CFC0-EB86-8997F4033EC0}"/>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31750" name="Rectangle 5">
            <a:extLst>
              <a:ext uri="{FF2B5EF4-FFF2-40B4-BE49-F238E27FC236}">
                <a16:creationId xmlns:a16="http://schemas.microsoft.com/office/drawing/2014/main" id="{18FB0F1A-E292-1658-301A-6B8B7A932482}"/>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31751" name="AutoShape 6">
            <a:extLst>
              <a:ext uri="{FF2B5EF4-FFF2-40B4-BE49-F238E27FC236}">
                <a16:creationId xmlns:a16="http://schemas.microsoft.com/office/drawing/2014/main" id="{0703AD8F-076A-D442-EE05-07E9BEDA9432}"/>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31746" name="Object 2">
            <a:extLst>
              <a:ext uri="{FF2B5EF4-FFF2-40B4-BE49-F238E27FC236}">
                <a16:creationId xmlns:a16="http://schemas.microsoft.com/office/drawing/2014/main" id="{5E63AAC1-3C19-C6B3-D346-F52154660FB7}"/>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4" imgW="10259857" imgH="10259857" progId="Paint.Picture">
                  <p:embed/>
                </p:oleObj>
              </mc:Choice>
              <mc:Fallback>
                <p:oleObj name="Punktgrafikkbilde" r:id="rId4" imgW="10259857" imgH="1025985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10947"/>
                                        </p:tgtEl>
                                        <p:attrNameLst>
                                          <p:attrName>style.visibility</p:attrName>
                                        </p:attrNameLst>
                                      </p:cBhvr>
                                      <p:to>
                                        <p:strVal val="visible"/>
                                      </p:to>
                                    </p:set>
                                    <p:anim calcmode="lin" valueType="num">
                                      <p:cBhvr additive="base">
                                        <p:cTn id="7" dur="500" fill="hold"/>
                                        <p:tgtEl>
                                          <p:spTgt spid="210947"/>
                                        </p:tgtEl>
                                        <p:attrNameLst>
                                          <p:attrName>ppt_x</p:attrName>
                                        </p:attrNameLst>
                                      </p:cBhvr>
                                      <p:tavLst>
                                        <p:tav tm="0">
                                          <p:val>
                                            <p:strVal val="1+#ppt_w/2"/>
                                          </p:val>
                                        </p:tav>
                                        <p:tav tm="100000">
                                          <p:val>
                                            <p:strVal val="#ppt_x"/>
                                          </p:val>
                                        </p:tav>
                                      </p:tavLst>
                                    </p:anim>
                                    <p:anim calcmode="lin" valueType="num">
                                      <p:cBhvr additive="base">
                                        <p:cTn id="8" dur="500" fill="hold"/>
                                        <p:tgtEl>
                                          <p:spTgt spid="2109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10946"/>
                                        </p:tgtEl>
                                        <p:attrNameLst>
                                          <p:attrName>style.visibility</p:attrName>
                                        </p:attrNameLst>
                                      </p:cBhvr>
                                      <p:to>
                                        <p:strVal val="visible"/>
                                      </p:to>
                                    </p:set>
                                    <p:anim calcmode="lin" valueType="num">
                                      <p:cBhvr additive="base">
                                        <p:cTn id="13" dur="500" fill="hold"/>
                                        <p:tgtEl>
                                          <p:spTgt spid="210946"/>
                                        </p:tgtEl>
                                        <p:attrNameLst>
                                          <p:attrName>ppt_x</p:attrName>
                                        </p:attrNameLst>
                                      </p:cBhvr>
                                      <p:tavLst>
                                        <p:tav tm="0">
                                          <p:val>
                                            <p:strVal val="1+#ppt_w/2"/>
                                          </p:val>
                                        </p:tav>
                                        <p:tav tm="100000">
                                          <p:val>
                                            <p:strVal val="#ppt_x"/>
                                          </p:val>
                                        </p:tav>
                                      </p:tavLst>
                                    </p:anim>
                                    <p:anim calcmode="lin" valueType="num">
                                      <p:cBhvr additive="base">
                                        <p:cTn id="14" dur="500" fill="hold"/>
                                        <p:tgtEl>
                                          <p:spTgt spid="2109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19B5E830-FB46-23A9-1C05-3F5BD39C05E0}"/>
              </a:ext>
            </a:extLst>
          </p:cNvPr>
          <p:cNvSpPr>
            <a:spLocks noGrp="1" noChangeArrowheads="1"/>
          </p:cNvSpPr>
          <p:nvPr>
            <p:ph type="title"/>
          </p:nvPr>
        </p:nvSpPr>
        <p:spPr>
          <a:xfrm>
            <a:off x="457200" y="630238"/>
            <a:ext cx="8229600" cy="1143000"/>
          </a:xfrm>
        </p:spPr>
        <p:txBody>
          <a:bodyPr/>
          <a:lstStyle/>
          <a:p>
            <a:pPr eaLnBrk="1" hangingPunct="1"/>
            <a:r>
              <a:rPr lang="nb-NO" altLang="nb-NO">
                <a:ea typeface="ＭＳ Ｐゴシック" panose="020B0600070205080204" pitchFamily="34" charset="-128"/>
              </a:rPr>
              <a:t>Røde menigheter</a:t>
            </a:r>
          </a:p>
        </p:txBody>
      </p:sp>
      <p:pic>
        <p:nvPicPr>
          <p:cNvPr id="212995" name="Picture 3">
            <a:extLst>
              <a:ext uri="{FF2B5EF4-FFF2-40B4-BE49-F238E27FC236}">
                <a16:creationId xmlns:a16="http://schemas.microsoft.com/office/drawing/2014/main" id="{8DCFB79F-29C6-EDFF-4DB8-264EFCA331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01888" y="1782763"/>
            <a:ext cx="4340225" cy="4525962"/>
          </a:xfrm>
        </p:spPr>
      </p:pic>
      <p:sp>
        <p:nvSpPr>
          <p:cNvPr id="212996" name="Text Box 4">
            <a:extLst>
              <a:ext uri="{FF2B5EF4-FFF2-40B4-BE49-F238E27FC236}">
                <a16:creationId xmlns:a16="http://schemas.microsoft.com/office/drawing/2014/main" id="{FC007EAD-4667-3C88-2F65-9395785DBA2A}"/>
              </a:ext>
            </a:extLst>
          </p:cNvPr>
          <p:cNvSpPr txBox="1">
            <a:spLocks noChangeArrowheads="1"/>
          </p:cNvSpPr>
          <p:nvPr/>
        </p:nvSpPr>
        <p:spPr bwMode="auto">
          <a:xfrm>
            <a:off x="5402263" y="3732213"/>
            <a:ext cx="243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2800">
                <a:solidFill>
                  <a:srgbClr val="000000"/>
                </a:solidFill>
                <a:latin typeface="Times" panose="02020603050405020304" pitchFamily="18" charset="0"/>
              </a:rPr>
              <a:t>Evangelisering</a:t>
            </a:r>
            <a:endParaRPr lang="nb-NO" altLang="nb-NO">
              <a:latin typeface="Times" panose="02020603050405020304" pitchFamily="18" charset="0"/>
            </a:endParaRPr>
          </a:p>
        </p:txBody>
      </p:sp>
      <p:sp>
        <p:nvSpPr>
          <p:cNvPr id="212997" name="Text Box 5">
            <a:extLst>
              <a:ext uri="{FF2B5EF4-FFF2-40B4-BE49-F238E27FC236}">
                <a16:creationId xmlns:a16="http://schemas.microsoft.com/office/drawing/2014/main" id="{11DC04BB-7245-937B-2951-6DDF00173BE7}"/>
              </a:ext>
            </a:extLst>
          </p:cNvPr>
          <p:cNvSpPr txBox="1">
            <a:spLocks noChangeArrowheads="1"/>
          </p:cNvSpPr>
          <p:nvPr/>
        </p:nvSpPr>
        <p:spPr bwMode="auto">
          <a:xfrm>
            <a:off x="5402263" y="4770438"/>
            <a:ext cx="1901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2800">
                <a:solidFill>
                  <a:srgbClr val="000000"/>
                </a:solidFill>
                <a:latin typeface="Times" panose="02020603050405020304" pitchFamily="18" charset="0"/>
              </a:rPr>
              <a:t>Overgivelse</a:t>
            </a:r>
            <a:endParaRPr lang="nb-NO" altLang="nb-NO">
              <a:latin typeface="Times" panose="02020603050405020304" pitchFamily="18" charset="0"/>
            </a:endParaRPr>
          </a:p>
        </p:txBody>
      </p:sp>
      <p:sp>
        <p:nvSpPr>
          <p:cNvPr id="212998" name="Text Box 6">
            <a:extLst>
              <a:ext uri="{FF2B5EF4-FFF2-40B4-BE49-F238E27FC236}">
                <a16:creationId xmlns:a16="http://schemas.microsoft.com/office/drawing/2014/main" id="{847914AE-40FC-9EBB-9417-84ECA1665E87}"/>
              </a:ext>
            </a:extLst>
          </p:cNvPr>
          <p:cNvSpPr txBox="1">
            <a:spLocks noChangeArrowheads="1"/>
          </p:cNvSpPr>
          <p:nvPr/>
        </p:nvSpPr>
        <p:spPr bwMode="auto">
          <a:xfrm>
            <a:off x="3962400" y="4251325"/>
            <a:ext cx="2181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2800">
                <a:solidFill>
                  <a:srgbClr val="000000"/>
                </a:solidFill>
                <a:latin typeface="Times" panose="02020603050405020304" pitchFamily="18" charset="0"/>
              </a:rPr>
              <a:t>Evangelikale</a:t>
            </a:r>
            <a:endParaRPr lang="nb-NO" altLang="nb-NO">
              <a:latin typeface="Times" panose="02020603050405020304" pitchFamily="18" charset="0"/>
            </a:endParaRPr>
          </a:p>
        </p:txBody>
      </p:sp>
      <p:sp>
        <p:nvSpPr>
          <p:cNvPr id="212999" name="Text Box 7">
            <a:extLst>
              <a:ext uri="{FF2B5EF4-FFF2-40B4-BE49-F238E27FC236}">
                <a16:creationId xmlns:a16="http://schemas.microsoft.com/office/drawing/2014/main" id="{14B32817-D975-126C-AD8B-CECDE3A259C8}"/>
              </a:ext>
            </a:extLst>
          </p:cNvPr>
          <p:cNvSpPr txBox="1">
            <a:spLocks noChangeArrowheads="1"/>
          </p:cNvSpPr>
          <p:nvPr/>
        </p:nvSpPr>
        <p:spPr bwMode="auto">
          <a:xfrm>
            <a:off x="4937125" y="5149850"/>
            <a:ext cx="1563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2800" i="1">
                <a:solidFill>
                  <a:srgbClr val="000000"/>
                </a:solidFill>
                <a:latin typeface="Times" panose="02020603050405020304" pitchFamily="18" charset="0"/>
              </a:rPr>
              <a:t>Aktivisme</a:t>
            </a:r>
            <a:endParaRPr lang="nb-NO" altLang="nb-NO">
              <a:latin typeface="Times" panose="02020603050405020304" pitchFamily="18" charset="0"/>
            </a:endParaRPr>
          </a:p>
        </p:txBody>
      </p:sp>
      <p:sp>
        <p:nvSpPr>
          <p:cNvPr id="33801" name="Text Box 8">
            <a:extLst>
              <a:ext uri="{FF2B5EF4-FFF2-40B4-BE49-F238E27FC236}">
                <a16:creationId xmlns:a16="http://schemas.microsoft.com/office/drawing/2014/main" id="{F3531025-AF85-1B6C-6DB2-34A58B27DCBC}"/>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33802" name="Rectangle 9">
            <a:extLst>
              <a:ext uri="{FF2B5EF4-FFF2-40B4-BE49-F238E27FC236}">
                <a16:creationId xmlns:a16="http://schemas.microsoft.com/office/drawing/2014/main" id="{918C9362-278E-D650-4655-6132B929E0B8}"/>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33803" name="AutoShape 10">
            <a:extLst>
              <a:ext uri="{FF2B5EF4-FFF2-40B4-BE49-F238E27FC236}">
                <a16:creationId xmlns:a16="http://schemas.microsoft.com/office/drawing/2014/main" id="{B434EE78-B1B2-47D0-FBFB-0E5888153FD3}"/>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33794" name="Object 2">
            <a:extLst>
              <a:ext uri="{FF2B5EF4-FFF2-40B4-BE49-F238E27FC236}">
                <a16:creationId xmlns:a16="http://schemas.microsoft.com/office/drawing/2014/main" id="{E804BDA6-59C4-3336-B613-C8A698AE457E}"/>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4" imgW="10259857" imgH="10259857" progId="Paint.Picture">
                  <p:embed/>
                </p:oleObj>
              </mc:Choice>
              <mc:Fallback>
                <p:oleObj name="Punktgrafikkbilde" r:id="rId4" imgW="10259857" imgH="1025985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12994"/>
                                        </p:tgtEl>
                                        <p:attrNameLst>
                                          <p:attrName>style.visibility</p:attrName>
                                        </p:attrNameLst>
                                      </p:cBhvr>
                                      <p:to>
                                        <p:strVal val="visible"/>
                                      </p:to>
                                    </p:set>
                                    <p:anim calcmode="lin" valueType="num">
                                      <p:cBhvr additive="base">
                                        <p:cTn id="7" dur="500" fill="hold"/>
                                        <p:tgtEl>
                                          <p:spTgt spid="212994"/>
                                        </p:tgtEl>
                                        <p:attrNameLst>
                                          <p:attrName>ppt_x</p:attrName>
                                        </p:attrNameLst>
                                      </p:cBhvr>
                                      <p:tavLst>
                                        <p:tav tm="0">
                                          <p:val>
                                            <p:strVal val="1+#ppt_w/2"/>
                                          </p:val>
                                        </p:tav>
                                        <p:tav tm="100000">
                                          <p:val>
                                            <p:strVal val="#ppt_x"/>
                                          </p:val>
                                        </p:tav>
                                      </p:tavLst>
                                    </p:anim>
                                    <p:anim calcmode="lin" valueType="num">
                                      <p:cBhvr additive="base">
                                        <p:cTn id="8" dur="500" fill="hold"/>
                                        <p:tgtEl>
                                          <p:spTgt spid="2129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12995"/>
                                        </p:tgtEl>
                                        <p:attrNameLst>
                                          <p:attrName>style.visibility</p:attrName>
                                        </p:attrNameLst>
                                      </p:cBhvr>
                                      <p:to>
                                        <p:strVal val="visible"/>
                                      </p:to>
                                    </p:set>
                                    <p:anim calcmode="lin" valueType="num">
                                      <p:cBhvr additive="base">
                                        <p:cTn id="13" dur="500" fill="hold"/>
                                        <p:tgtEl>
                                          <p:spTgt spid="212995"/>
                                        </p:tgtEl>
                                        <p:attrNameLst>
                                          <p:attrName>ppt_x</p:attrName>
                                        </p:attrNameLst>
                                      </p:cBhvr>
                                      <p:tavLst>
                                        <p:tav tm="0">
                                          <p:val>
                                            <p:strVal val="1+#ppt_w/2"/>
                                          </p:val>
                                        </p:tav>
                                        <p:tav tm="100000">
                                          <p:val>
                                            <p:strVal val="#ppt_x"/>
                                          </p:val>
                                        </p:tav>
                                      </p:tavLst>
                                    </p:anim>
                                    <p:anim calcmode="lin" valueType="num">
                                      <p:cBhvr additive="base">
                                        <p:cTn id="14" dur="500" fill="hold"/>
                                        <p:tgtEl>
                                          <p:spTgt spid="21299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12997"/>
                                        </p:tgtEl>
                                        <p:attrNameLst>
                                          <p:attrName>style.visibility</p:attrName>
                                        </p:attrNameLst>
                                      </p:cBhvr>
                                      <p:to>
                                        <p:strVal val="visible"/>
                                      </p:to>
                                    </p:set>
                                    <p:anim calcmode="lin" valueType="num">
                                      <p:cBhvr additive="base">
                                        <p:cTn id="19" dur="500" fill="hold"/>
                                        <p:tgtEl>
                                          <p:spTgt spid="212997"/>
                                        </p:tgtEl>
                                        <p:attrNameLst>
                                          <p:attrName>ppt_x</p:attrName>
                                        </p:attrNameLst>
                                      </p:cBhvr>
                                      <p:tavLst>
                                        <p:tav tm="0">
                                          <p:val>
                                            <p:strVal val="1+#ppt_w/2"/>
                                          </p:val>
                                        </p:tav>
                                        <p:tav tm="100000">
                                          <p:val>
                                            <p:strVal val="#ppt_x"/>
                                          </p:val>
                                        </p:tav>
                                      </p:tavLst>
                                    </p:anim>
                                    <p:anim calcmode="lin" valueType="num">
                                      <p:cBhvr additive="base">
                                        <p:cTn id="20" dur="500" fill="hold"/>
                                        <p:tgtEl>
                                          <p:spTgt spid="2129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12996"/>
                                        </p:tgtEl>
                                        <p:attrNameLst>
                                          <p:attrName>style.visibility</p:attrName>
                                        </p:attrNameLst>
                                      </p:cBhvr>
                                      <p:to>
                                        <p:strVal val="visible"/>
                                      </p:to>
                                    </p:set>
                                    <p:anim calcmode="lin" valueType="num">
                                      <p:cBhvr additive="base">
                                        <p:cTn id="25" dur="500" fill="hold"/>
                                        <p:tgtEl>
                                          <p:spTgt spid="212996"/>
                                        </p:tgtEl>
                                        <p:attrNameLst>
                                          <p:attrName>ppt_x</p:attrName>
                                        </p:attrNameLst>
                                      </p:cBhvr>
                                      <p:tavLst>
                                        <p:tav tm="0">
                                          <p:val>
                                            <p:strVal val="1+#ppt_w/2"/>
                                          </p:val>
                                        </p:tav>
                                        <p:tav tm="100000">
                                          <p:val>
                                            <p:strVal val="#ppt_x"/>
                                          </p:val>
                                        </p:tav>
                                      </p:tavLst>
                                    </p:anim>
                                    <p:anim calcmode="lin" valueType="num">
                                      <p:cBhvr additive="base">
                                        <p:cTn id="26" dur="500" fill="hold"/>
                                        <p:tgtEl>
                                          <p:spTgt spid="21299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12998"/>
                                        </p:tgtEl>
                                        <p:attrNameLst>
                                          <p:attrName>style.visibility</p:attrName>
                                        </p:attrNameLst>
                                      </p:cBhvr>
                                      <p:to>
                                        <p:strVal val="visible"/>
                                      </p:to>
                                    </p:set>
                                    <p:anim calcmode="lin" valueType="num">
                                      <p:cBhvr additive="base">
                                        <p:cTn id="31" dur="500" fill="hold"/>
                                        <p:tgtEl>
                                          <p:spTgt spid="212998"/>
                                        </p:tgtEl>
                                        <p:attrNameLst>
                                          <p:attrName>ppt_x</p:attrName>
                                        </p:attrNameLst>
                                      </p:cBhvr>
                                      <p:tavLst>
                                        <p:tav tm="0">
                                          <p:val>
                                            <p:strVal val="1+#ppt_w/2"/>
                                          </p:val>
                                        </p:tav>
                                        <p:tav tm="100000">
                                          <p:val>
                                            <p:strVal val="#ppt_x"/>
                                          </p:val>
                                        </p:tav>
                                      </p:tavLst>
                                    </p:anim>
                                    <p:anim calcmode="lin" valueType="num">
                                      <p:cBhvr additive="base">
                                        <p:cTn id="32" dur="500" fill="hold"/>
                                        <p:tgtEl>
                                          <p:spTgt spid="21299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212999"/>
                                        </p:tgtEl>
                                        <p:attrNameLst>
                                          <p:attrName>style.visibility</p:attrName>
                                        </p:attrNameLst>
                                      </p:cBhvr>
                                      <p:to>
                                        <p:strVal val="visible"/>
                                      </p:to>
                                    </p:set>
                                    <p:anim calcmode="lin" valueType="num">
                                      <p:cBhvr additive="base">
                                        <p:cTn id="37" dur="500" fill="hold"/>
                                        <p:tgtEl>
                                          <p:spTgt spid="212999"/>
                                        </p:tgtEl>
                                        <p:attrNameLst>
                                          <p:attrName>ppt_x</p:attrName>
                                        </p:attrNameLst>
                                      </p:cBhvr>
                                      <p:tavLst>
                                        <p:tav tm="0">
                                          <p:val>
                                            <p:strVal val="1+#ppt_w/2"/>
                                          </p:val>
                                        </p:tav>
                                        <p:tav tm="100000">
                                          <p:val>
                                            <p:strVal val="#ppt_x"/>
                                          </p:val>
                                        </p:tav>
                                      </p:tavLst>
                                    </p:anim>
                                    <p:anim calcmode="lin" valueType="num">
                                      <p:cBhvr additive="base">
                                        <p:cTn id="38" dur="500" fill="hold"/>
                                        <p:tgtEl>
                                          <p:spTgt spid="2129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autoUpdateAnimBg="0"/>
      <p:bldP spid="212996" grpId="0" autoUpdateAnimBg="0"/>
      <p:bldP spid="212997" grpId="0" autoUpdateAnimBg="0"/>
      <p:bldP spid="212998" grpId="0" autoUpdateAnimBg="0"/>
      <p:bldP spid="21299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Plassholder for bunntekst 4">
            <a:extLst>
              <a:ext uri="{FF2B5EF4-FFF2-40B4-BE49-F238E27FC236}">
                <a16:creationId xmlns:a16="http://schemas.microsoft.com/office/drawing/2014/main" id="{1105B02C-711F-74E1-6CA0-C235B0A7EBD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nb-NO" sz="1400"/>
              <a:t>Flere og sunnere menigheter</a:t>
            </a:r>
          </a:p>
        </p:txBody>
      </p:sp>
      <p:sp>
        <p:nvSpPr>
          <p:cNvPr id="66562" name="Rectangle 2">
            <a:extLst>
              <a:ext uri="{FF2B5EF4-FFF2-40B4-BE49-F238E27FC236}">
                <a16:creationId xmlns:a16="http://schemas.microsoft.com/office/drawing/2014/main" id="{D3EF5E9A-AC3F-84ED-7AB9-E99EC2DB280C}"/>
              </a:ext>
            </a:extLst>
          </p:cNvPr>
          <p:cNvSpPr>
            <a:spLocks noGrp="1" noChangeArrowheads="1"/>
          </p:cNvSpPr>
          <p:nvPr>
            <p:ph type="title"/>
          </p:nvPr>
        </p:nvSpPr>
        <p:spPr>
          <a:xfrm>
            <a:off x="914400" y="914400"/>
            <a:ext cx="7772400" cy="762000"/>
          </a:xfrm>
        </p:spPr>
        <p:txBody>
          <a:bodyPr/>
          <a:lstStyle/>
          <a:p>
            <a:r>
              <a:rPr lang="nn-NO" altLang="nb-NO">
                <a:ea typeface="ＭＳ Ｐゴシック" panose="020B0600070205080204" pitchFamily="34" charset="-128"/>
              </a:rPr>
              <a:t>Blå: Kraft</a:t>
            </a:r>
          </a:p>
        </p:txBody>
      </p:sp>
      <p:sp>
        <p:nvSpPr>
          <p:cNvPr id="66563" name="Rectangle 3">
            <a:extLst>
              <a:ext uri="{FF2B5EF4-FFF2-40B4-BE49-F238E27FC236}">
                <a16:creationId xmlns:a16="http://schemas.microsoft.com/office/drawing/2014/main" id="{2EAFC90D-2924-5B77-180D-726665B0FFA8}"/>
              </a:ext>
            </a:extLst>
          </p:cNvPr>
          <p:cNvSpPr>
            <a:spLocks noGrp="1" noChangeArrowheads="1"/>
          </p:cNvSpPr>
          <p:nvPr>
            <p:ph type="body" idx="1"/>
          </p:nvPr>
        </p:nvSpPr>
        <p:spPr>
          <a:xfrm>
            <a:off x="990600" y="1828800"/>
            <a:ext cx="7772400" cy="4114800"/>
          </a:xfrm>
        </p:spPr>
        <p:txBody>
          <a:bodyPr/>
          <a:lstStyle/>
          <a:p>
            <a:pPr>
              <a:lnSpc>
                <a:spcPct val="90000"/>
              </a:lnSpc>
            </a:pPr>
            <a:r>
              <a:rPr lang="nn-NO" altLang="nb-NO">
                <a:ea typeface="ＭＳ Ｐゴシック" panose="020B0600070205080204" pitchFamily="34" charset="-128"/>
              </a:rPr>
              <a:t>Strømmer: Karismatisk og Hellighet</a:t>
            </a:r>
          </a:p>
          <a:p>
            <a:pPr>
              <a:lnSpc>
                <a:spcPct val="90000"/>
              </a:lnSpc>
            </a:pPr>
            <a:r>
              <a:rPr lang="nn-NO" altLang="nb-NO">
                <a:ea typeface="ＭＳ Ｐゴシック" panose="020B0600070205080204" pitchFamily="34" charset="-128"/>
              </a:rPr>
              <a:t>Kraft er nødvendig for vitner og undergjerninger</a:t>
            </a:r>
          </a:p>
          <a:p>
            <a:pPr lvl="1">
              <a:lnSpc>
                <a:spcPct val="90000"/>
              </a:lnSpc>
            </a:pPr>
            <a:r>
              <a:rPr lang="nn-NO" altLang="nb-NO">
                <a:ea typeface="ＭＳ Ｐゴシック" panose="020B0600070205080204" pitchFamily="34" charset="-128"/>
              </a:rPr>
              <a:t>Apg 1,8, Mark 6,5</a:t>
            </a:r>
          </a:p>
          <a:p>
            <a:pPr>
              <a:lnSpc>
                <a:spcPct val="90000"/>
              </a:lnSpc>
            </a:pPr>
            <a:r>
              <a:rPr lang="nn-NO" altLang="nb-NO">
                <a:ea typeface="ＭＳ Ｐゴシック" panose="020B0600070205080204" pitchFamily="34" charset="-128"/>
              </a:rPr>
              <a:t>Uten kraft, ingen frukt</a:t>
            </a:r>
          </a:p>
          <a:p>
            <a:pPr lvl="1">
              <a:lnSpc>
                <a:spcPct val="90000"/>
              </a:lnSpc>
            </a:pPr>
            <a:r>
              <a:rPr lang="nn-NO" altLang="nb-NO">
                <a:ea typeface="ＭＳ Ｐゴシック" panose="020B0600070205080204" pitchFamily="34" charset="-128"/>
              </a:rPr>
              <a:t>Luk 24,49</a:t>
            </a:r>
          </a:p>
          <a:p>
            <a:pPr>
              <a:lnSpc>
                <a:spcPct val="90000"/>
              </a:lnSpc>
            </a:pPr>
            <a:r>
              <a:rPr lang="nn-NO" altLang="nb-NO">
                <a:ea typeface="ＭＳ Ｐゴシック" panose="020B0600070205080204" pitchFamily="34" charset="-128"/>
              </a:rPr>
              <a:t>Symbolet for kraft er vinden</a:t>
            </a:r>
          </a:p>
          <a:p>
            <a:pPr lvl="1">
              <a:lnSpc>
                <a:spcPct val="90000"/>
              </a:lnSpc>
            </a:pPr>
            <a:r>
              <a:rPr lang="nn-NO" altLang="nb-NO">
                <a:ea typeface="ＭＳ Ｐゴシック" panose="020B0600070205080204" pitchFamily="34" charset="-128"/>
              </a:rPr>
              <a:t>1 Mos 2,7 og Joh 20,22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500" fill="hold"/>
                                        <p:tgtEl>
                                          <p:spTgt spid="66562"/>
                                        </p:tgtEl>
                                        <p:attrNameLst>
                                          <p:attrName>ppt_x</p:attrName>
                                        </p:attrNameLst>
                                      </p:cBhvr>
                                      <p:tavLst>
                                        <p:tav tm="0">
                                          <p:val>
                                            <p:strVal val="0-#ppt_w/2"/>
                                          </p:val>
                                        </p:tav>
                                        <p:tav tm="100000">
                                          <p:val>
                                            <p:strVal val="#ppt_x"/>
                                          </p:val>
                                        </p:tav>
                                      </p:tavLst>
                                    </p:anim>
                                    <p:anim calcmode="lin" valueType="num">
                                      <p:cBhvr additive="base">
                                        <p:cTn id="8" dur="500" fill="hold"/>
                                        <p:tgtEl>
                                          <p:spTgt spid="665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6563">
                                            <p:txEl>
                                              <p:pRg st="0" end="0"/>
                                            </p:txEl>
                                          </p:spTgt>
                                        </p:tgtEl>
                                        <p:attrNameLst>
                                          <p:attrName>style.visibility</p:attrName>
                                        </p:attrNameLst>
                                      </p:cBhvr>
                                      <p:to>
                                        <p:strVal val="visible"/>
                                      </p:to>
                                    </p:set>
                                    <p:anim calcmode="lin" valueType="num">
                                      <p:cBhvr additive="base">
                                        <p:cTn id="13"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6563">
                                            <p:txEl>
                                              <p:pRg st="1" end="1"/>
                                            </p:txEl>
                                          </p:spTgt>
                                        </p:tgtEl>
                                        <p:attrNameLst>
                                          <p:attrName>style.visibility</p:attrName>
                                        </p:attrNameLst>
                                      </p:cBhvr>
                                      <p:to>
                                        <p:strVal val="visible"/>
                                      </p:to>
                                    </p:set>
                                    <p:anim calcmode="lin" valueType="num">
                                      <p:cBhvr additive="base">
                                        <p:cTn id="19"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6563">
                                            <p:txEl>
                                              <p:pRg st="2" end="2"/>
                                            </p:txEl>
                                          </p:spTgt>
                                        </p:tgtEl>
                                        <p:attrNameLst>
                                          <p:attrName>style.visibility</p:attrName>
                                        </p:attrNameLst>
                                      </p:cBhvr>
                                      <p:to>
                                        <p:strVal val="visible"/>
                                      </p:to>
                                    </p:set>
                                    <p:anim calcmode="lin" valueType="num">
                                      <p:cBhvr additive="base">
                                        <p:cTn id="25"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6563">
                                            <p:txEl>
                                              <p:pRg st="3" end="3"/>
                                            </p:txEl>
                                          </p:spTgt>
                                        </p:tgtEl>
                                        <p:attrNameLst>
                                          <p:attrName>style.visibility</p:attrName>
                                        </p:attrNameLst>
                                      </p:cBhvr>
                                      <p:to>
                                        <p:strVal val="visible"/>
                                      </p:to>
                                    </p:set>
                                    <p:anim calcmode="lin" valueType="num">
                                      <p:cBhvr additive="base">
                                        <p:cTn id="31" dur="500" fill="hold"/>
                                        <p:tgtEl>
                                          <p:spTgt spid="6656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66563">
                                            <p:txEl>
                                              <p:pRg st="4" end="4"/>
                                            </p:txEl>
                                          </p:spTgt>
                                        </p:tgtEl>
                                        <p:attrNameLst>
                                          <p:attrName>style.visibility</p:attrName>
                                        </p:attrNameLst>
                                      </p:cBhvr>
                                      <p:to>
                                        <p:strVal val="visible"/>
                                      </p:to>
                                    </p:set>
                                    <p:anim calcmode="lin" valueType="num">
                                      <p:cBhvr additive="base">
                                        <p:cTn id="37" dur="500" fill="hold"/>
                                        <p:tgtEl>
                                          <p:spTgt spid="6656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66563">
                                            <p:txEl>
                                              <p:pRg st="5" end="5"/>
                                            </p:txEl>
                                          </p:spTgt>
                                        </p:tgtEl>
                                        <p:attrNameLst>
                                          <p:attrName>style.visibility</p:attrName>
                                        </p:attrNameLst>
                                      </p:cBhvr>
                                      <p:to>
                                        <p:strVal val="visible"/>
                                      </p:to>
                                    </p:set>
                                    <p:anim calcmode="lin" valueType="num">
                                      <p:cBhvr additive="base">
                                        <p:cTn id="43" dur="500" fill="hold"/>
                                        <p:tgtEl>
                                          <p:spTgt spid="6656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65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66563">
                                            <p:txEl>
                                              <p:pRg st="6" end="6"/>
                                            </p:txEl>
                                          </p:spTgt>
                                        </p:tgtEl>
                                        <p:attrNameLst>
                                          <p:attrName>style.visibility</p:attrName>
                                        </p:attrNameLst>
                                      </p:cBhvr>
                                      <p:to>
                                        <p:strVal val="visible"/>
                                      </p:to>
                                    </p:set>
                                    <p:anim calcmode="lin" valueType="num">
                                      <p:cBhvr additive="base">
                                        <p:cTn id="49" dur="500" fill="hold"/>
                                        <p:tgtEl>
                                          <p:spTgt spid="6656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65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P spid="66563"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E0874763-CE28-7A3A-6A08-1ADD76F1A253}"/>
              </a:ext>
            </a:extLst>
          </p:cNvPr>
          <p:cNvSpPr>
            <a:spLocks noGrp="1" noChangeArrowheads="1"/>
          </p:cNvSpPr>
          <p:nvPr>
            <p:ph type="title"/>
          </p:nvPr>
        </p:nvSpPr>
        <p:spPr>
          <a:xfrm>
            <a:off x="457200" y="557213"/>
            <a:ext cx="8229600" cy="1143000"/>
          </a:xfrm>
        </p:spPr>
        <p:txBody>
          <a:bodyPr/>
          <a:lstStyle/>
          <a:p>
            <a:pPr eaLnBrk="1" hangingPunct="1"/>
            <a:r>
              <a:rPr lang="nb-NO" altLang="nb-NO">
                <a:ea typeface="ＭＳ Ｐゴシック" panose="020B0600070205080204" pitchFamily="34" charset="-128"/>
              </a:rPr>
              <a:t>Blå kristne: Maria</a:t>
            </a:r>
          </a:p>
        </p:txBody>
      </p:sp>
      <p:pic>
        <p:nvPicPr>
          <p:cNvPr id="223235" name="Picture 3">
            <a:extLst>
              <a:ext uri="{FF2B5EF4-FFF2-40B4-BE49-F238E27FC236}">
                <a16:creationId xmlns:a16="http://schemas.microsoft.com/office/drawing/2014/main" id="{2C878878-4EB1-F9EB-9B4C-0F217B9375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89188" y="1855788"/>
            <a:ext cx="4364037" cy="4525962"/>
          </a:xfrm>
        </p:spPr>
      </p:pic>
      <p:sp>
        <p:nvSpPr>
          <p:cNvPr id="37893" name="Text Box 4">
            <a:extLst>
              <a:ext uri="{FF2B5EF4-FFF2-40B4-BE49-F238E27FC236}">
                <a16:creationId xmlns:a16="http://schemas.microsoft.com/office/drawing/2014/main" id="{C6613AFE-270C-A70F-A12C-55227A1C0E9E}"/>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37894" name="Rectangle 5">
            <a:extLst>
              <a:ext uri="{FF2B5EF4-FFF2-40B4-BE49-F238E27FC236}">
                <a16:creationId xmlns:a16="http://schemas.microsoft.com/office/drawing/2014/main" id="{036A171C-868F-2DC6-B237-0C346DB8DF8B}"/>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37895" name="AutoShape 6">
            <a:extLst>
              <a:ext uri="{FF2B5EF4-FFF2-40B4-BE49-F238E27FC236}">
                <a16:creationId xmlns:a16="http://schemas.microsoft.com/office/drawing/2014/main" id="{1B95EDC1-919B-41B7-F87D-E697A684A3C4}"/>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37890" name="Object 2">
            <a:extLst>
              <a:ext uri="{FF2B5EF4-FFF2-40B4-BE49-F238E27FC236}">
                <a16:creationId xmlns:a16="http://schemas.microsoft.com/office/drawing/2014/main" id="{5E466B49-DBE0-7272-4C3F-27725D104767}"/>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4" imgW="10259857" imgH="10259857" progId="Paint.Picture">
                  <p:embed/>
                </p:oleObj>
              </mc:Choice>
              <mc:Fallback>
                <p:oleObj name="Punktgrafikkbilde" r:id="rId4" imgW="10259857" imgH="1025985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23235"/>
                                        </p:tgtEl>
                                        <p:attrNameLst>
                                          <p:attrName>style.visibility</p:attrName>
                                        </p:attrNameLst>
                                      </p:cBhvr>
                                      <p:to>
                                        <p:strVal val="visible"/>
                                      </p:to>
                                    </p:set>
                                    <p:anim calcmode="lin" valueType="num">
                                      <p:cBhvr additive="base">
                                        <p:cTn id="7" dur="500" fill="hold"/>
                                        <p:tgtEl>
                                          <p:spTgt spid="223235"/>
                                        </p:tgtEl>
                                        <p:attrNameLst>
                                          <p:attrName>ppt_x</p:attrName>
                                        </p:attrNameLst>
                                      </p:cBhvr>
                                      <p:tavLst>
                                        <p:tav tm="0">
                                          <p:val>
                                            <p:strVal val="#ppt_x"/>
                                          </p:val>
                                        </p:tav>
                                        <p:tav tm="100000">
                                          <p:val>
                                            <p:strVal val="#ppt_x"/>
                                          </p:val>
                                        </p:tav>
                                      </p:tavLst>
                                    </p:anim>
                                    <p:anim calcmode="lin" valueType="num">
                                      <p:cBhvr additive="base">
                                        <p:cTn id="8" dur="500" fill="hold"/>
                                        <p:tgtEl>
                                          <p:spTgt spid="22323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23234"/>
                                        </p:tgtEl>
                                        <p:attrNameLst>
                                          <p:attrName>style.visibility</p:attrName>
                                        </p:attrNameLst>
                                      </p:cBhvr>
                                      <p:to>
                                        <p:strVal val="visible"/>
                                      </p:to>
                                    </p:set>
                                    <p:anim calcmode="lin" valueType="num">
                                      <p:cBhvr additive="base">
                                        <p:cTn id="13" dur="500" fill="hold"/>
                                        <p:tgtEl>
                                          <p:spTgt spid="223234"/>
                                        </p:tgtEl>
                                        <p:attrNameLst>
                                          <p:attrName>ppt_x</p:attrName>
                                        </p:attrNameLst>
                                      </p:cBhvr>
                                      <p:tavLst>
                                        <p:tav tm="0">
                                          <p:val>
                                            <p:strVal val="#ppt_x"/>
                                          </p:val>
                                        </p:tav>
                                        <p:tav tm="100000">
                                          <p:val>
                                            <p:strVal val="#ppt_x"/>
                                          </p:val>
                                        </p:tav>
                                      </p:tavLst>
                                    </p:anim>
                                    <p:anim calcmode="lin" valueType="num">
                                      <p:cBhvr additive="base">
                                        <p:cTn id="14" dur="500" fill="hold"/>
                                        <p:tgtEl>
                                          <p:spTgt spid="2232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5D13BC78-5961-4937-7C24-A077B9AED8F7}"/>
              </a:ext>
            </a:extLst>
          </p:cNvPr>
          <p:cNvSpPr>
            <a:spLocks noGrp="1" noChangeArrowheads="1"/>
          </p:cNvSpPr>
          <p:nvPr>
            <p:ph type="title"/>
          </p:nvPr>
        </p:nvSpPr>
        <p:spPr>
          <a:xfrm>
            <a:off x="457200" y="557213"/>
            <a:ext cx="8229600" cy="1143000"/>
          </a:xfrm>
        </p:spPr>
        <p:txBody>
          <a:bodyPr/>
          <a:lstStyle/>
          <a:p>
            <a:pPr eaLnBrk="1" hangingPunct="1"/>
            <a:r>
              <a:rPr lang="nb-NO" altLang="nb-NO">
                <a:ea typeface="ＭＳ Ｐゴシック" panose="020B0600070205080204" pitchFamily="34" charset="-128"/>
              </a:rPr>
              <a:t>Blå menigheter</a:t>
            </a:r>
          </a:p>
        </p:txBody>
      </p:sp>
      <p:pic>
        <p:nvPicPr>
          <p:cNvPr id="225283" name="Picture 3">
            <a:extLst>
              <a:ext uri="{FF2B5EF4-FFF2-40B4-BE49-F238E27FC236}">
                <a16:creationId xmlns:a16="http://schemas.microsoft.com/office/drawing/2014/main" id="{ADC5E2F2-32D6-80CA-FC0C-43BF358FDD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32025" y="1855788"/>
            <a:ext cx="4521200" cy="4525962"/>
          </a:xfrm>
        </p:spPr>
      </p:pic>
      <p:sp>
        <p:nvSpPr>
          <p:cNvPr id="225284" name="Text Box 4">
            <a:extLst>
              <a:ext uri="{FF2B5EF4-FFF2-40B4-BE49-F238E27FC236}">
                <a16:creationId xmlns:a16="http://schemas.microsoft.com/office/drawing/2014/main" id="{19838B74-1FCE-AE64-9553-39395D921F88}"/>
              </a:ext>
            </a:extLst>
          </p:cNvPr>
          <p:cNvSpPr txBox="1">
            <a:spLocks noChangeArrowheads="1"/>
          </p:cNvSpPr>
          <p:nvPr/>
        </p:nvSpPr>
        <p:spPr bwMode="auto">
          <a:xfrm>
            <a:off x="3579813" y="3595688"/>
            <a:ext cx="1330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2800">
                <a:solidFill>
                  <a:srgbClr val="000000"/>
                </a:solidFill>
                <a:latin typeface="Times" panose="02020603050405020304" pitchFamily="18" charset="0"/>
              </a:rPr>
              <a:t>Følelser</a:t>
            </a:r>
            <a:endParaRPr lang="nb-NO" altLang="nb-NO">
              <a:latin typeface="Times" panose="02020603050405020304" pitchFamily="18" charset="0"/>
            </a:endParaRPr>
          </a:p>
        </p:txBody>
      </p:sp>
      <p:sp>
        <p:nvSpPr>
          <p:cNvPr id="225285" name="Text Box 5">
            <a:extLst>
              <a:ext uri="{FF2B5EF4-FFF2-40B4-BE49-F238E27FC236}">
                <a16:creationId xmlns:a16="http://schemas.microsoft.com/office/drawing/2014/main" id="{A3DFB180-DC74-2B31-2801-34EAE9D6B27D}"/>
              </a:ext>
            </a:extLst>
          </p:cNvPr>
          <p:cNvSpPr txBox="1">
            <a:spLocks noChangeArrowheads="1"/>
          </p:cNvSpPr>
          <p:nvPr/>
        </p:nvSpPr>
        <p:spPr bwMode="auto">
          <a:xfrm>
            <a:off x="3717925" y="4662488"/>
            <a:ext cx="1981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2800">
                <a:solidFill>
                  <a:srgbClr val="000000"/>
                </a:solidFill>
                <a:latin typeface="Times" panose="02020603050405020304" pitchFamily="18" charset="0"/>
              </a:rPr>
              <a:t>Åndelig</a:t>
            </a:r>
            <a:r>
              <a:rPr lang="nb-NO" altLang="nb-NO">
                <a:solidFill>
                  <a:srgbClr val="000000"/>
                </a:solidFill>
                <a:latin typeface="Times" panose="02020603050405020304" pitchFamily="18" charset="0"/>
              </a:rPr>
              <a:t> kraft</a:t>
            </a:r>
            <a:endParaRPr lang="nb-NO" altLang="nb-NO">
              <a:latin typeface="Times" panose="02020603050405020304" pitchFamily="18" charset="0"/>
            </a:endParaRPr>
          </a:p>
        </p:txBody>
      </p:sp>
      <p:sp>
        <p:nvSpPr>
          <p:cNvPr id="225286" name="Text Box 6">
            <a:extLst>
              <a:ext uri="{FF2B5EF4-FFF2-40B4-BE49-F238E27FC236}">
                <a16:creationId xmlns:a16="http://schemas.microsoft.com/office/drawing/2014/main" id="{F4F366A3-8A77-C32F-526F-D5BB289E2CBB}"/>
              </a:ext>
            </a:extLst>
          </p:cNvPr>
          <p:cNvSpPr txBox="1">
            <a:spLocks noChangeArrowheads="1"/>
          </p:cNvSpPr>
          <p:nvPr/>
        </p:nvSpPr>
        <p:spPr bwMode="auto">
          <a:xfrm>
            <a:off x="2895600" y="4281488"/>
            <a:ext cx="2652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2800">
                <a:solidFill>
                  <a:srgbClr val="000000"/>
                </a:solidFill>
                <a:latin typeface="Times" panose="02020603050405020304" pitchFamily="18" charset="0"/>
              </a:rPr>
              <a:t>Trosmenighetene</a:t>
            </a:r>
            <a:endParaRPr lang="nb-NO" altLang="nb-NO">
              <a:latin typeface="Times" panose="02020603050405020304" pitchFamily="18" charset="0"/>
            </a:endParaRPr>
          </a:p>
        </p:txBody>
      </p:sp>
      <p:sp>
        <p:nvSpPr>
          <p:cNvPr id="225287" name="Text Box 7">
            <a:extLst>
              <a:ext uri="{FF2B5EF4-FFF2-40B4-BE49-F238E27FC236}">
                <a16:creationId xmlns:a16="http://schemas.microsoft.com/office/drawing/2014/main" id="{11994480-CA78-2890-498E-892E30BCD615}"/>
              </a:ext>
            </a:extLst>
          </p:cNvPr>
          <p:cNvSpPr txBox="1">
            <a:spLocks noChangeArrowheads="1"/>
          </p:cNvSpPr>
          <p:nvPr/>
        </p:nvSpPr>
        <p:spPr bwMode="auto">
          <a:xfrm>
            <a:off x="3032125" y="3960813"/>
            <a:ext cx="1033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2800">
                <a:solidFill>
                  <a:schemeClr val="bg1"/>
                </a:solidFill>
                <a:latin typeface="Times" panose="02020603050405020304" pitchFamily="18" charset="0"/>
              </a:rPr>
              <a:t>Føleri</a:t>
            </a:r>
            <a:endParaRPr lang="nb-NO" altLang="nb-NO">
              <a:latin typeface="Times" panose="02020603050405020304" pitchFamily="18" charset="0"/>
            </a:endParaRPr>
          </a:p>
        </p:txBody>
      </p:sp>
      <p:sp>
        <p:nvSpPr>
          <p:cNvPr id="39945" name="Text Box 8">
            <a:extLst>
              <a:ext uri="{FF2B5EF4-FFF2-40B4-BE49-F238E27FC236}">
                <a16:creationId xmlns:a16="http://schemas.microsoft.com/office/drawing/2014/main" id="{44DA299D-2F38-55FC-A7FB-E7DABE81F2FD}"/>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39946" name="Rectangle 9">
            <a:extLst>
              <a:ext uri="{FF2B5EF4-FFF2-40B4-BE49-F238E27FC236}">
                <a16:creationId xmlns:a16="http://schemas.microsoft.com/office/drawing/2014/main" id="{E36C72B2-8FFA-58DD-60A3-699F10222E1B}"/>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39947" name="AutoShape 10">
            <a:extLst>
              <a:ext uri="{FF2B5EF4-FFF2-40B4-BE49-F238E27FC236}">
                <a16:creationId xmlns:a16="http://schemas.microsoft.com/office/drawing/2014/main" id="{FD49A9B3-77EA-491B-47C9-A47457F9033B}"/>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39938" name="Object 2">
            <a:extLst>
              <a:ext uri="{FF2B5EF4-FFF2-40B4-BE49-F238E27FC236}">
                <a16:creationId xmlns:a16="http://schemas.microsoft.com/office/drawing/2014/main" id="{A6BF00EC-9121-D70F-A61D-4C7CD42A458E}"/>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4" imgW="10259857" imgH="10259857" progId="Paint.Picture">
                  <p:embed/>
                </p:oleObj>
              </mc:Choice>
              <mc:Fallback>
                <p:oleObj name="Punktgrafikkbilde" r:id="rId4" imgW="10259857" imgH="1025985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25282"/>
                                        </p:tgtEl>
                                        <p:attrNameLst>
                                          <p:attrName>style.visibility</p:attrName>
                                        </p:attrNameLst>
                                      </p:cBhvr>
                                      <p:to>
                                        <p:strVal val="visible"/>
                                      </p:to>
                                    </p:set>
                                    <p:anim calcmode="lin" valueType="num">
                                      <p:cBhvr additive="base">
                                        <p:cTn id="7" dur="500" fill="hold"/>
                                        <p:tgtEl>
                                          <p:spTgt spid="225282"/>
                                        </p:tgtEl>
                                        <p:attrNameLst>
                                          <p:attrName>ppt_x</p:attrName>
                                        </p:attrNameLst>
                                      </p:cBhvr>
                                      <p:tavLst>
                                        <p:tav tm="0">
                                          <p:val>
                                            <p:strVal val="#ppt_x"/>
                                          </p:val>
                                        </p:tav>
                                        <p:tav tm="100000">
                                          <p:val>
                                            <p:strVal val="#ppt_x"/>
                                          </p:val>
                                        </p:tav>
                                      </p:tavLst>
                                    </p:anim>
                                    <p:anim calcmode="lin" valueType="num">
                                      <p:cBhvr additive="base">
                                        <p:cTn id="8" dur="500" fill="hold"/>
                                        <p:tgtEl>
                                          <p:spTgt spid="22528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25283"/>
                                        </p:tgtEl>
                                        <p:attrNameLst>
                                          <p:attrName>style.visibility</p:attrName>
                                        </p:attrNameLst>
                                      </p:cBhvr>
                                      <p:to>
                                        <p:strVal val="visible"/>
                                      </p:to>
                                    </p:set>
                                    <p:anim calcmode="lin" valueType="num">
                                      <p:cBhvr additive="base">
                                        <p:cTn id="13" dur="500" fill="hold"/>
                                        <p:tgtEl>
                                          <p:spTgt spid="225283"/>
                                        </p:tgtEl>
                                        <p:attrNameLst>
                                          <p:attrName>ppt_x</p:attrName>
                                        </p:attrNameLst>
                                      </p:cBhvr>
                                      <p:tavLst>
                                        <p:tav tm="0">
                                          <p:val>
                                            <p:strVal val="#ppt_x"/>
                                          </p:val>
                                        </p:tav>
                                        <p:tav tm="100000">
                                          <p:val>
                                            <p:strVal val="#ppt_x"/>
                                          </p:val>
                                        </p:tav>
                                      </p:tavLst>
                                    </p:anim>
                                    <p:anim calcmode="lin" valueType="num">
                                      <p:cBhvr additive="base">
                                        <p:cTn id="14" dur="500" fill="hold"/>
                                        <p:tgtEl>
                                          <p:spTgt spid="22528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225284"/>
                                        </p:tgtEl>
                                        <p:attrNameLst>
                                          <p:attrName>style.visibility</p:attrName>
                                        </p:attrNameLst>
                                      </p:cBhvr>
                                      <p:to>
                                        <p:strVal val="visible"/>
                                      </p:to>
                                    </p:set>
                                    <p:anim calcmode="lin" valueType="num">
                                      <p:cBhvr additive="base">
                                        <p:cTn id="19" dur="500" fill="hold"/>
                                        <p:tgtEl>
                                          <p:spTgt spid="225284"/>
                                        </p:tgtEl>
                                        <p:attrNameLst>
                                          <p:attrName>ppt_x</p:attrName>
                                        </p:attrNameLst>
                                      </p:cBhvr>
                                      <p:tavLst>
                                        <p:tav tm="0">
                                          <p:val>
                                            <p:strVal val="#ppt_x"/>
                                          </p:val>
                                        </p:tav>
                                        <p:tav tm="100000">
                                          <p:val>
                                            <p:strVal val="#ppt_x"/>
                                          </p:val>
                                        </p:tav>
                                      </p:tavLst>
                                    </p:anim>
                                    <p:anim calcmode="lin" valueType="num">
                                      <p:cBhvr additive="base">
                                        <p:cTn id="20" dur="500" fill="hold"/>
                                        <p:tgtEl>
                                          <p:spTgt spid="22528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225285"/>
                                        </p:tgtEl>
                                        <p:attrNameLst>
                                          <p:attrName>style.visibility</p:attrName>
                                        </p:attrNameLst>
                                      </p:cBhvr>
                                      <p:to>
                                        <p:strVal val="visible"/>
                                      </p:to>
                                    </p:set>
                                    <p:anim calcmode="lin" valueType="num">
                                      <p:cBhvr additive="base">
                                        <p:cTn id="25" dur="500" fill="hold"/>
                                        <p:tgtEl>
                                          <p:spTgt spid="225285"/>
                                        </p:tgtEl>
                                        <p:attrNameLst>
                                          <p:attrName>ppt_x</p:attrName>
                                        </p:attrNameLst>
                                      </p:cBhvr>
                                      <p:tavLst>
                                        <p:tav tm="0">
                                          <p:val>
                                            <p:strVal val="#ppt_x"/>
                                          </p:val>
                                        </p:tav>
                                        <p:tav tm="100000">
                                          <p:val>
                                            <p:strVal val="#ppt_x"/>
                                          </p:val>
                                        </p:tav>
                                      </p:tavLst>
                                    </p:anim>
                                    <p:anim calcmode="lin" valueType="num">
                                      <p:cBhvr additive="base">
                                        <p:cTn id="26" dur="500" fill="hold"/>
                                        <p:tgtEl>
                                          <p:spTgt spid="225285"/>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225286"/>
                                        </p:tgtEl>
                                        <p:attrNameLst>
                                          <p:attrName>style.visibility</p:attrName>
                                        </p:attrNameLst>
                                      </p:cBhvr>
                                      <p:to>
                                        <p:strVal val="visible"/>
                                      </p:to>
                                    </p:set>
                                    <p:anim calcmode="lin" valueType="num">
                                      <p:cBhvr additive="base">
                                        <p:cTn id="31" dur="500" fill="hold"/>
                                        <p:tgtEl>
                                          <p:spTgt spid="225286"/>
                                        </p:tgtEl>
                                        <p:attrNameLst>
                                          <p:attrName>ppt_x</p:attrName>
                                        </p:attrNameLst>
                                      </p:cBhvr>
                                      <p:tavLst>
                                        <p:tav tm="0">
                                          <p:val>
                                            <p:strVal val="#ppt_x"/>
                                          </p:val>
                                        </p:tav>
                                        <p:tav tm="100000">
                                          <p:val>
                                            <p:strVal val="#ppt_x"/>
                                          </p:val>
                                        </p:tav>
                                      </p:tavLst>
                                    </p:anim>
                                    <p:anim calcmode="lin" valueType="num">
                                      <p:cBhvr additive="base">
                                        <p:cTn id="32" dur="500" fill="hold"/>
                                        <p:tgtEl>
                                          <p:spTgt spid="225286"/>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225287"/>
                                        </p:tgtEl>
                                        <p:attrNameLst>
                                          <p:attrName>style.visibility</p:attrName>
                                        </p:attrNameLst>
                                      </p:cBhvr>
                                      <p:to>
                                        <p:strVal val="visible"/>
                                      </p:to>
                                    </p:set>
                                    <p:anim calcmode="lin" valueType="num">
                                      <p:cBhvr additive="base">
                                        <p:cTn id="37" dur="500" fill="hold"/>
                                        <p:tgtEl>
                                          <p:spTgt spid="225287"/>
                                        </p:tgtEl>
                                        <p:attrNameLst>
                                          <p:attrName>ppt_x</p:attrName>
                                        </p:attrNameLst>
                                      </p:cBhvr>
                                      <p:tavLst>
                                        <p:tav tm="0">
                                          <p:val>
                                            <p:strVal val="#ppt_x"/>
                                          </p:val>
                                        </p:tav>
                                        <p:tav tm="100000">
                                          <p:val>
                                            <p:strVal val="#ppt_x"/>
                                          </p:val>
                                        </p:tav>
                                      </p:tavLst>
                                    </p:anim>
                                    <p:anim calcmode="lin" valueType="num">
                                      <p:cBhvr additive="base">
                                        <p:cTn id="38" dur="500" fill="hold"/>
                                        <p:tgtEl>
                                          <p:spTgt spid="2252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autoUpdateAnimBg="0"/>
      <p:bldP spid="225284" grpId="0" autoUpdateAnimBg="0"/>
      <p:bldP spid="225285" grpId="0" autoUpdateAnimBg="0"/>
      <p:bldP spid="225286" grpId="0" autoUpdateAnimBg="0"/>
      <p:bldP spid="22528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tel 1">
            <a:extLst>
              <a:ext uri="{FF2B5EF4-FFF2-40B4-BE49-F238E27FC236}">
                <a16:creationId xmlns:a16="http://schemas.microsoft.com/office/drawing/2014/main" id="{DC1D7BE7-6EE9-F8DB-BD41-123CF819CF6B}"/>
              </a:ext>
            </a:extLst>
          </p:cNvPr>
          <p:cNvSpPr>
            <a:spLocks noGrp="1"/>
          </p:cNvSpPr>
          <p:nvPr>
            <p:ph type="title"/>
          </p:nvPr>
        </p:nvSpPr>
        <p:spPr/>
        <p:txBody>
          <a:bodyPr/>
          <a:lstStyle/>
          <a:p>
            <a:r>
              <a:rPr lang="nb-NO" altLang="nb-NO">
                <a:ea typeface="ＭＳ Ｐゴシック" panose="020B0600070205080204" pitchFamily="34" charset="-128"/>
              </a:rPr>
              <a:t>Streams of Living Water</a:t>
            </a:r>
          </a:p>
        </p:txBody>
      </p:sp>
      <p:pic>
        <p:nvPicPr>
          <p:cNvPr id="41987" name="Plassholder for innhold 3" descr="Innskanning.pdf">
            <a:extLst>
              <a:ext uri="{FF2B5EF4-FFF2-40B4-BE49-F238E27FC236}">
                <a16:creationId xmlns:a16="http://schemas.microsoft.com/office/drawing/2014/main" id="{133B9D4D-99F4-15F1-04BC-8B0458BC61C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4715" r="-84715"/>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7EF0A40E-B4D6-59C6-121A-3CCE009AF5E3}"/>
              </a:ext>
            </a:extLst>
          </p:cNvPr>
          <p:cNvSpPr>
            <a:spLocks noGrp="1" noChangeArrowheads="1"/>
          </p:cNvSpPr>
          <p:nvPr>
            <p:ph type="title"/>
          </p:nvPr>
        </p:nvSpPr>
        <p:spPr>
          <a:xfrm>
            <a:off x="1095375" y="620713"/>
            <a:ext cx="8229600" cy="1143000"/>
          </a:xfrm>
        </p:spPr>
        <p:txBody>
          <a:bodyPr/>
          <a:lstStyle/>
          <a:p>
            <a:pPr eaLnBrk="1" hangingPunct="1"/>
            <a:r>
              <a:rPr lang="nn-NO" altLang="nb-NO">
                <a:ea typeface="ＭＳ Ｐゴシック" panose="020B0600070205080204" pitchFamily="34" charset="-128"/>
              </a:rPr>
              <a:t>Jesus- den rettferdige</a:t>
            </a:r>
          </a:p>
        </p:txBody>
      </p:sp>
      <p:sp>
        <p:nvSpPr>
          <p:cNvPr id="190467" name="Rectangle 3">
            <a:extLst>
              <a:ext uri="{FF2B5EF4-FFF2-40B4-BE49-F238E27FC236}">
                <a16:creationId xmlns:a16="http://schemas.microsoft.com/office/drawing/2014/main" id="{530D1654-6731-4D0D-D4B3-559AB6700704}"/>
              </a:ext>
            </a:extLst>
          </p:cNvPr>
          <p:cNvSpPr>
            <a:spLocks noGrp="1" noChangeArrowheads="1"/>
          </p:cNvSpPr>
          <p:nvPr>
            <p:ph type="body" idx="1"/>
          </p:nvPr>
        </p:nvSpPr>
        <p:spPr>
          <a:xfrm>
            <a:off x="1382713" y="1939925"/>
            <a:ext cx="8229600" cy="4225925"/>
          </a:xfrm>
        </p:spPr>
        <p:txBody>
          <a:bodyPr/>
          <a:lstStyle/>
          <a:p>
            <a:pPr marL="457200" indent="-457200" eaLnBrk="1" hangingPunct="1"/>
            <a:r>
              <a:rPr lang="nn-NO" altLang="nb-NO">
                <a:ea typeface="ＭＳ Ｐゴシック" panose="020B0600070205080204" pitchFamily="34" charset="-128"/>
              </a:rPr>
              <a:t>Jesu første offentlige tale: Luk 4,18-19</a:t>
            </a:r>
          </a:p>
          <a:p>
            <a:pPr marL="457200" indent="-457200" eaLnBrk="1" hangingPunct="1"/>
            <a:r>
              <a:rPr lang="nn-NO" altLang="nb-NO">
                <a:ea typeface="ＭＳ Ｐゴシック" panose="020B0600070205080204" pitchFamily="34" charset="-128"/>
              </a:rPr>
              <a:t>Jesus levde det han sa</a:t>
            </a:r>
          </a:p>
          <a:p>
            <a:pPr marL="1027113" lvl="1" indent="-455613" eaLnBrk="1" hangingPunct="1"/>
            <a:r>
              <a:rPr lang="nn-NO" altLang="nb-NO">
                <a:ea typeface="ＭＳ Ｐゴシック" panose="020B0600070205080204" pitchFamily="34" charset="-128"/>
              </a:rPr>
              <a:t>Tok seg av mennesker andre avskydde</a:t>
            </a:r>
          </a:p>
          <a:p>
            <a:pPr marL="1027113" lvl="1" indent="-455613" eaLnBrk="1" hangingPunct="1"/>
            <a:r>
              <a:rPr lang="nn-NO" altLang="nb-NO">
                <a:ea typeface="ＭＳ Ｐゴシック" panose="020B0600070205080204" pitchFamily="34" charset="-128"/>
              </a:rPr>
              <a:t>Kjempet for sosial rettferdighet</a:t>
            </a:r>
          </a:p>
          <a:p>
            <a:pPr marL="1027113" lvl="1" indent="-455613" eaLnBrk="1" hangingPunct="1"/>
            <a:r>
              <a:rPr lang="nn-NO" altLang="nb-NO">
                <a:ea typeface="ＭＳ Ｐゴシック" panose="020B0600070205080204" pitchFamily="34" charset="-128"/>
              </a:rPr>
              <a:t>Var en tjenende leder</a:t>
            </a:r>
          </a:p>
        </p:txBody>
      </p:sp>
      <p:sp>
        <p:nvSpPr>
          <p:cNvPr id="43013" name="Text Box 4">
            <a:extLst>
              <a:ext uri="{FF2B5EF4-FFF2-40B4-BE49-F238E27FC236}">
                <a16:creationId xmlns:a16="http://schemas.microsoft.com/office/drawing/2014/main" id="{CA8F2D96-EA9F-8DF0-D6DF-9D4387341A89}"/>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43014" name="Rectangle 5">
            <a:extLst>
              <a:ext uri="{FF2B5EF4-FFF2-40B4-BE49-F238E27FC236}">
                <a16:creationId xmlns:a16="http://schemas.microsoft.com/office/drawing/2014/main" id="{2549DDF8-1533-0446-A9B4-4EACD94E6B03}"/>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43015" name="AutoShape 6">
            <a:extLst>
              <a:ext uri="{FF2B5EF4-FFF2-40B4-BE49-F238E27FC236}">
                <a16:creationId xmlns:a16="http://schemas.microsoft.com/office/drawing/2014/main" id="{EA70B70E-110B-EA9C-5A1B-FB14A8EECF11}"/>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43010" name="Object 2">
            <a:extLst>
              <a:ext uri="{FF2B5EF4-FFF2-40B4-BE49-F238E27FC236}">
                <a16:creationId xmlns:a16="http://schemas.microsoft.com/office/drawing/2014/main" id="{71D7ED09-7A57-F169-AA2D-8372E1977749}"/>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3" imgW="10259857" imgH="10259857" progId="Paint.Picture">
                  <p:embed/>
                </p:oleObj>
              </mc:Choice>
              <mc:Fallback>
                <p:oleObj name="Punktgrafikkbilde" r:id="rId3" imgW="10259857" imgH="1025985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0466"/>
                                        </p:tgtEl>
                                        <p:attrNameLst>
                                          <p:attrName>style.visibility</p:attrName>
                                        </p:attrNameLst>
                                      </p:cBhvr>
                                      <p:to>
                                        <p:strVal val="visible"/>
                                      </p:to>
                                    </p:set>
                                    <p:anim calcmode="lin" valueType="num">
                                      <p:cBhvr additive="base">
                                        <p:cTn id="7" dur="500" fill="hold"/>
                                        <p:tgtEl>
                                          <p:spTgt spid="190466"/>
                                        </p:tgtEl>
                                        <p:attrNameLst>
                                          <p:attrName>ppt_x</p:attrName>
                                        </p:attrNameLst>
                                      </p:cBhvr>
                                      <p:tavLst>
                                        <p:tav tm="0">
                                          <p:val>
                                            <p:strVal val="0-#ppt_w/2"/>
                                          </p:val>
                                        </p:tav>
                                        <p:tav tm="100000">
                                          <p:val>
                                            <p:strVal val="#ppt_x"/>
                                          </p:val>
                                        </p:tav>
                                      </p:tavLst>
                                    </p:anim>
                                    <p:anim calcmode="lin" valueType="num">
                                      <p:cBhvr additive="base">
                                        <p:cTn id="8" dur="500" fill="hold"/>
                                        <p:tgtEl>
                                          <p:spTgt spid="1904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90467">
                                            <p:txEl>
                                              <p:pRg st="0" end="0"/>
                                            </p:txEl>
                                          </p:spTgt>
                                        </p:tgtEl>
                                        <p:attrNameLst>
                                          <p:attrName>style.visibility</p:attrName>
                                        </p:attrNameLst>
                                      </p:cBhvr>
                                      <p:to>
                                        <p:strVal val="visible"/>
                                      </p:to>
                                    </p:set>
                                    <p:anim calcmode="lin" valueType="num">
                                      <p:cBhvr additive="base">
                                        <p:cTn id="13" dur="500" fill="hold"/>
                                        <p:tgtEl>
                                          <p:spTgt spid="1904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0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90467">
                                            <p:txEl>
                                              <p:pRg st="1" end="1"/>
                                            </p:txEl>
                                          </p:spTgt>
                                        </p:tgtEl>
                                        <p:attrNameLst>
                                          <p:attrName>style.visibility</p:attrName>
                                        </p:attrNameLst>
                                      </p:cBhvr>
                                      <p:to>
                                        <p:strVal val="visible"/>
                                      </p:to>
                                    </p:set>
                                    <p:anim calcmode="lin" valueType="num">
                                      <p:cBhvr additive="base">
                                        <p:cTn id="19" dur="500" fill="hold"/>
                                        <p:tgtEl>
                                          <p:spTgt spid="1904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04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90467">
                                            <p:txEl>
                                              <p:pRg st="2" end="2"/>
                                            </p:txEl>
                                          </p:spTgt>
                                        </p:tgtEl>
                                        <p:attrNameLst>
                                          <p:attrName>style.visibility</p:attrName>
                                        </p:attrNameLst>
                                      </p:cBhvr>
                                      <p:to>
                                        <p:strVal val="visible"/>
                                      </p:to>
                                    </p:set>
                                    <p:anim calcmode="lin" valueType="num">
                                      <p:cBhvr additive="base">
                                        <p:cTn id="25" dur="500" fill="hold"/>
                                        <p:tgtEl>
                                          <p:spTgt spid="1904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0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90467">
                                            <p:txEl>
                                              <p:pRg st="3" end="3"/>
                                            </p:txEl>
                                          </p:spTgt>
                                        </p:tgtEl>
                                        <p:attrNameLst>
                                          <p:attrName>style.visibility</p:attrName>
                                        </p:attrNameLst>
                                      </p:cBhvr>
                                      <p:to>
                                        <p:strVal val="visible"/>
                                      </p:to>
                                    </p:set>
                                    <p:anim calcmode="lin" valueType="num">
                                      <p:cBhvr additive="base">
                                        <p:cTn id="31" dur="500" fill="hold"/>
                                        <p:tgtEl>
                                          <p:spTgt spid="19046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04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90467">
                                            <p:txEl>
                                              <p:pRg st="4" end="4"/>
                                            </p:txEl>
                                          </p:spTgt>
                                        </p:tgtEl>
                                        <p:attrNameLst>
                                          <p:attrName>style.visibility</p:attrName>
                                        </p:attrNameLst>
                                      </p:cBhvr>
                                      <p:to>
                                        <p:strVal val="visible"/>
                                      </p:to>
                                    </p:set>
                                    <p:anim calcmode="lin" valueType="num">
                                      <p:cBhvr additive="base">
                                        <p:cTn id="37" dur="500" fill="hold"/>
                                        <p:tgtEl>
                                          <p:spTgt spid="19046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04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autoUpdateAnimBg="0"/>
      <p:bldP spid="19046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81CC569E-5632-F2D5-55D7-3DEC83B940C0}"/>
              </a:ext>
            </a:extLst>
          </p:cNvPr>
          <p:cNvSpPr>
            <a:spLocks noGrp="1" noChangeArrowheads="1"/>
          </p:cNvSpPr>
          <p:nvPr>
            <p:ph type="title"/>
          </p:nvPr>
        </p:nvSpPr>
        <p:spPr>
          <a:xfrm>
            <a:off x="1336675" y="942975"/>
            <a:ext cx="7772400" cy="685800"/>
          </a:xfrm>
        </p:spPr>
        <p:txBody>
          <a:bodyPr/>
          <a:lstStyle/>
          <a:p>
            <a:pPr eaLnBrk="1" hangingPunct="1"/>
            <a:r>
              <a:rPr lang="nn-NO" altLang="nb-NO">
                <a:ea typeface="ＭＳ Ｐゴシック" panose="020B0600070205080204" pitchFamily="34" charset="-128"/>
              </a:rPr>
              <a:t>Rettferdighetstradisjonen</a:t>
            </a:r>
          </a:p>
        </p:txBody>
      </p:sp>
      <p:sp>
        <p:nvSpPr>
          <p:cNvPr id="192515" name="Rectangle 3">
            <a:extLst>
              <a:ext uri="{FF2B5EF4-FFF2-40B4-BE49-F238E27FC236}">
                <a16:creationId xmlns:a16="http://schemas.microsoft.com/office/drawing/2014/main" id="{23041187-D1AE-7FB4-DC55-32CFACB5B1B4}"/>
              </a:ext>
            </a:extLst>
          </p:cNvPr>
          <p:cNvSpPr>
            <a:spLocks noGrp="1" noChangeArrowheads="1"/>
          </p:cNvSpPr>
          <p:nvPr>
            <p:ph type="body" idx="1"/>
          </p:nvPr>
        </p:nvSpPr>
        <p:spPr>
          <a:xfrm>
            <a:off x="1403350" y="1676400"/>
            <a:ext cx="7772400" cy="4419600"/>
          </a:xfrm>
        </p:spPr>
        <p:txBody>
          <a:bodyPr/>
          <a:lstStyle/>
          <a:p>
            <a:pPr marL="457200" indent="-457200" eaLnBrk="1" hangingPunct="1">
              <a:lnSpc>
                <a:spcPct val="90000"/>
              </a:lnSpc>
            </a:pPr>
            <a:r>
              <a:rPr lang="nn-NO" altLang="nb-NO" sz="2800">
                <a:ea typeface="ＭＳ Ｐゴシック" panose="020B0600070205080204" pitchFamily="34" charset="-128"/>
              </a:rPr>
              <a:t>Hva?</a:t>
            </a:r>
          </a:p>
          <a:p>
            <a:pPr marL="1027113" lvl="1" indent="-455613" eaLnBrk="1" hangingPunct="1">
              <a:lnSpc>
                <a:spcPct val="90000"/>
              </a:lnSpc>
            </a:pPr>
            <a:r>
              <a:rPr lang="nn-NO" altLang="nb-NO" sz="2400">
                <a:ea typeface="ＭＳ Ｐゴシック" panose="020B0600070205080204" pitchFamily="34" charset="-128"/>
              </a:rPr>
              <a:t>Et liv viet medlidenhet og barmhjertighet for </a:t>
            </a:r>
          </a:p>
          <a:p>
            <a:pPr marL="1027113" lvl="1" indent="-455613" eaLnBrk="1" hangingPunct="1">
              <a:lnSpc>
                <a:spcPct val="90000"/>
              </a:lnSpc>
              <a:buFontTx/>
              <a:buNone/>
            </a:pPr>
            <a:r>
              <a:rPr lang="nn-NO" altLang="nb-NO" sz="2400">
                <a:ea typeface="ＭＳ Ｐゴシック" panose="020B0600070205080204" pitchFamily="34" charset="-128"/>
              </a:rPr>
              <a:t>     alle mennesker</a:t>
            </a:r>
            <a:endParaRPr lang="nn-NO" altLang="nb-NO">
              <a:ea typeface="ＭＳ Ｐゴシック" panose="020B0600070205080204" pitchFamily="34" charset="-128"/>
            </a:endParaRPr>
          </a:p>
          <a:p>
            <a:pPr marL="457200" indent="-457200" eaLnBrk="1" hangingPunct="1">
              <a:lnSpc>
                <a:spcPct val="90000"/>
              </a:lnSpc>
            </a:pPr>
            <a:r>
              <a:rPr lang="nn-NO" altLang="nb-NO" sz="2800">
                <a:ea typeface="ＭＳ Ｐゴシック" panose="020B0600070205080204" pitchFamily="34" charset="-128"/>
              </a:rPr>
              <a:t>Historisk modell</a:t>
            </a:r>
          </a:p>
          <a:p>
            <a:pPr marL="1027113" lvl="1" indent="-455613" eaLnBrk="1" hangingPunct="1">
              <a:lnSpc>
                <a:spcPct val="90000"/>
              </a:lnSpc>
            </a:pPr>
            <a:r>
              <a:rPr lang="nn-NO" altLang="nb-NO" sz="2400">
                <a:ea typeface="ＭＳ Ｐゴシック" panose="020B0600070205080204" pitchFamily="34" charset="-128"/>
              </a:rPr>
              <a:t>John Woolman (William Booth)</a:t>
            </a:r>
            <a:endParaRPr lang="nn-NO" altLang="nb-NO">
              <a:ea typeface="ＭＳ Ｐゴシック" panose="020B0600070205080204" pitchFamily="34" charset="-128"/>
            </a:endParaRPr>
          </a:p>
          <a:p>
            <a:pPr marL="457200" indent="-457200" eaLnBrk="1" hangingPunct="1">
              <a:lnSpc>
                <a:spcPct val="90000"/>
              </a:lnSpc>
            </a:pPr>
            <a:r>
              <a:rPr lang="nn-NO" altLang="nb-NO" sz="2800">
                <a:ea typeface="ＭＳ Ｐゴシック" panose="020B0600070205080204" pitchFamily="34" charset="-128"/>
              </a:rPr>
              <a:t>Bibelsk modell</a:t>
            </a:r>
          </a:p>
          <a:p>
            <a:pPr marL="1027113" lvl="1" indent="-455613" eaLnBrk="1" hangingPunct="1">
              <a:lnSpc>
                <a:spcPct val="90000"/>
              </a:lnSpc>
            </a:pPr>
            <a:r>
              <a:rPr lang="nn-NO" altLang="nb-NO" sz="2400">
                <a:ea typeface="ＭＳ Ｐゴシック" panose="020B0600070205080204" pitchFamily="34" charset="-128"/>
              </a:rPr>
              <a:t>Amos</a:t>
            </a:r>
          </a:p>
          <a:p>
            <a:pPr marL="457200" indent="-457200" eaLnBrk="1" hangingPunct="1">
              <a:lnSpc>
                <a:spcPct val="90000"/>
              </a:lnSpc>
            </a:pPr>
            <a:r>
              <a:rPr lang="nn-NO" altLang="nb-NO" sz="2800">
                <a:ea typeface="ＭＳ Ｐゴシック" panose="020B0600070205080204" pitchFamily="34" charset="-128"/>
              </a:rPr>
              <a:t>Nåtidig modell</a:t>
            </a:r>
          </a:p>
          <a:p>
            <a:pPr marL="1027113" lvl="1" indent="-455613" eaLnBrk="1" hangingPunct="1">
              <a:lnSpc>
                <a:spcPct val="90000"/>
              </a:lnSpc>
            </a:pPr>
            <a:r>
              <a:rPr lang="nn-NO" altLang="nb-NO" sz="2400">
                <a:ea typeface="ＭＳ Ｐゴシック" panose="020B0600070205080204" pitchFamily="34" charset="-128"/>
              </a:rPr>
              <a:t>Dorothy Day (Desmond Tutu)</a:t>
            </a:r>
          </a:p>
          <a:p>
            <a:pPr marL="1027113" lvl="1" indent="-455613" eaLnBrk="1" hangingPunct="1">
              <a:lnSpc>
                <a:spcPct val="90000"/>
              </a:lnSpc>
              <a:buFontTx/>
              <a:buNone/>
            </a:pPr>
            <a:endParaRPr lang="nn-NO" altLang="nb-NO" sz="2000">
              <a:ea typeface="ＭＳ Ｐゴシック" panose="020B0600070205080204" pitchFamily="34" charset="-128"/>
            </a:endParaRPr>
          </a:p>
        </p:txBody>
      </p:sp>
      <p:sp>
        <p:nvSpPr>
          <p:cNvPr id="45061" name="Text Box 4">
            <a:extLst>
              <a:ext uri="{FF2B5EF4-FFF2-40B4-BE49-F238E27FC236}">
                <a16:creationId xmlns:a16="http://schemas.microsoft.com/office/drawing/2014/main" id="{0A1E534B-9C01-6041-1D05-560157649779}"/>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45062" name="Rectangle 5">
            <a:extLst>
              <a:ext uri="{FF2B5EF4-FFF2-40B4-BE49-F238E27FC236}">
                <a16:creationId xmlns:a16="http://schemas.microsoft.com/office/drawing/2014/main" id="{76BA8887-5B45-1704-C00F-CF702E0EDD13}"/>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45063" name="AutoShape 6">
            <a:extLst>
              <a:ext uri="{FF2B5EF4-FFF2-40B4-BE49-F238E27FC236}">
                <a16:creationId xmlns:a16="http://schemas.microsoft.com/office/drawing/2014/main" id="{8C5E9302-6AC0-4688-EACB-CAEB04AC647E}"/>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45058" name="Object 2">
            <a:extLst>
              <a:ext uri="{FF2B5EF4-FFF2-40B4-BE49-F238E27FC236}">
                <a16:creationId xmlns:a16="http://schemas.microsoft.com/office/drawing/2014/main" id="{43B591C7-A264-D3A5-FD83-687A6E5975FA}"/>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3" imgW="10259857" imgH="10259857" progId="Paint.Picture">
                  <p:embed/>
                </p:oleObj>
              </mc:Choice>
              <mc:Fallback>
                <p:oleObj name="Punktgrafikkbilde" r:id="rId3" imgW="10259857" imgH="1025985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2514"/>
                                        </p:tgtEl>
                                        <p:attrNameLst>
                                          <p:attrName>style.visibility</p:attrName>
                                        </p:attrNameLst>
                                      </p:cBhvr>
                                      <p:to>
                                        <p:strVal val="visible"/>
                                      </p:to>
                                    </p:set>
                                    <p:anim calcmode="lin" valueType="num">
                                      <p:cBhvr additive="base">
                                        <p:cTn id="7" dur="500" fill="hold"/>
                                        <p:tgtEl>
                                          <p:spTgt spid="192514"/>
                                        </p:tgtEl>
                                        <p:attrNameLst>
                                          <p:attrName>ppt_x</p:attrName>
                                        </p:attrNameLst>
                                      </p:cBhvr>
                                      <p:tavLst>
                                        <p:tav tm="0">
                                          <p:val>
                                            <p:strVal val="0-#ppt_w/2"/>
                                          </p:val>
                                        </p:tav>
                                        <p:tav tm="100000">
                                          <p:val>
                                            <p:strVal val="#ppt_x"/>
                                          </p:val>
                                        </p:tav>
                                      </p:tavLst>
                                    </p:anim>
                                    <p:anim calcmode="lin" valueType="num">
                                      <p:cBhvr additive="base">
                                        <p:cTn id="8" dur="500" fill="hold"/>
                                        <p:tgtEl>
                                          <p:spTgt spid="1925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92515">
                                            <p:txEl>
                                              <p:pRg st="0" end="0"/>
                                            </p:txEl>
                                          </p:spTgt>
                                        </p:tgtEl>
                                        <p:attrNameLst>
                                          <p:attrName>style.visibility</p:attrName>
                                        </p:attrNameLst>
                                      </p:cBhvr>
                                      <p:to>
                                        <p:strVal val="visible"/>
                                      </p:to>
                                    </p:set>
                                    <p:anim calcmode="lin" valueType="num">
                                      <p:cBhvr additive="base">
                                        <p:cTn id="13" dur="500" fill="hold"/>
                                        <p:tgtEl>
                                          <p:spTgt spid="1925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2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92515">
                                            <p:txEl>
                                              <p:pRg st="1" end="1"/>
                                            </p:txEl>
                                          </p:spTgt>
                                        </p:tgtEl>
                                        <p:attrNameLst>
                                          <p:attrName>style.visibility</p:attrName>
                                        </p:attrNameLst>
                                      </p:cBhvr>
                                      <p:to>
                                        <p:strVal val="visible"/>
                                      </p:to>
                                    </p:set>
                                    <p:anim calcmode="lin" valueType="num">
                                      <p:cBhvr additive="base">
                                        <p:cTn id="19" dur="500" fill="hold"/>
                                        <p:tgtEl>
                                          <p:spTgt spid="19251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2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92515">
                                            <p:txEl>
                                              <p:pRg st="2" end="2"/>
                                            </p:txEl>
                                          </p:spTgt>
                                        </p:tgtEl>
                                        <p:attrNameLst>
                                          <p:attrName>style.visibility</p:attrName>
                                        </p:attrNameLst>
                                      </p:cBhvr>
                                      <p:to>
                                        <p:strVal val="visible"/>
                                      </p:to>
                                    </p:set>
                                    <p:anim calcmode="lin" valueType="num">
                                      <p:cBhvr additive="base">
                                        <p:cTn id="25" dur="500" fill="hold"/>
                                        <p:tgtEl>
                                          <p:spTgt spid="19251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2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92515">
                                            <p:txEl>
                                              <p:pRg st="3" end="3"/>
                                            </p:txEl>
                                          </p:spTgt>
                                        </p:tgtEl>
                                        <p:attrNameLst>
                                          <p:attrName>style.visibility</p:attrName>
                                        </p:attrNameLst>
                                      </p:cBhvr>
                                      <p:to>
                                        <p:strVal val="visible"/>
                                      </p:to>
                                    </p:set>
                                    <p:anim calcmode="lin" valueType="num">
                                      <p:cBhvr additive="base">
                                        <p:cTn id="31" dur="500" fill="hold"/>
                                        <p:tgtEl>
                                          <p:spTgt spid="19251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2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92515">
                                            <p:txEl>
                                              <p:pRg st="4" end="4"/>
                                            </p:txEl>
                                          </p:spTgt>
                                        </p:tgtEl>
                                        <p:attrNameLst>
                                          <p:attrName>style.visibility</p:attrName>
                                        </p:attrNameLst>
                                      </p:cBhvr>
                                      <p:to>
                                        <p:strVal val="visible"/>
                                      </p:to>
                                    </p:set>
                                    <p:anim calcmode="lin" valueType="num">
                                      <p:cBhvr additive="base">
                                        <p:cTn id="37" dur="500" fill="hold"/>
                                        <p:tgtEl>
                                          <p:spTgt spid="19251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25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92515">
                                            <p:txEl>
                                              <p:pRg st="5" end="5"/>
                                            </p:txEl>
                                          </p:spTgt>
                                        </p:tgtEl>
                                        <p:attrNameLst>
                                          <p:attrName>style.visibility</p:attrName>
                                        </p:attrNameLst>
                                      </p:cBhvr>
                                      <p:to>
                                        <p:strVal val="visible"/>
                                      </p:to>
                                    </p:set>
                                    <p:anim calcmode="lin" valueType="num">
                                      <p:cBhvr additive="base">
                                        <p:cTn id="43" dur="500" fill="hold"/>
                                        <p:tgtEl>
                                          <p:spTgt spid="19251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25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92515">
                                            <p:txEl>
                                              <p:pRg st="6" end="6"/>
                                            </p:txEl>
                                          </p:spTgt>
                                        </p:tgtEl>
                                        <p:attrNameLst>
                                          <p:attrName>style.visibility</p:attrName>
                                        </p:attrNameLst>
                                      </p:cBhvr>
                                      <p:to>
                                        <p:strVal val="visible"/>
                                      </p:to>
                                    </p:set>
                                    <p:anim calcmode="lin" valueType="num">
                                      <p:cBhvr additive="base">
                                        <p:cTn id="49" dur="500" fill="hold"/>
                                        <p:tgtEl>
                                          <p:spTgt spid="192515">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925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92515">
                                            <p:txEl>
                                              <p:pRg st="7" end="7"/>
                                            </p:txEl>
                                          </p:spTgt>
                                        </p:tgtEl>
                                        <p:attrNameLst>
                                          <p:attrName>style.visibility</p:attrName>
                                        </p:attrNameLst>
                                      </p:cBhvr>
                                      <p:to>
                                        <p:strVal val="visible"/>
                                      </p:to>
                                    </p:set>
                                    <p:anim calcmode="lin" valueType="num">
                                      <p:cBhvr additive="base">
                                        <p:cTn id="55" dur="500" fill="hold"/>
                                        <p:tgtEl>
                                          <p:spTgt spid="192515">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925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92515">
                                            <p:txEl>
                                              <p:pRg st="8" end="8"/>
                                            </p:txEl>
                                          </p:spTgt>
                                        </p:tgtEl>
                                        <p:attrNameLst>
                                          <p:attrName>style.visibility</p:attrName>
                                        </p:attrNameLst>
                                      </p:cBhvr>
                                      <p:to>
                                        <p:strVal val="visible"/>
                                      </p:to>
                                    </p:set>
                                    <p:anim calcmode="lin" valueType="num">
                                      <p:cBhvr additive="base">
                                        <p:cTn id="61" dur="500" fill="hold"/>
                                        <p:tgtEl>
                                          <p:spTgt spid="192515">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9251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autoUpdateAnimBg="0"/>
      <p:bldP spid="192515"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E8F766E6-E731-1EAF-2E03-8123D4F6949F}"/>
              </a:ext>
            </a:extLst>
          </p:cNvPr>
          <p:cNvSpPr>
            <a:spLocks noGrp="1" noChangeArrowheads="1"/>
          </p:cNvSpPr>
          <p:nvPr>
            <p:ph type="title"/>
          </p:nvPr>
        </p:nvSpPr>
        <p:spPr>
          <a:xfrm>
            <a:off x="950913" y="630238"/>
            <a:ext cx="8229600" cy="1143000"/>
          </a:xfrm>
        </p:spPr>
        <p:txBody>
          <a:bodyPr/>
          <a:lstStyle/>
          <a:p>
            <a:pPr eaLnBrk="1" hangingPunct="1"/>
            <a:r>
              <a:rPr lang="nn-NO" altLang="nb-NO">
                <a:ea typeface="ＭＳ Ｐゴシック" panose="020B0600070205080204" pitchFamily="34" charset="-128"/>
              </a:rPr>
              <a:t>Jesus- den kontemplative</a:t>
            </a:r>
          </a:p>
        </p:txBody>
      </p:sp>
      <p:sp>
        <p:nvSpPr>
          <p:cNvPr id="206851" name="Rectangle 3">
            <a:extLst>
              <a:ext uri="{FF2B5EF4-FFF2-40B4-BE49-F238E27FC236}">
                <a16:creationId xmlns:a16="http://schemas.microsoft.com/office/drawing/2014/main" id="{A5478E29-15A0-EA15-F7C2-71D60D10C5DC}"/>
              </a:ext>
            </a:extLst>
          </p:cNvPr>
          <p:cNvSpPr>
            <a:spLocks noGrp="1" noChangeArrowheads="1"/>
          </p:cNvSpPr>
          <p:nvPr>
            <p:ph type="body" idx="1"/>
          </p:nvPr>
        </p:nvSpPr>
        <p:spPr>
          <a:xfrm>
            <a:off x="1403350" y="2011363"/>
            <a:ext cx="8229600" cy="4225925"/>
          </a:xfrm>
        </p:spPr>
        <p:txBody>
          <a:bodyPr/>
          <a:lstStyle/>
          <a:p>
            <a:pPr marL="457200" indent="-457200" eaLnBrk="1" hangingPunct="1"/>
            <a:r>
              <a:rPr lang="nn-NO" altLang="nb-NO">
                <a:ea typeface="ＭＳ Ｐゴシック" panose="020B0600070205080204" pitchFamily="34" charset="-128"/>
              </a:rPr>
              <a:t>Jesus var avhengig av sin Far</a:t>
            </a:r>
          </a:p>
          <a:p>
            <a:pPr marL="457200" indent="-457200" eaLnBrk="1" hangingPunct="1"/>
            <a:r>
              <a:rPr lang="nn-NO" altLang="nb-NO">
                <a:ea typeface="ＭＳ Ｐゴシック" panose="020B0600070205080204" pitchFamily="34" charset="-128"/>
              </a:rPr>
              <a:t>Jesus ba mye</a:t>
            </a:r>
          </a:p>
          <a:p>
            <a:pPr marL="457200" indent="-457200" eaLnBrk="1" hangingPunct="1"/>
            <a:r>
              <a:rPr lang="nn-NO" altLang="nb-NO">
                <a:ea typeface="ＭＳ Ｐゴシック" panose="020B0600070205080204" pitchFamily="34" charset="-128"/>
              </a:rPr>
              <a:t>Jesus lærte disiplene å be</a:t>
            </a:r>
          </a:p>
          <a:p>
            <a:pPr marL="1027113" lvl="1" indent="-455613" eaLnBrk="1" hangingPunct="1"/>
            <a:r>
              <a:rPr lang="nn-NO" altLang="nb-NO">
                <a:ea typeface="ＭＳ Ｐゴシック" panose="020B0600070205080204" pitchFamily="34" charset="-128"/>
              </a:rPr>
              <a:t>Jesus dro avsides for å be</a:t>
            </a:r>
          </a:p>
        </p:txBody>
      </p:sp>
      <p:sp>
        <p:nvSpPr>
          <p:cNvPr id="47109" name="Text Box 4">
            <a:extLst>
              <a:ext uri="{FF2B5EF4-FFF2-40B4-BE49-F238E27FC236}">
                <a16:creationId xmlns:a16="http://schemas.microsoft.com/office/drawing/2014/main" id="{2788A165-E99D-6906-09CF-DE95DC98040E}"/>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47110" name="Rectangle 5">
            <a:extLst>
              <a:ext uri="{FF2B5EF4-FFF2-40B4-BE49-F238E27FC236}">
                <a16:creationId xmlns:a16="http://schemas.microsoft.com/office/drawing/2014/main" id="{F6748FF3-1ABB-EFEA-EA36-3F16EDA9592C}"/>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47111" name="AutoShape 6">
            <a:extLst>
              <a:ext uri="{FF2B5EF4-FFF2-40B4-BE49-F238E27FC236}">
                <a16:creationId xmlns:a16="http://schemas.microsoft.com/office/drawing/2014/main" id="{00FB3710-B102-6A24-9422-76425E86164A}"/>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47106" name="Object 2">
            <a:extLst>
              <a:ext uri="{FF2B5EF4-FFF2-40B4-BE49-F238E27FC236}">
                <a16:creationId xmlns:a16="http://schemas.microsoft.com/office/drawing/2014/main" id="{95DF9127-3E52-C202-87DB-8A12B9B94499}"/>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3" imgW="10259857" imgH="10259857" progId="Paint.Picture">
                  <p:embed/>
                </p:oleObj>
              </mc:Choice>
              <mc:Fallback>
                <p:oleObj name="Punktgrafikkbilde" r:id="rId3" imgW="10259857" imgH="1025985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6850"/>
                                        </p:tgtEl>
                                        <p:attrNameLst>
                                          <p:attrName>style.visibility</p:attrName>
                                        </p:attrNameLst>
                                      </p:cBhvr>
                                      <p:to>
                                        <p:strVal val="visible"/>
                                      </p:to>
                                    </p:set>
                                    <p:anim calcmode="lin" valueType="num">
                                      <p:cBhvr additive="base">
                                        <p:cTn id="7" dur="500" fill="hold"/>
                                        <p:tgtEl>
                                          <p:spTgt spid="206850"/>
                                        </p:tgtEl>
                                        <p:attrNameLst>
                                          <p:attrName>ppt_x</p:attrName>
                                        </p:attrNameLst>
                                      </p:cBhvr>
                                      <p:tavLst>
                                        <p:tav tm="0">
                                          <p:val>
                                            <p:strVal val="0-#ppt_w/2"/>
                                          </p:val>
                                        </p:tav>
                                        <p:tav tm="100000">
                                          <p:val>
                                            <p:strVal val="#ppt_x"/>
                                          </p:val>
                                        </p:tav>
                                      </p:tavLst>
                                    </p:anim>
                                    <p:anim calcmode="lin" valueType="num">
                                      <p:cBhvr additive="base">
                                        <p:cTn id="8" dur="500" fill="hold"/>
                                        <p:tgtEl>
                                          <p:spTgt spid="2068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6851">
                                            <p:txEl>
                                              <p:pRg st="0" end="0"/>
                                            </p:txEl>
                                          </p:spTgt>
                                        </p:tgtEl>
                                        <p:attrNameLst>
                                          <p:attrName>style.visibility</p:attrName>
                                        </p:attrNameLst>
                                      </p:cBhvr>
                                      <p:to>
                                        <p:strVal val="visible"/>
                                      </p:to>
                                    </p:set>
                                    <p:anim calcmode="lin" valueType="num">
                                      <p:cBhvr additive="base">
                                        <p:cTn id="13" dur="500" fill="hold"/>
                                        <p:tgtEl>
                                          <p:spTgt spid="2068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6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06851">
                                            <p:txEl>
                                              <p:pRg st="1" end="1"/>
                                            </p:txEl>
                                          </p:spTgt>
                                        </p:tgtEl>
                                        <p:attrNameLst>
                                          <p:attrName>style.visibility</p:attrName>
                                        </p:attrNameLst>
                                      </p:cBhvr>
                                      <p:to>
                                        <p:strVal val="visible"/>
                                      </p:to>
                                    </p:set>
                                    <p:anim calcmode="lin" valueType="num">
                                      <p:cBhvr additive="base">
                                        <p:cTn id="19" dur="500" fill="hold"/>
                                        <p:tgtEl>
                                          <p:spTgt spid="20685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6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06851">
                                            <p:txEl>
                                              <p:pRg st="2" end="2"/>
                                            </p:txEl>
                                          </p:spTgt>
                                        </p:tgtEl>
                                        <p:attrNameLst>
                                          <p:attrName>style.visibility</p:attrName>
                                        </p:attrNameLst>
                                      </p:cBhvr>
                                      <p:to>
                                        <p:strVal val="visible"/>
                                      </p:to>
                                    </p:set>
                                    <p:anim calcmode="lin" valueType="num">
                                      <p:cBhvr additive="base">
                                        <p:cTn id="25" dur="500" fill="hold"/>
                                        <p:tgtEl>
                                          <p:spTgt spid="20685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68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06851">
                                            <p:txEl>
                                              <p:pRg st="3" end="3"/>
                                            </p:txEl>
                                          </p:spTgt>
                                        </p:tgtEl>
                                        <p:attrNameLst>
                                          <p:attrName>style.visibility</p:attrName>
                                        </p:attrNameLst>
                                      </p:cBhvr>
                                      <p:to>
                                        <p:strVal val="visible"/>
                                      </p:to>
                                    </p:set>
                                    <p:anim calcmode="lin" valueType="num">
                                      <p:cBhvr additive="base">
                                        <p:cTn id="31" dur="500" fill="hold"/>
                                        <p:tgtEl>
                                          <p:spTgt spid="20685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68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autoUpdateAnimBg="0"/>
      <p:bldP spid="206851"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a:extLst>
              <a:ext uri="{FF2B5EF4-FFF2-40B4-BE49-F238E27FC236}">
                <a16:creationId xmlns:a16="http://schemas.microsoft.com/office/drawing/2014/main" id="{98AD99D3-004E-0A8E-6B79-08CC674BA677}"/>
              </a:ext>
            </a:extLst>
          </p:cNvPr>
          <p:cNvSpPr>
            <a:spLocks noGrp="1"/>
          </p:cNvSpPr>
          <p:nvPr>
            <p:ph type="title"/>
          </p:nvPr>
        </p:nvSpPr>
        <p:spPr/>
        <p:txBody>
          <a:bodyPr/>
          <a:lstStyle/>
          <a:p>
            <a:r>
              <a:rPr lang="nb-NO" altLang="nb-NO">
                <a:ea typeface="ＭＳ Ｐゴシック" panose="020B0600070205080204" pitchFamily="34" charset="-128"/>
              </a:rPr>
              <a:t>Streams of Living Water</a:t>
            </a:r>
          </a:p>
        </p:txBody>
      </p:sp>
      <p:pic>
        <p:nvPicPr>
          <p:cNvPr id="16387" name="Plassholder for innhold 3" descr="Innskanning.pdf">
            <a:extLst>
              <a:ext uri="{FF2B5EF4-FFF2-40B4-BE49-F238E27FC236}">
                <a16:creationId xmlns:a16="http://schemas.microsoft.com/office/drawing/2014/main" id="{DED3483A-8E63-D252-9F0D-56324F00CF4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4715" r="-84715"/>
          <a:stretch>
            <a:fillRect/>
          </a:stretch>
        </p:blip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FBF8232A-424C-B455-BB8C-96C26DA73D71}"/>
              </a:ext>
            </a:extLst>
          </p:cNvPr>
          <p:cNvSpPr>
            <a:spLocks noGrp="1" noChangeArrowheads="1"/>
          </p:cNvSpPr>
          <p:nvPr>
            <p:ph type="title"/>
          </p:nvPr>
        </p:nvSpPr>
        <p:spPr>
          <a:xfrm>
            <a:off x="1408113" y="871538"/>
            <a:ext cx="7772400" cy="685800"/>
          </a:xfrm>
        </p:spPr>
        <p:txBody>
          <a:bodyPr/>
          <a:lstStyle/>
          <a:p>
            <a:pPr eaLnBrk="1" hangingPunct="1"/>
            <a:r>
              <a:rPr lang="nn-NO" altLang="nb-NO">
                <a:ea typeface="ＭＳ Ｐゴシック" panose="020B0600070205080204" pitchFamily="34" charset="-128"/>
              </a:rPr>
              <a:t>Den kontemplative tradisjon</a:t>
            </a:r>
          </a:p>
        </p:txBody>
      </p:sp>
      <p:sp>
        <p:nvSpPr>
          <p:cNvPr id="208899" name="Rectangle 3">
            <a:extLst>
              <a:ext uri="{FF2B5EF4-FFF2-40B4-BE49-F238E27FC236}">
                <a16:creationId xmlns:a16="http://schemas.microsoft.com/office/drawing/2014/main" id="{28DDC416-26FD-2DCD-2F3B-1017D30CCE99}"/>
              </a:ext>
            </a:extLst>
          </p:cNvPr>
          <p:cNvSpPr>
            <a:spLocks noGrp="1" noChangeArrowheads="1"/>
          </p:cNvSpPr>
          <p:nvPr>
            <p:ph type="body" idx="1"/>
          </p:nvPr>
        </p:nvSpPr>
        <p:spPr>
          <a:xfrm>
            <a:off x="1408113" y="2028825"/>
            <a:ext cx="7772400" cy="4495800"/>
          </a:xfrm>
        </p:spPr>
        <p:txBody>
          <a:bodyPr/>
          <a:lstStyle/>
          <a:p>
            <a:pPr marL="457200" indent="-457200" eaLnBrk="1" hangingPunct="1">
              <a:lnSpc>
                <a:spcPct val="90000"/>
              </a:lnSpc>
            </a:pPr>
            <a:r>
              <a:rPr lang="nn-NO" altLang="nb-NO">
                <a:ea typeface="ＭＳ Ｐゴシック" panose="020B0600070205080204" pitchFamily="34" charset="-128"/>
              </a:rPr>
              <a:t>Hva?</a:t>
            </a:r>
          </a:p>
          <a:p>
            <a:pPr marL="1027113" lvl="1" indent="-455613" eaLnBrk="1" hangingPunct="1">
              <a:lnSpc>
                <a:spcPct val="90000"/>
              </a:lnSpc>
            </a:pPr>
            <a:r>
              <a:rPr lang="nn-NO" altLang="nb-NO">
                <a:ea typeface="ＭＳ Ｐゴシック" panose="020B0600070205080204" pitchFamily="34" charset="-128"/>
              </a:rPr>
              <a:t>Et liv preget av kjærlig oppmerksomhet overfor Gud</a:t>
            </a:r>
          </a:p>
          <a:p>
            <a:pPr marL="457200" indent="-457200" eaLnBrk="1" hangingPunct="1">
              <a:lnSpc>
                <a:spcPct val="90000"/>
              </a:lnSpc>
            </a:pPr>
            <a:r>
              <a:rPr lang="nn-NO" altLang="nb-NO">
                <a:ea typeface="ＭＳ Ｐゴシック" panose="020B0600070205080204" pitchFamily="34" charset="-128"/>
              </a:rPr>
              <a:t>Historisk modell</a:t>
            </a:r>
          </a:p>
          <a:p>
            <a:pPr marL="1027113" lvl="1" indent="-455613" eaLnBrk="1" hangingPunct="1">
              <a:lnSpc>
                <a:spcPct val="90000"/>
              </a:lnSpc>
            </a:pPr>
            <a:r>
              <a:rPr lang="nn-NO" altLang="nb-NO">
                <a:ea typeface="ＭＳ Ｐゴシック" panose="020B0600070205080204" pitchFamily="34" charset="-128"/>
              </a:rPr>
              <a:t>Antonius (en av ørkenfedrene i 3.årh.)</a:t>
            </a:r>
          </a:p>
          <a:p>
            <a:pPr marL="457200" indent="-457200" eaLnBrk="1" hangingPunct="1">
              <a:lnSpc>
                <a:spcPct val="90000"/>
              </a:lnSpc>
            </a:pPr>
            <a:r>
              <a:rPr lang="nn-NO" altLang="nb-NO">
                <a:ea typeface="ＭＳ Ｐゴシック" panose="020B0600070205080204" pitchFamily="34" charset="-128"/>
              </a:rPr>
              <a:t>Bibelsk modell</a:t>
            </a:r>
          </a:p>
          <a:p>
            <a:pPr marL="1027113" lvl="1" indent="-455613" eaLnBrk="1" hangingPunct="1">
              <a:lnSpc>
                <a:spcPct val="90000"/>
              </a:lnSpc>
            </a:pPr>
            <a:r>
              <a:rPr lang="nn-NO" altLang="nb-NO">
                <a:ea typeface="ＭＳ Ｐゴシック" panose="020B0600070205080204" pitchFamily="34" charset="-128"/>
              </a:rPr>
              <a:t>Apostelen Johannes</a:t>
            </a:r>
          </a:p>
          <a:p>
            <a:pPr marL="457200" indent="-457200" eaLnBrk="1" hangingPunct="1">
              <a:lnSpc>
                <a:spcPct val="90000"/>
              </a:lnSpc>
            </a:pPr>
            <a:r>
              <a:rPr lang="nn-NO" altLang="nb-NO">
                <a:ea typeface="ＭＳ Ｐゴシック" panose="020B0600070205080204" pitchFamily="34" charset="-128"/>
              </a:rPr>
              <a:t>Nåtidig modell</a:t>
            </a:r>
          </a:p>
          <a:p>
            <a:pPr marL="1027113" lvl="1" indent="-455613" eaLnBrk="1" hangingPunct="1">
              <a:lnSpc>
                <a:spcPct val="90000"/>
              </a:lnSpc>
            </a:pPr>
            <a:r>
              <a:rPr lang="nn-NO" altLang="nb-NO">
                <a:ea typeface="ＭＳ Ｐゴシック" panose="020B0600070205080204" pitchFamily="34" charset="-128"/>
              </a:rPr>
              <a:t>Frank Laubach</a:t>
            </a:r>
          </a:p>
        </p:txBody>
      </p:sp>
      <p:sp>
        <p:nvSpPr>
          <p:cNvPr id="49157" name="Text Box 4">
            <a:extLst>
              <a:ext uri="{FF2B5EF4-FFF2-40B4-BE49-F238E27FC236}">
                <a16:creationId xmlns:a16="http://schemas.microsoft.com/office/drawing/2014/main" id="{21BB1234-025F-CA0D-BA9A-5389038C4EFD}"/>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49158" name="Rectangle 5">
            <a:extLst>
              <a:ext uri="{FF2B5EF4-FFF2-40B4-BE49-F238E27FC236}">
                <a16:creationId xmlns:a16="http://schemas.microsoft.com/office/drawing/2014/main" id="{70176128-BFCD-9E56-B5F8-D47495590FEA}"/>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49159" name="AutoShape 6">
            <a:extLst>
              <a:ext uri="{FF2B5EF4-FFF2-40B4-BE49-F238E27FC236}">
                <a16:creationId xmlns:a16="http://schemas.microsoft.com/office/drawing/2014/main" id="{836A9531-0C6F-A47C-7B1B-05CC355479A7}"/>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49154" name="Object 2">
            <a:extLst>
              <a:ext uri="{FF2B5EF4-FFF2-40B4-BE49-F238E27FC236}">
                <a16:creationId xmlns:a16="http://schemas.microsoft.com/office/drawing/2014/main" id="{572B1FB6-2D67-846A-8A12-DE9AD8F4F3F0}"/>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3" imgW="10259857" imgH="10259857" progId="Paint.Picture">
                  <p:embed/>
                </p:oleObj>
              </mc:Choice>
              <mc:Fallback>
                <p:oleObj name="Punktgrafikkbilde" r:id="rId3" imgW="10259857" imgH="1025985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8898"/>
                                        </p:tgtEl>
                                        <p:attrNameLst>
                                          <p:attrName>style.visibility</p:attrName>
                                        </p:attrNameLst>
                                      </p:cBhvr>
                                      <p:to>
                                        <p:strVal val="visible"/>
                                      </p:to>
                                    </p:set>
                                    <p:anim calcmode="lin" valueType="num">
                                      <p:cBhvr additive="base">
                                        <p:cTn id="7" dur="500" fill="hold"/>
                                        <p:tgtEl>
                                          <p:spTgt spid="208898"/>
                                        </p:tgtEl>
                                        <p:attrNameLst>
                                          <p:attrName>ppt_x</p:attrName>
                                        </p:attrNameLst>
                                      </p:cBhvr>
                                      <p:tavLst>
                                        <p:tav tm="0">
                                          <p:val>
                                            <p:strVal val="0-#ppt_w/2"/>
                                          </p:val>
                                        </p:tav>
                                        <p:tav tm="100000">
                                          <p:val>
                                            <p:strVal val="#ppt_x"/>
                                          </p:val>
                                        </p:tav>
                                      </p:tavLst>
                                    </p:anim>
                                    <p:anim calcmode="lin" valueType="num">
                                      <p:cBhvr additive="base">
                                        <p:cTn id="8" dur="500" fill="hold"/>
                                        <p:tgtEl>
                                          <p:spTgt spid="2088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8899">
                                            <p:txEl>
                                              <p:pRg st="0" end="0"/>
                                            </p:txEl>
                                          </p:spTgt>
                                        </p:tgtEl>
                                        <p:attrNameLst>
                                          <p:attrName>style.visibility</p:attrName>
                                        </p:attrNameLst>
                                      </p:cBhvr>
                                      <p:to>
                                        <p:strVal val="visible"/>
                                      </p:to>
                                    </p:set>
                                    <p:anim calcmode="lin" valueType="num">
                                      <p:cBhvr additive="base">
                                        <p:cTn id="13" dur="500" fill="hold"/>
                                        <p:tgtEl>
                                          <p:spTgt spid="2088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8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08899">
                                            <p:txEl>
                                              <p:pRg st="1" end="1"/>
                                            </p:txEl>
                                          </p:spTgt>
                                        </p:tgtEl>
                                        <p:attrNameLst>
                                          <p:attrName>style.visibility</p:attrName>
                                        </p:attrNameLst>
                                      </p:cBhvr>
                                      <p:to>
                                        <p:strVal val="visible"/>
                                      </p:to>
                                    </p:set>
                                    <p:anim calcmode="lin" valueType="num">
                                      <p:cBhvr additive="base">
                                        <p:cTn id="19" dur="500" fill="hold"/>
                                        <p:tgtEl>
                                          <p:spTgt spid="20889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8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08899">
                                            <p:txEl>
                                              <p:pRg st="2" end="2"/>
                                            </p:txEl>
                                          </p:spTgt>
                                        </p:tgtEl>
                                        <p:attrNameLst>
                                          <p:attrName>style.visibility</p:attrName>
                                        </p:attrNameLst>
                                      </p:cBhvr>
                                      <p:to>
                                        <p:strVal val="visible"/>
                                      </p:to>
                                    </p:set>
                                    <p:anim calcmode="lin" valueType="num">
                                      <p:cBhvr additive="base">
                                        <p:cTn id="25" dur="500" fill="hold"/>
                                        <p:tgtEl>
                                          <p:spTgt spid="20889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8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08899">
                                            <p:txEl>
                                              <p:pRg st="3" end="3"/>
                                            </p:txEl>
                                          </p:spTgt>
                                        </p:tgtEl>
                                        <p:attrNameLst>
                                          <p:attrName>style.visibility</p:attrName>
                                        </p:attrNameLst>
                                      </p:cBhvr>
                                      <p:to>
                                        <p:strVal val="visible"/>
                                      </p:to>
                                    </p:set>
                                    <p:anim calcmode="lin" valueType="num">
                                      <p:cBhvr additive="base">
                                        <p:cTn id="31" dur="500" fill="hold"/>
                                        <p:tgtEl>
                                          <p:spTgt spid="20889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88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08899">
                                            <p:txEl>
                                              <p:pRg st="4" end="4"/>
                                            </p:txEl>
                                          </p:spTgt>
                                        </p:tgtEl>
                                        <p:attrNameLst>
                                          <p:attrName>style.visibility</p:attrName>
                                        </p:attrNameLst>
                                      </p:cBhvr>
                                      <p:to>
                                        <p:strVal val="visible"/>
                                      </p:to>
                                    </p:set>
                                    <p:anim calcmode="lin" valueType="num">
                                      <p:cBhvr additive="base">
                                        <p:cTn id="37" dur="500" fill="hold"/>
                                        <p:tgtEl>
                                          <p:spTgt spid="20889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88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08899">
                                            <p:txEl>
                                              <p:pRg st="5" end="5"/>
                                            </p:txEl>
                                          </p:spTgt>
                                        </p:tgtEl>
                                        <p:attrNameLst>
                                          <p:attrName>style.visibility</p:attrName>
                                        </p:attrNameLst>
                                      </p:cBhvr>
                                      <p:to>
                                        <p:strVal val="visible"/>
                                      </p:to>
                                    </p:set>
                                    <p:anim calcmode="lin" valueType="num">
                                      <p:cBhvr additive="base">
                                        <p:cTn id="43" dur="500" fill="hold"/>
                                        <p:tgtEl>
                                          <p:spTgt spid="208899">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088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08899">
                                            <p:txEl>
                                              <p:pRg st="6" end="6"/>
                                            </p:txEl>
                                          </p:spTgt>
                                        </p:tgtEl>
                                        <p:attrNameLst>
                                          <p:attrName>style.visibility</p:attrName>
                                        </p:attrNameLst>
                                      </p:cBhvr>
                                      <p:to>
                                        <p:strVal val="visible"/>
                                      </p:to>
                                    </p:set>
                                    <p:anim calcmode="lin" valueType="num">
                                      <p:cBhvr additive="base">
                                        <p:cTn id="49" dur="500" fill="hold"/>
                                        <p:tgtEl>
                                          <p:spTgt spid="208899">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088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208899">
                                            <p:txEl>
                                              <p:pRg st="7" end="7"/>
                                            </p:txEl>
                                          </p:spTgt>
                                        </p:tgtEl>
                                        <p:attrNameLst>
                                          <p:attrName>style.visibility</p:attrName>
                                        </p:attrNameLst>
                                      </p:cBhvr>
                                      <p:to>
                                        <p:strVal val="visible"/>
                                      </p:to>
                                    </p:set>
                                    <p:anim calcmode="lin" valueType="num">
                                      <p:cBhvr additive="base">
                                        <p:cTn id="55" dur="500" fill="hold"/>
                                        <p:tgtEl>
                                          <p:spTgt spid="208899">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088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autoUpdateAnimBg="0"/>
      <p:bldP spid="208899"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4BC005CE-C3B2-AB7A-8EF1-7B0A52CD20E0}"/>
              </a:ext>
            </a:extLst>
          </p:cNvPr>
          <p:cNvSpPr>
            <a:spLocks noGrp="1" noChangeArrowheads="1"/>
          </p:cNvSpPr>
          <p:nvPr>
            <p:ph type="title"/>
          </p:nvPr>
        </p:nvSpPr>
        <p:spPr>
          <a:xfrm>
            <a:off x="806450" y="846138"/>
            <a:ext cx="8229600" cy="1143000"/>
          </a:xfrm>
        </p:spPr>
        <p:txBody>
          <a:bodyPr/>
          <a:lstStyle/>
          <a:p>
            <a:pPr eaLnBrk="1" hangingPunct="1"/>
            <a:r>
              <a:rPr lang="nn-NO" altLang="nb-NO">
                <a:ea typeface="ＭＳ Ｐゴシック" panose="020B0600070205080204" pitchFamily="34" charset="-128"/>
              </a:rPr>
              <a:t>Jesus- den evangeliske </a:t>
            </a:r>
          </a:p>
        </p:txBody>
      </p:sp>
      <p:sp>
        <p:nvSpPr>
          <p:cNvPr id="202755" name="Rectangle 3">
            <a:extLst>
              <a:ext uri="{FF2B5EF4-FFF2-40B4-BE49-F238E27FC236}">
                <a16:creationId xmlns:a16="http://schemas.microsoft.com/office/drawing/2014/main" id="{EE874205-E3F0-7063-E274-91C9D0D73252}"/>
              </a:ext>
            </a:extLst>
          </p:cNvPr>
          <p:cNvSpPr>
            <a:spLocks noGrp="1" noChangeArrowheads="1"/>
          </p:cNvSpPr>
          <p:nvPr>
            <p:ph type="body" idx="1"/>
          </p:nvPr>
        </p:nvSpPr>
        <p:spPr>
          <a:xfrm>
            <a:off x="1403350" y="2155825"/>
            <a:ext cx="8229600" cy="4225925"/>
          </a:xfrm>
        </p:spPr>
        <p:txBody>
          <a:bodyPr/>
          <a:lstStyle/>
          <a:p>
            <a:pPr marL="457200" indent="-457200" eaLnBrk="1" hangingPunct="1"/>
            <a:r>
              <a:rPr lang="nn-NO" altLang="nb-NO">
                <a:ea typeface="ＭＳ Ｐゴシック" panose="020B0600070205080204" pitchFamily="34" charset="-128"/>
              </a:rPr>
              <a:t>Ordet er om Guds rike</a:t>
            </a:r>
          </a:p>
          <a:p>
            <a:pPr marL="457200" indent="-457200" eaLnBrk="1" hangingPunct="1"/>
            <a:r>
              <a:rPr lang="nn-NO" altLang="nb-NO">
                <a:ea typeface="ＭＳ Ｐゴシック" panose="020B0600070205080204" pitchFamily="34" charset="-128"/>
              </a:rPr>
              <a:t>Jesus demonstrerte kjærlighetsriket</a:t>
            </a:r>
          </a:p>
          <a:p>
            <a:pPr marL="457200" indent="-457200" eaLnBrk="1" hangingPunct="1"/>
            <a:r>
              <a:rPr lang="nn-NO" altLang="nb-NO">
                <a:ea typeface="ＭＳ Ｐゴシック" panose="020B0600070205080204" pitchFamily="34" charset="-128"/>
              </a:rPr>
              <a:t>Jesus proklamerte kjærlighetsriket</a:t>
            </a:r>
          </a:p>
          <a:p>
            <a:pPr marL="457200" indent="-457200" eaLnBrk="1" hangingPunct="1"/>
            <a:r>
              <a:rPr lang="nn-NO" altLang="nb-NO">
                <a:ea typeface="ＭＳ Ｐゴシック" panose="020B0600070205080204" pitchFamily="34" charset="-128"/>
              </a:rPr>
              <a:t>Mennesker grep Guds rike</a:t>
            </a:r>
          </a:p>
        </p:txBody>
      </p:sp>
      <p:sp>
        <p:nvSpPr>
          <p:cNvPr id="51205" name="Text Box 4">
            <a:extLst>
              <a:ext uri="{FF2B5EF4-FFF2-40B4-BE49-F238E27FC236}">
                <a16:creationId xmlns:a16="http://schemas.microsoft.com/office/drawing/2014/main" id="{C77BB57A-7155-DB28-67D6-4E7E404F7597}"/>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51206" name="Rectangle 5">
            <a:extLst>
              <a:ext uri="{FF2B5EF4-FFF2-40B4-BE49-F238E27FC236}">
                <a16:creationId xmlns:a16="http://schemas.microsoft.com/office/drawing/2014/main" id="{B06B3C69-D078-DF05-C1E9-3E54C72C6F0A}"/>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51207" name="AutoShape 6">
            <a:extLst>
              <a:ext uri="{FF2B5EF4-FFF2-40B4-BE49-F238E27FC236}">
                <a16:creationId xmlns:a16="http://schemas.microsoft.com/office/drawing/2014/main" id="{46B0B2E9-7D4D-FF53-4147-B68B686A1E5A}"/>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51202" name="Object 2">
            <a:extLst>
              <a:ext uri="{FF2B5EF4-FFF2-40B4-BE49-F238E27FC236}">
                <a16:creationId xmlns:a16="http://schemas.microsoft.com/office/drawing/2014/main" id="{F4CC0A89-1AA6-D16A-7761-B686A92D7590}"/>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3" imgW="10259857" imgH="10259857" progId="Paint.Picture">
                  <p:embed/>
                </p:oleObj>
              </mc:Choice>
              <mc:Fallback>
                <p:oleObj name="Punktgrafikkbilde" r:id="rId3" imgW="10259857" imgH="1025985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2755">
                                            <p:txEl>
                                              <p:pRg st="0" end="0"/>
                                            </p:txEl>
                                          </p:spTgt>
                                        </p:tgtEl>
                                        <p:attrNameLst>
                                          <p:attrName>style.visibility</p:attrName>
                                        </p:attrNameLst>
                                      </p:cBhvr>
                                      <p:to>
                                        <p:strVal val="visible"/>
                                      </p:to>
                                    </p:set>
                                    <p:anim calcmode="lin" valueType="num">
                                      <p:cBhvr additive="base">
                                        <p:cTn id="13" dur="500" fill="hold"/>
                                        <p:tgtEl>
                                          <p:spTgt spid="20275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2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02755">
                                            <p:txEl>
                                              <p:pRg st="1" end="1"/>
                                            </p:txEl>
                                          </p:spTgt>
                                        </p:tgtEl>
                                        <p:attrNameLst>
                                          <p:attrName>style.visibility</p:attrName>
                                        </p:attrNameLst>
                                      </p:cBhvr>
                                      <p:to>
                                        <p:strVal val="visible"/>
                                      </p:to>
                                    </p:set>
                                    <p:anim calcmode="lin" valueType="num">
                                      <p:cBhvr additive="base">
                                        <p:cTn id="19" dur="500" fill="hold"/>
                                        <p:tgtEl>
                                          <p:spTgt spid="20275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2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02755">
                                            <p:txEl>
                                              <p:pRg st="2" end="2"/>
                                            </p:txEl>
                                          </p:spTgt>
                                        </p:tgtEl>
                                        <p:attrNameLst>
                                          <p:attrName>style.visibility</p:attrName>
                                        </p:attrNameLst>
                                      </p:cBhvr>
                                      <p:to>
                                        <p:strVal val="visible"/>
                                      </p:to>
                                    </p:set>
                                    <p:anim calcmode="lin" valueType="num">
                                      <p:cBhvr additive="base">
                                        <p:cTn id="25" dur="500" fill="hold"/>
                                        <p:tgtEl>
                                          <p:spTgt spid="20275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2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02755">
                                            <p:txEl>
                                              <p:pRg st="3" end="3"/>
                                            </p:txEl>
                                          </p:spTgt>
                                        </p:tgtEl>
                                        <p:attrNameLst>
                                          <p:attrName>style.visibility</p:attrName>
                                        </p:attrNameLst>
                                      </p:cBhvr>
                                      <p:to>
                                        <p:strVal val="visible"/>
                                      </p:to>
                                    </p:set>
                                    <p:anim calcmode="lin" valueType="num">
                                      <p:cBhvr additive="base">
                                        <p:cTn id="31" dur="500" fill="hold"/>
                                        <p:tgtEl>
                                          <p:spTgt spid="20275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27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autoUpdateAnimBg="0"/>
      <p:bldP spid="20275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ADB8EFA0-D977-C6C7-52DB-FD7D38C1646B}"/>
              </a:ext>
            </a:extLst>
          </p:cNvPr>
          <p:cNvSpPr>
            <a:spLocks noGrp="1" noChangeArrowheads="1"/>
          </p:cNvSpPr>
          <p:nvPr>
            <p:ph type="title"/>
          </p:nvPr>
        </p:nvSpPr>
        <p:spPr>
          <a:xfrm>
            <a:off x="1479550" y="990600"/>
            <a:ext cx="7772400" cy="685800"/>
          </a:xfrm>
        </p:spPr>
        <p:txBody>
          <a:bodyPr/>
          <a:lstStyle/>
          <a:p>
            <a:pPr eaLnBrk="1" hangingPunct="1"/>
            <a:r>
              <a:rPr lang="nn-NO" altLang="nb-NO">
                <a:ea typeface="ＭＳ Ｐゴシック" panose="020B0600070205080204" pitchFamily="34" charset="-128"/>
              </a:rPr>
              <a:t>Den evangeliske tradisjonen</a:t>
            </a:r>
          </a:p>
        </p:txBody>
      </p:sp>
      <p:sp>
        <p:nvSpPr>
          <p:cNvPr id="204803" name="Rectangle 3">
            <a:extLst>
              <a:ext uri="{FF2B5EF4-FFF2-40B4-BE49-F238E27FC236}">
                <a16:creationId xmlns:a16="http://schemas.microsoft.com/office/drawing/2014/main" id="{E6333E0C-5C7C-7A00-76AC-6B10F802CCF6}"/>
              </a:ext>
            </a:extLst>
          </p:cNvPr>
          <p:cNvSpPr>
            <a:spLocks noGrp="1" noChangeArrowheads="1"/>
          </p:cNvSpPr>
          <p:nvPr>
            <p:ph type="body" idx="1"/>
          </p:nvPr>
        </p:nvSpPr>
        <p:spPr>
          <a:xfrm>
            <a:off x="1403350" y="2041525"/>
            <a:ext cx="7772400" cy="4267200"/>
          </a:xfrm>
        </p:spPr>
        <p:txBody>
          <a:bodyPr/>
          <a:lstStyle/>
          <a:p>
            <a:pPr marL="457200" indent="-457200" eaLnBrk="1" hangingPunct="1">
              <a:lnSpc>
                <a:spcPct val="90000"/>
              </a:lnSpc>
            </a:pPr>
            <a:r>
              <a:rPr lang="nn-NO" altLang="nb-NO" sz="2800">
                <a:ea typeface="ＭＳ Ｐゴシック" panose="020B0600070205080204" pitchFamily="34" charset="-128"/>
              </a:rPr>
              <a:t>Hva?</a:t>
            </a:r>
          </a:p>
          <a:p>
            <a:pPr marL="1027113" lvl="1" indent="-455613" eaLnBrk="1" hangingPunct="1">
              <a:lnSpc>
                <a:spcPct val="90000"/>
              </a:lnSpc>
            </a:pPr>
            <a:r>
              <a:rPr lang="nn-NO" altLang="nb-NO" sz="2400">
                <a:ea typeface="ＭＳ Ｐゴシック" panose="020B0600070205080204" pitchFamily="34" charset="-128"/>
              </a:rPr>
              <a:t>Et liv med Ordet i sentrum</a:t>
            </a:r>
            <a:endParaRPr lang="nn-NO" altLang="nb-NO" sz="2000">
              <a:ea typeface="ＭＳ Ｐゴシック" panose="020B0600070205080204" pitchFamily="34" charset="-128"/>
            </a:endParaRPr>
          </a:p>
          <a:p>
            <a:pPr marL="457200" indent="-457200" eaLnBrk="1" hangingPunct="1">
              <a:lnSpc>
                <a:spcPct val="90000"/>
              </a:lnSpc>
            </a:pPr>
            <a:r>
              <a:rPr lang="nn-NO" altLang="nb-NO" sz="2800">
                <a:ea typeface="ＭＳ Ｐゴシック" panose="020B0600070205080204" pitchFamily="34" charset="-128"/>
              </a:rPr>
              <a:t>Historisk modell</a:t>
            </a:r>
            <a:endParaRPr lang="nn-NO" altLang="nb-NO" sz="2400">
              <a:ea typeface="ＭＳ Ｐゴシック" panose="020B0600070205080204" pitchFamily="34" charset="-128"/>
            </a:endParaRPr>
          </a:p>
          <a:p>
            <a:pPr marL="1027113" lvl="1" indent="-455613" eaLnBrk="1" hangingPunct="1">
              <a:lnSpc>
                <a:spcPct val="90000"/>
              </a:lnSpc>
            </a:pPr>
            <a:r>
              <a:rPr lang="nn-NO" altLang="nb-NO" sz="2400">
                <a:ea typeface="ＭＳ Ｐゴシック" panose="020B0600070205080204" pitchFamily="34" charset="-128"/>
              </a:rPr>
              <a:t>Augustin</a:t>
            </a:r>
            <a:endParaRPr lang="nn-NO" altLang="nb-NO" sz="2000">
              <a:ea typeface="ＭＳ Ｐゴシック" panose="020B0600070205080204" pitchFamily="34" charset="-128"/>
            </a:endParaRPr>
          </a:p>
          <a:p>
            <a:pPr marL="457200" indent="-457200" eaLnBrk="1" hangingPunct="1">
              <a:lnSpc>
                <a:spcPct val="90000"/>
              </a:lnSpc>
            </a:pPr>
            <a:r>
              <a:rPr lang="nn-NO" altLang="nb-NO" sz="2800">
                <a:ea typeface="ＭＳ Ｐゴシック" panose="020B0600070205080204" pitchFamily="34" charset="-128"/>
              </a:rPr>
              <a:t>Bibelsk modell</a:t>
            </a:r>
            <a:endParaRPr lang="nn-NO" altLang="nb-NO" sz="2400">
              <a:ea typeface="ＭＳ Ｐゴシック" panose="020B0600070205080204" pitchFamily="34" charset="-128"/>
            </a:endParaRPr>
          </a:p>
          <a:p>
            <a:pPr marL="1027113" lvl="1" indent="-455613" eaLnBrk="1" hangingPunct="1">
              <a:lnSpc>
                <a:spcPct val="90000"/>
              </a:lnSpc>
            </a:pPr>
            <a:r>
              <a:rPr lang="nn-NO" altLang="nb-NO" sz="2400">
                <a:ea typeface="ＭＳ Ｐゴシック" panose="020B0600070205080204" pitchFamily="34" charset="-128"/>
              </a:rPr>
              <a:t>Peter</a:t>
            </a:r>
          </a:p>
          <a:p>
            <a:pPr marL="457200" indent="-457200" eaLnBrk="1" hangingPunct="1">
              <a:lnSpc>
                <a:spcPct val="90000"/>
              </a:lnSpc>
            </a:pPr>
            <a:r>
              <a:rPr lang="nn-NO" altLang="nb-NO" sz="2800">
                <a:ea typeface="ＭＳ Ｐゴシック" panose="020B0600070205080204" pitchFamily="34" charset="-128"/>
              </a:rPr>
              <a:t>Nåtidig modell</a:t>
            </a:r>
            <a:endParaRPr lang="nn-NO" altLang="nb-NO" sz="2400">
              <a:ea typeface="ＭＳ Ｐゴシック" panose="020B0600070205080204" pitchFamily="34" charset="-128"/>
            </a:endParaRPr>
          </a:p>
          <a:p>
            <a:pPr marL="1027113" lvl="1" indent="-455613" eaLnBrk="1" hangingPunct="1">
              <a:lnSpc>
                <a:spcPct val="90000"/>
              </a:lnSpc>
            </a:pPr>
            <a:r>
              <a:rPr lang="nn-NO" altLang="nb-NO" sz="2400">
                <a:ea typeface="ＭＳ Ｐゴシック" panose="020B0600070205080204" pitchFamily="34" charset="-128"/>
              </a:rPr>
              <a:t>Billy Graham</a:t>
            </a:r>
            <a:endParaRPr lang="nn-NO" altLang="nb-NO" sz="2000">
              <a:ea typeface="ＭＳ Ｐゴシック" panose="020B0600070205080204" pitchFamily="34" charset="-128"/>
            </a:endParaRPr>
          </a:p>
          <a:p>
            <a:pPr marL="457200" indent="-457200" eaLnBrk="1" hangingPunct="1">
              <a:lnSpc>
                <a:spcPct val="90000"/>
              </a:lnSpc>
            </a:pPr>
            <a:endParaRPr lang="nn-NO" altLang="nb-NO" sz="2400">
              <a:ea typeface="ＭＳ Ｐゴシック" panose="020B0600070205080204" pitchFamily="34" charset="-128"/>
            </a:endParaRPr>
          </a:p>
        </p:txBody>
      </p:sp>
      <p:sp>
        <p:nvSpPr>
          <p:cNvPr id="53253" name="Text Box 4">
            <a:extLst>
              <a:ext uri="{FF2B5EF4-FFF2-40B4-BE49-F238E27FC236}">
                <a16:creationId xmlns:a16="http://schemas.microsoft.com/office/drawing/2014/main" id="{3E3CF9F2-D1E5-536A-6F8E-5F099AFA00EE}"/>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53254" name="Rectangle 5">
            <a:extLst>
              <a:ext uri="{FF2B5EF4-FFF2-40B4-BE49-F238E27FC236}">
                <a16:creationId xmlns:a16="http://schemas.microsoft.com/office/drawing/2014/main" id="{86218A3F-B648-4FA0-1CF7-5E641681A26E}"/>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53255" name="AutoShape 6">
            <a:extLst>
              <a:ext uri="{FF2B5EF4-FFF2-40B4-BE49-F238E27FC236}">
                <a16:creationId xmlns:a16="http://schemas.microsoft.com/office/drawing/2014/main" id="{C44B6160-2A79-1D0B-9ACE-4A11CDD5C5E1}"/>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53250" name="Object 2">
            <a:extLst>
              <a:ext uri="{FF2B5EF4-FFF2-40B4-BE49-F238E27FC236}">
                <a16:creationId xmlns:a16="http://schemas.microsoft.com/office/drawing/2014/main" id="{74244C0B-08A0-8975-F4F3-80A70206B484}"/>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3" imgW="10259857" imgH="10259857" progId="Paint.Picture">
                  <p:embed/>
                </p:oleObj>
              </mc:Choice>
              <mc:Fallback>
                <p:oleObj name="Punktgrafikkbilde" r:id="rId3" imgW="10259857" imgH="1025985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4802"/>
                                        </p:tgtEl>
                                        <p:attrNameLst>
                                          <p:attrName>style.visibility</p:attrName>
                                        </p:attrNameLst>
                                      </p:cBhvr>
                                      <p:to>
                                        <p:strVal val="visible"/>
                                      </p:to>
                                    </p:set>
                                    <p:anim calcmode="lin" valueType="num">
                                      <p:cBhvr additive="base">
                                        <p:cTn id="7" dur="500" fill="hold"/>
                                        <p:tgtEl>
                                          <p:spTgt spid="204802"/>
                                        </p:tgtEl>
                                        <p:attrNameLst>
                                          <p:attrName>ppt_x</p:attrName>
                                        </p:attrNameLst>
                                      </p:cBhvr>
                                      <p:tavLst>
                                        <p:tav tm="0">
                                          <p:val>
                                            <p:strVal val="0-#ppt_w/2"/>
                                          </p:val>
                                        </p:tav>
                                        <p:tav tm="100000">
                                          <p:val>
                                            <p:strVal val="#ppt_x"/>
                                          </p:val>
                                        </p:tav>
                                      </p:tavLst>
                                    </p:anim>
                                    <p:anim calcmode="lin" valueType="num">
                                      <p:cBhvr additive="base">
                                        <p:cTn id="8" dur="500" fill="hold"/>
                                        <p:tgtEl>
                                          <p:spTgt spid="2048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4803">
                                            <p:txEl>
                                              <p:pRg st="0" end="0"/>
                                            </p:txEl>
                                          </p:spTgt>
                                        </p:tgtEl>
                                        <p:attrNameLst>
                                          <p:attrName>style.visibility</p:attrName>
                                        </p:attrNameLst>
                                      </p:cBhvr>
                                      <p:to>
                                        <p:strVal val="visible"/>
                                      </p:to>
                                    </p:set>
                                    <p:anim calcmode="lin" valueType="num">
                                      <p:cBhvr additive="base">
                                        <p:cTn id="13" dur="500" fill="hold"/>
                                        <p:tgtEl>
                                          <p:spTgt spid="2048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04803">
                                            <p:txEl>
                                              <p:pRg st="1" end="1"/>
                                            </p:txEl>
                                          </p:spTgt>
                                        </p:tgtEl>
                                        <p:attrNameLst>
                                          <p:attrName>style.visibility</p:attrName>
                                        </p:attrNameLst>
                                      </p:cBhvr>
                                      <p:to>
                                        <p:strVal val="visible"/>
                                      </p:to>
                                    </p:set>
                                    <p:anim calcmode="lin" valueType="num">
                                      <p:cBhvr additive="base">
                                        <p:cTn id="19" dur="500" fill="hold"/>
                                        <p:tgtEl>
                                          <p:spTgt spid="20480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04803">
                                            <p:txEl>
                                              <p:pRg st="2" end="2"/>
                                            </p:txEl>
                                          </p:spTgt>
                                        </p:tgtEl>
                                        <p:attrNameLst>
                                          <p:attrName>style.visibility</p:attrName>
                                        </p:attrNameLst>
                                      </p:cBhvr>
                                      <p:to>
                                        <p:strVal val="visible"/>
                                      </p:to>
                                    </p:set>
                                    <p:anim calcmode="lin" valueType="num">
                                      <p:cBhvr additive="base">
                                        <p:cTn id="25" dur="500" fill="hold"/>
                                        <p:tgtEl>
                                          <p:spTgt spid="20480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04803">
                                            <p:txEl>
                                              <p:pRg st="3" end="3"/>
                                            </p:txEl>
                                          </p:spTgt>
                                        </p:tgtEl>
                                        <p:attrNameLst>
                                          <p:attrName>style.visibility</p:attrName>
                                        </p:attrNameLst>
                                      </p:cBhvr>
                                      <p:to>
                                        <p:strVal val="visible"/>
                                      </p:to>
                                    </p:set>
                                    <p:anim calcmode="lin" valueType="num">
                                      <p:cBhvr additive="base">
                                        <p:cTn id="31" dur="500" fill="hold"/>
                                        <p:tgtEl>
                                          <p:spTgt spid="20480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48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04803">
                                            <p:txEl>
                                              <p:pRg st="4" end="4"/>
                                            </p:txEl>
                                          </p:spTgt>
                                        </p:tgtEl>
                                        <p:attrNameLst>
                                          <p:attrName>style.visibility</p:attrName>
                                        </p:attrNameLst>
                                      </p:cBhvr>
                                      <p:to>
                                        <p:strVal val="visible"/>
                                      </p:to>
                                    </p:set>
                                    <p:anim calcmode="lin" valueType="num">
                                      <p:cBhvr additive="base">
                                        <p:cTn id="37" dur="500" fill="hold"/>
                                        <p:tgtEl>
                                          <p:spTgt spid="20480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48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04803">
                                            <p:txEl>
                                              <p:pRg st="5" end="5"/>
                                            </p:txEl>
                                          </p:spTgt>
                                        </p:tgtEl>
                                        <p:attrNameLst>
                                          <p:attrName>style.visibility</p:attrName>
                                        </p:attrNameLst>
                                      </p:cBhvr>
                                      <p:to>
                                        <p:strVal val="visible"/>
                                      </p:to>
                                    </p:set>
                                    <p:anim calcmode="lin" valueType="num">
                                      <p:cBhvr additive="base">
                                        <p:cTn id="43" dur="500" fill="hold"/>
                                        <p:tgtEl>
                                          <p:spTgt spid="20480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048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04803">
                                            <p:txEl>
                                              <p:pRg st="6" end="6"/>
                                            </p:txEl>
                                          </p:spTgt>
                                        </p:tgtEl>
                                        <p:attrNameLst>
                                          <p:attrName>style.visibility</p:attrName>
                                        </p:attrNameLst>
                                      </p:cBhvr>
                                      <p:to>
                                        <p:strVal val="visible"/>
                                      </p:to>
                                    </p:set>
                                    <p:anim calcmode="lin" valueType="num">
                                      <p:cBhvr additive="base">
                                        <p:cTn id="49" dur="500" fill="hold"/>
                                        <p:tgtEl>
                                          <p:spTgt spid="20480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048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204803">
                                            <p:txEl>
                                              <p:pRg st="7" end="7"/>
                                            </p:txEl>
                                          </p:spTgt>
                                        </p:tgtEl>
                                        <p:attrNameLst>
                                          <p:attrName>style.visibility</p:attrName>
                                        </p:attrNameLst>
                                      </p:cBhvr>
                                      <p:to>
                                        <p:strVal val="visible"/>
                                      </p:to>
                                    </p:set>
                                    <p:anim calcmode="lin" valueType="num">
                                      <p:cBhvr additive="base">
                                        <p:cTn id="55" dur="500" fill="hold"/>
                                        <p:tgtEl>
                                          <p:spTgt spid="20480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0480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autoUpdateAnimBg="0"/>
      <p:bldP spid="204803"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D5755B88-1CAB-BE77-AECA-1DA26424496D}"/>
              </a:ext>
            </a:extLst>
          </p:cNvPr>
          <p:cNvSpPr>
            <a:spLocks noGrp="1" noChangeArrowheads="1"/>
          </p:cNvSpPr>
          <p:nvPr>
            <p:ph type="title"/>
          </p:nvPr>
        </p:nvSpPr>
        <p:spPr>
          <a:xfrm>
            <a:off x="879475" y="846138"/>
            <a:ext cx="8229600" cy="1143000"/>
          </a:xfrm>
        </p:spPr>
        <p:txBody>
          <a:bodyPr/>
          <a:lstStyle/>
          <a:p>
            <a:pPr eaLnBrk="1" hangingPunct="1"/>
            <a:r>
              <a:rPr lang="nn-NO" altLang="nb-NO">
                <a:ea typeface="ＭＳ Ｐゴシック" panose="020B0600070205080204" pitchFamily="34" charset="-128"/>
              </a:rPr>
              <a:t>Jesus-med Gud i det hverdagslige</a:t>
            </a:r>
          </a:p>
        </p:txBody>
      </p:sp>
      <p:sp>
        <p:nvSpPr>
          <p:cNvPr id="194563" name="Rectangle 3">
            <a:extLst>
              <a:ext uri="{FF2B5EF4-FFF2-40B4-BE49-F238E27FC236}">
                <a16:creationId xmlns:a16="http://schemas.microsoft.com/office/drawing/2014/main" id="{C2F84B46-FE16-3090-6663-D5DCA6458166}"/>
              </a:ext>
            </a:extLst>
          </p:cNvPr>
          <p:cNvSpPr>
            <a:spLocks noGrp="1" noChangeArrowheads="1"/>
          </p:cNvSpPr>
          <p:nvPr>
            <p:ph type="body" idx="1"/>
          </p:nvPr>
        </p:nvSpPr>
        <p:spPr>
          <a:xfrm>
            <a:off x="1403350" y="1998663"/>
            <a:ext cx="7651750" cy="4310062"/>
          </a:xfrm>
        </p:spPr>
        <p:txBody>
          <a:bodyPr/>
          <a:lstStyle/>
          <a:p>
            <a:pPr marL="457200" indent="-457200" eaLnBrk="1" hangingPunct="1"/>
            <a:r>
              <a:rPr lang="nn-NO" altLang="nb-NO">
                <a:ea typeface="ＭＳ Ｐゴシック" panose="020B0600070205080204" pitchFamily="34" charset="-128"/>
              </a:rPr>
              <a:t>Jesus lærte å leve i harmoni med Far ved å </a:t>
            </a:r>
          </a:p>
          <a:p>
            <a:pPr marL="1027113" lvl="1" indent="-455613" eaLnBrk="1" hangingPunct="1"/>
            <a:r>
              <a:rPr lang="nn-NO" altLang="nb-NO">
                <a:ea typeface="ＭＳ Ｐゴシック" panose="020B0600070205080204" pitchFamily="34" charset="-128"/>
              </a:rPr>
              <a:t>leve sammen med foreldre og søsken</a:t>
            </a:r>
          </a:p>
          <a:p>
            <a:pPr marL="1027113" lvl="1" indent="-455613" eaLnBrk="1" hangingPunct="1"/>
            <a:r>
              <a:rPr lang="nn-NO" altLang="nb-NO">
                <a:ea typeface="ＭＳ Ｐゴシック" panose="020B0600070205080204" pitchFamily="34" charset="-128"/>
              </a:rPr>
              <a:t>Være en lærling i snekkerfaget</a:t>
            </a:r>
          </a:p>
          <a:p>
            <a:pPr marL="457200" indent="-457200" eaLnBrk="1" hangingPunct="1"/>
            <a:r>
              <a:rPr lang="nn-NO" altLang="nb-NO">
                <a:ea typeface="ＭＳ Ｐゴシック" panose="020B0600070205080204" pitchFamily="34" charset="-128"/>
              </a:rPr>
              <a:t>Da Jesus begynte å forkynne, ramlet ikke de enestående ordene plutselig ned i ham.</a:t>
            </a:r>
          </a:p>
          <a:p>
            <a:pPr marL="1027113" lvl="1" indent="-455613" eaLnBrk="1" hangingPunct="1"/>
            <a:r>
              <a:rPr lang="nn-NO" altLang="nb-NO">
                <a:ea typeface="ＭＳ Ｐゴシック" panose="020B0600070205080204" pitchFamily="34" charset="-128"/>
              </a:rPr>
              <a:t>Jesus brukte 30 år på å lære å leve i kjærlighet, kraft og kunnskap. </a:t>
            </a:r>
          </a:p>
        </p:txBody>
      </p:sp>
      <p:sp>
        <p:nvSpPr>
          <p:cNvPr id="55301" name="Text Box 4">
            <a:extLst>
              <a:ext uri="{FF2B5EF4-FFF2-40B4-BE49-F238E27FC236}">
                <a16:creationId xmlns:a16="http://schemas.microsoft.com/office/drawing/2014/main" id="{C7240B05-9B6C-D04C-3E71-0DE512A05BA6}"/>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55302" name="Rectangle 5">
            <a:extLst>
              <a:ext uri="{FF2B5EF4-FFF2-40B4-BE49-F238E27FC236}">
                <a16:creationId xmlns:a16="http://schemas.microsoft.com/office/drawing/2014/main" id="{1A64A0ED-30DC-0118-E87C-91B79B7703B4}"/>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55303" name="AutoShape 6">
            <a:extLst>
              <a:ext uri="{FF2B5EF4-FFF2-40B4-BE49-F238E27FC236}">
                <a16:creationId xmlns:a16="http://schemas.microsoft.com/office/drawing/2014/main" id="{2F9C9597-AFF9-2C62-233D-6B594AD239ED}"/>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55298" name="Object 2">
            <a:extLst>
              <a:ext uri="{FF2B5EF4-FFF2-40B4-BE49-F238E27FC236}">
                <a16:creationId xmlns:a16="http://schemas.microsoft.com/office/drawing/2014/main" id="{2C1923F7-B850-B3CE-665E-595062D22132}"/>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3" imgW="10259857" imgH="10259857" progId="Paint.Picture">
                  <p:embed/>
                </p:oleObj>
              </mc:Choice>
              <mc:Fallback>
                <p:oleObj name="Punktgrafikkbilde" r:id="rId3" imgW="10259857" imgH="1025985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4562"/>
                                        </p:tgtEl>
                                        <p:attrNameLst>
                                          <p:attrName>style.visibility</p:attrName>
                                        </p:attrNameLst>
                                      </p:cBhvr>
                                      <p:to>
                                        <p:strVal val="visible"/>
                                      </p:to>
                                    </p:set>
                                    <p:anim calcmode="lin" valueType="num">
                                      <p:cBhvr additive="base">
                                        <p:cTn id="7" dur="500" fill="hold"/>
                                        <p:tgtEl>
                                          <p:spTgt spid="194562"/>
                                        </p:tgtEl>
                                        <p:attrNameLst>
                                          <p:attrName>ppt_x</p:attrName>
                                        </p:attrNameLst>
                                      </p:cBhvr>
                                      <p:tavLst>
                                        <p:tav tm="0">
                                          <p:val>
                                            <p:strVal val="0-#ppt_w/2"/>
                                          </p:val>
                                        </p:tav>
                                        <p:tav tm="100000">
                                          <p:val>
                                            <p:strVal val="#ppt_x"/>
                                          </p:val>
                                        </p:tav>
                                      </p:tavLst>
                                    </p:anim>
                                    <p:anim calcmode="lin" valueType="num">
                                      <p:cBhvr additive="base">
                                        <p:cTn id="8" dur="500" fill="hold"/>
                                        <p:tgtEl>
                                          <p:spTgt spid="1945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94563">
                                            <p:txEl>
                                              <p:pRg st="0" end="0"/>
                                            </p:txEl>
                                          </p:spTgt>
                                        </p:tgtEl>
                                        <p:attrNameLst>
                                          <p:attrName>style.visibility</p:attrName>
                                        </p:attrNameLst>
                                      </p:cBhvr>
                                      <p:to>
                                        <p:strVal val="visible"/>
                                      </p:to>
                                    </p:set>
                                    <p:anim calcmode="lin" valueType="num">
                                      <p:cBhvr additive="base">
                                        <p:cTn id="13" dur="500" fill="hold"/>
                                        <p:tgtEl>
                                          <p:spTgt spid="19456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94563">
                                            <p:txEl>
                                              <p:pRg st="1" end="1"/>
                                            </p:txEl>
                                          </p:spTgt>
                                        </p:tgtEl>
                                        <p:attrNameLst>
                                          <p:attrName>style.visibility</p:attrName>
                                        </p:attrNameLst>
                                      </p:cBhvr>
                                      <p:to>
                                        <p:strVal val="visible"/>
                                      </p:to>
                                    </p:set>
                                    <p:anim calcmode="lin" valueType="num">
                                      <p:cBhvr additive="base">
                                        <p:cTn id="19" dur="500" fill="hold"/>
                                        <p:tgtEl>
                                          <p:spTgt spid="19456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94563">
                                            <p:txEl>
                                              <p:pRg st="2" end="2"/>
                                            </p:txEl>
                                          </p:spTgt>
                                        </p:tgtEl>
                                        <p:attrNameLst>
                                          <p:attrName>style.visibility</p:attrName>
                                        </p:attrNameLst>
                                      </p:cBhvr>
                                      <p:to>
                                        <p:strVal val="visible"/>
                                      </p:to>
                                    </p:set>
                                    <p:anim calcmode="lin" valueType="num">
                                      <p:cBhvr additive="base">
                                        <p:cTn id="25" dur="500" fill="hold"/>
                                        <p:tgtEl>
                                          <p:spTgt spid="19456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94563">
                                            <p:txEl>
                                              <p:pRg st="3" end="3"/>
                                            </p:txEl>
                                          </p:spTgt>
                                        </p:tgtEl>
                                        <p:attrNameLst>
                                          <p:attrName>style.visibility</p:attrName>
                                        </p:attrNameLst>
                                      </p:cBhvr>
                                      <p:to>
                                        <p:strVal val="visible"/>
                                      </p:to>
                                    </p:set>
                                    <p:anim calcmode="lin" valueType="num">
                                      <p:cBhvr additive="base">
                                        <p:cTn id="31" dur="500" fill="hold"/>
                                        <p:tgtEl>
                                          <p:spTgt spid="19456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94563">
                                            <p:txEl>
                                              <p:pRg st="4" end="4"/>
                                            </p:txEl>
                                          </p:spTgt>
                                        </p:tgtEl>
                                        <p:attrNameLst>
                                          <p:attrName>style.visibility</p:attrName>
                                        </p:attrNameLst>
                                      </p:cBhvr>
                                      <p:to>
                                        <p:strVal val="visible"/>
                                      </p:to>
                                    </p:set>
                                    <p:anim calcmode="lin" valueType="num">
                                      <p:cBhvr additive="base">
                                        <p:cTn id="37" dur="500" fill="hold"/>
                                        <p:tgtEl>
                                          <p:spTgt spid="19456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5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autoUpdateAnimBg="0"/>
      <p:bldP spid="194563"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98EF308F-8965-FCA0-A756-B175C54593A5}"/>
              </a:ext>
            </a:extLst>
          </p:cNvPr>
          <p:cNvSpPr>
            <a:spLocks noGrp="1" noChangeArrowheads="1"/>
          </p:cNvSpPr>
          <p:nvPr>
            <p:ph type="title"/>
          </p:nvPr>
        </p:nvSpPr>
        <p:spPr>
          <a:xfrm>
            <a:off x="1408113" y="914400"/>
            <a:ext cx="7772400" cy="609600"/>
          </a:xfrm>
        </p:spPr>
        <p:txBody>
          <a:bodyPr/>
          <a:lstStyle/>
          <a:p>
            <a:pPr eaLnBrk="1" hangingPunct="1"/>
            <a:r>
              <a:rPr lang="nn-NO" altLang="nb-NO">
                <a:ea typeface="ＭＳ Ｐゴシック" panose="020B0600070205080204" pitchFamily="34" charset="-128"/>
              </a:rPr>
              <a:t>Inkarnasjonstradisjonen</a:t>
            </a:r>
          </a:p>
        </p:txBody>
      </p:sp>
      <p:sp>
        <p:nvSpPr>
          <p:cNvPr id="196611" name="Rectangle 3">
            <a:extLst>
              <a:ext uri="{FF2B5EF4-FFF2-40B4-BE49-F238E27FC236}">
                <a16:creationId xmlns:a16="http://schemas.microsoft.com/office/drawing/2014/main" id="{A84C91C4-01CA-BC39-8B35-0AE8F9B6F7D7}"/>
              </a:ext>
            </a:extLst>
          </p:cNvPr>
          <p:cNvSpPr>
            <a:spLocks noGrp="1" noChangeArrowheads="1"/>
          </p:cNvSpPr>
          <p:nvPr>
            <p:ph type="body" idx="1"/>
          </p:nvPr>
        </p:nvSpPr>
        <p:spPr>
          <a:xfrm>
            <a:off x="1403350" y="1965325"/>
            <a:ext cx="7524750" cy="4343400"/>
          </a:xfrm>
        </p:spPr>
        <p:txBody>
          <a:bodyPr/>
          <a:lstStyle/>
          <a:p>
            <a:pPr marL="457200" indent="-457200" eaLnBrk="1" hangingPunct="1">
              <a:lnSpc>
                <a:spcPct val="90000"/>
              </a:lnSpc>
            </a:pPr>
            <a:r>
              <a:rPr lang="nn-NO" altLang="nb-NO" sz="2400">
                <a:ea typeface="ＭＳ Ｐゴシック" panose="020B0600070205080204" pitchFamily="34" charset="-128"/>
              </a:rPr>
              <a:t>Hva?</a:t>
            </a:r>
          </a:p>
          <a:p>
            <a:pPr marL="1027113" lvl="1" indent="-455613" eaLnBrk="1" hangingPunct="1">
              <a:lnSpc>
                <a:spcPct val="90000"/>
              </a:lnSpc>
            </a:pPr>
            <a:r>
              <a:rPr lang="nn-NO" altLang="nb-NO" sz="2400">
                <a:ea typeface="ＭＳ Ｐゴシック" panose="020B0600070205080204" pitchFamily="34" charset="-128"/>
              </a:rPr>
              <a:t>Et liv som erfarer at den Usynlige lever og virker i det daglige</a:t>
            </a:r>
            <a:endParaRPr lang="nn-NO" altLang="nb-NO" sz="2000">
              <a:ea typeface="ＭＳ Ｐゴシック" panose="020B0600070205080204" pitchFamily="34" charset="-128"/>
            </a:endParaRPr>
          </a:p>
          <a:p>
            <a:pPr marL="457200" indent="-457200" eaLnBrk="1" hangingPunct="1">
              <a:lnSpc>
                <a:spcPct val="90000"/>
              </a:lnSpc>
            </a:pPr>
            <a:r>
              <a:rPr lang="nn-NO" altLang="nb-NO" sz="2400">
                <a:ea typeface="ＭＳ Ｐゴシック" panose="020B0600070205080204" pitchFamily="34" charset="-128"/>
              </a:rPr>
              <a:t>Historisk modell</a:t>
            </a:r>
          </a:p>
          <a:p>
            <a:pPr marL="1027113" lvl="1" indent="-455613" eaLnBrk="1" hangingPunct="1">
              <a:lnSpc>
                <a:spcPct val="90000"/>
              </a:lnSpc>
            </a:pPr>
            <a:r>
              <a:rPr lang="nn-NO" altLang="nb-NO" sz="2400">
                <a:ea typeface="ＭＳ Ｐゴシック" panose="020B0600070205080204" pitchFamily="34" charset="-128"/>
              </a:rPr>
              <a:t>Susanna Wesley</a:t>
            </a:r>
            <a:endParaRPr lang="nn-NO" altLang="nb-NO" sz="2000">
              <a:ea typeface="ＭＳ Ｐゴシック" panose="020B0600070205080204" pitchFamily="34" charset="-128"/>
            </a:endParaRPr>
          </a:p>
          <a:p>
            <a:pPr marL="457200" indent="-457200" eaLnBrk="1" hangingPunct="1">
              <a:lnSpc>
                <a:spcPct val="90000"/>
              </a:lnSpc>
            </a:pPr>
            <a:r>
              <a:rPr lang="nn-NO" altLang="nb-NO" sz="2400">
                <a:ea typeface="ＭＳ Ｐゴシック" panose="020B0600070205080204" pitchFamily="34" charset="-128"/>
              </a:rPr>
              <a:t>Bibelsk modell</a:t>
            </a:r>
          </a:p>
          <a:p>
            <a:pPr marL="1027113" lvl="1" indent="-455613" eaLnBrk="1" hangingPunct="1">
              <a:lnSpc>
                <a:spcPct val="90000"/>
              </a:lnSpc>
            </a:pPr>
            <a:r>
              <a:rPr lang="nn-NO" altLang="nb-NO" sz="2400">
                <a:ea typeface="ＭＳ Ｐゴシック" panose="020B0600070205080204" pitchFamily="34" charset="-128"/>
              </a:rPr>
              <a:t>Maria, Jesu mor</a:t>
            </a:r>
            <a:endParaRPr lang="nn-NO" altLang="nb-NO" sz="2000">
              <a:ea typeface="ＭＳ Ｐゴシック" panose="020B0600070205080204" pitchFamily="34" charset="-128"/>
            </a:endParaRPr>
          </a:p>
          <a:p>
            <a:pPr marL="457200" indent="-457200" eaLnBrk="1" hangingPunct="1">
              <a:lnSpc>
                <a:spcPct val="90000"/>
              </a:lnSpc>
            </a:pPr>
            <a:r>
              <a:rPr lang="nn-NO" altLang="nb-NO" sz="2400">
                <a:ea typeface="ＭＳ Ｐゴシック" panose="020B0600070205080204" pitchFamily="34" charset="-128"/>
              </a:rPr>
              <a:t>Nåtidig modell</a:t>
            </a:r>
          </a:p>
          <a:p>
            <a:pPr marL="1027113" lvl="1" indent="-455613" eaLnBrk="1" hangingPunct="1">
              <a:lnSpc>
                <a:spcPct val="90000"/>
              </a:lnSpc>
            </a:pPr>
            <a:r>
              <a:rPr lang="nn-NO" altLang="nb-NO" sz="2400">
                <a:ea typeface="ＭＳ Ｐゴシック" panose="020B0600070205080204" pitchFamily="34" charset="-128"/>
              </a:rPr>
              <a:t>Dag Hammarskjøld</a:t>
            </a:r>
            <a:endParaRPr lang="nn-NO" altLang="nb-NO" sz="2000">
              <a:ea typeface="ＭＳ Ｐゴシック" panose="020B0600070205080204" pitchFamily="34" charset="-128"/>
            </a:endParaRPr>
          </a:p>
          <a:p>
            <a:pPr marL="457200" indent="-457200" eaLnBrk="1" hangingPunct="1">
              <a:lnSpc>
                <a:spcPct val="90000"/>
              </a:lnSpc>
            </a:pPr>
            <a:endParaRPr lang="nn-NO" altLang="nb-NO" sz="2400">
              <a:ea typeface="ＭＳ Ｐゴシック" panose="020B0600070205080204" pitchFamily="34" charset="-128"/>
            </a:endParaRPr>
          </a:p>
        </p:txBody>
      </p:sp>
      <p:sp>
        <p:nvSpPr>
          <p:cNvPr id="57349" name="Text Box 4">
            <a:extLst>
              <a:ext uri="{FF2B5EF4-FFF2-40B4-BE49-F238E27FC236}">
                <a16:creationId xmlns:a16="http://schemas.microsoft.com/office/drawing/2014/main" id="{06932580-A766-2E1A-EA91-17592F40C2E3}"/>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57350" name="Rectangle 5">
            <a:extLst>
              <a:ext uri="{FF2B5EF4-FFF2-40B4-BE49-F238E27FC236}">
                <a16:creationId xmlns:a16="http://schemas.microsoft.com/office/drawing/2014/main" id="{7AEE3EC4-7D6F-F0D5-D14A-10CD0D2639C6}"/>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57351" name="AutoShape 6">
            <a:extLst>
              <a:ext uri="{FF2B5EF4-FFF2-40B4-BE49-F238E27FC236}">
                <a16:creationId xmlns:a16="http://schemas.microsoft.com/office/drawing/2014/main" id="{38B0E378-6113-D727-2E23-8581791D34B4}"/>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57346" name="Object 2">
            <a:extLst>
              <a:ext uri="{FF2B5EF4-FFF2-40B4-BE49-F238E27FC236}">
                <a16:creationId xmlns:a16="http://schemas.microsoft.com/office/drawing/2014/main" id="{D67D0333-8689-3899-4328-7F500FBC1D73}"/>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3" imgW="10259857" imgH="10259857" progId="Paint.Picture">
                  <p:embed/>
                </p:oleObj>
              </mc:Choice>
              <mc:Fallback>
                <p:oleObj name="Punktgrafikkbilde" r:id="rId3" imgW="10259857" imgH="1025985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6610"/>
                                        </p:tgtEl>
                                        <p:attrNameLst>
                                          <p:attrName>style.visibility</p:attrName>
                                        </p:attrNameLst>
                                      </p:cBhvr>
                                      <p:to>
                                        <p:strVal val="visible"/>
                                      </p:to>
                                    </p:set>
                                    <p:anim calcmode="lin" valueType="num">
                                      <p:cBhvr additive="base">
                                        <p:cTn id="7" dur="500" fill="hold"/>
                                        <p:tgtEl>
                                          <p:spTgt spid="196610"/>
                                        </p:tgtEl>
                                        <p:attrNameLst>
                                          <p:attrName>ppt_x</p:attrName>
                                        </p:attrNameLst>
                                      </p:cBhvr>
                                      <p:tavLst>
                                        <p:tav tm="0">
                                          <p:val>
                                            <p:strVal val="0-#ppt_w/2"/>
                                          </p:val>
                                        </p:tav>
                                        <p:tav tm="100000">
                                          <p:val>
                                            <p:strVal val="#ppt_x"/>
                                          </p:val>
                                        </p:tav>
                                      </p:tavLst>
                                    </p:anim>
                                    <p:anim calcmode="lin" valueType="num">
                                      <p:cBhvr additive="base">
                                        <p:cTn id="8" dur="500" fill="hold"/>
                                        <p:tgtEl>
                                          <p:spTgt spid="1966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96611">
                                            <p:txEl>
                                              <p:pRg st="0" end="0"/>
                                            </p:txEl>
                                          </p:spTgt>
                                        </p:tgtEl>
                                        <p:attrNameLst>
                                          <p:attrName>style.visibility</p:attrName>
                                        </p:attrNameLst>
                                      </p:cBhvr>
                                      <p:to>
                                        <p:strVal val="visible"/>
                                      </p:to>
                                    </p:set>
                                    <p:anim calcmode="lin" valueType="num">
                                      <p:cBhvr additive="base">
                                        <p:cTn id="13" dur="500" fill="hold"/>
                                        <p:tgtEl>
                                          <p:spTgt spid="1966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6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96611">
                                            <p:txEl>
                                              <p:pRg st="1" end="1"/>
                                            </p:txEl>
                                          </p:spTgt>
                                        </p:tgtEl>
                                        <p:attrNameLst>
                                          <p:attrName>style.visibility</p:attrName>
                                        </p:attrNameLst>
                                      </p:cBhvr>
                                      <p:to>
                                        <p:strVal val="visible"/>
                                      </p:to>
                                    </p:set>
                                    <p:anim calcmode="lin" valueType="num">
                                      <p:cBhvr additive="base">
                                        <p:cTn id="19" dur="500" fill="hold"/>
                                        <p:tgtEl>
                                          <p:spTgt spid="19661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6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96611">
                                            <p:txEl>
                                              <p:pRg st="2" end="2"/>
                                            </p:txEl>
                                          </p:spTgt>
                                        </p:tgtEl>
                                        <p:attrNameLst>
                                          <p:attrName>style.visibility</p:attrName>
                                        </p:attrNameLst>
                                      </p:cBhvr>
                                      <p:to>
                                        <p:strVal val="visible"/>
                                      </p:to>
                                    </p:set>
                                    <p:anim calcmode="lin" valueType="num">
                                      <p:cBhvr additive="base">
                                        <p:cTn id="25" dur="500" fill="hold"/>
                                        <p:tgtEl>
                                          <p:spTgt spid="19661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6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96611">
                                            <p:txEl>
                                              <p:pRg st="3" end="3"/>
                                            </p:txEl>
                                          </p:spTgt>
                                        </p:tgtEl>
                                        <p:attrNameLst>
                                          <p:attrName>style.visibility</p:attrName>
                                        </p:attrNameLst>
                                      </p:cBhvr>
                                      <p:to>
                                        <p:strVal val="visible"/>
                                      </p:to>
                                    </p:set>
                                    <p:anim calcmode="lin" valueType="num">
                                      <p:cBhvr additive="base">
                                        <p:cTn id="31" dur="500" fill="hold"/>
                                        <p:tgtEl>
                                          <p:spTgt spid="19661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66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96611">
                                            <p:txEl>
                                              <p:pRg st="4" end="4"/>
                                            </p:txEl>
                                          </p:spTgt>
                                        </p:tgtEl>
                                        <p:attrNameLst>
                                          <p:attrName>style.visibility</p:attrName>
                                        </p:attrNameLst>
                                      </p:cBhvr>
                                      <p:to>
                                        <p:strVal val="visible"/>
                                      </p:to>
                                    </p:set>
                                    <p:anim calcmode="lin" valueType="num">
                                      <p:cBhvr additive="base">
                                        <p:cTn id="37" dur="500" fill="hold"/>
                                        <p:tgtEl>
                                          <p:spTgt spid="19661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66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96611">
                                            <p:txEl>
                                              <p:pRg st="5" end="5"/>
                                            </p:txEl>
                                          </p:spTgt>
                                        </p:tgtEl>
                                        <p:attrNameLst>
                                          <p:attrName>style.visibility</p:attrName>
                                        </p:attrNameLst>
                                      </p:cBhvr>
                                      <p:to>
                                        <p:strVal val="visible"/>
                                      </p:to>
                                    </p:set>
                                    <p:anim calcmode="lin" valueType="num">
                                      <p:cBhvr additive="base">
                                        <p:cTn id="43" dur="500" fill="hold"/>
                                        <p:tgtEl>
                                          <p:spTgt spid="19661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66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96611">
                                            <p:txEl>
                                              <p:pRg st="6" end="6"/>
                                            </p:txEl>
                                          </p:spTgt>
                                        </p:tgtEl>
                                        <p:attrNameLst>
                                          <p:attrName>style.visibility</p:attrName>
                                        </p:attrNameLst>
                                      </p:cBhvr>
                                      <p:to>
                                        <p:strVal val="visible"/>
                                      </p:to>
                                    </p:set>
                                    <p:anim calcmode="lin" valueType="num">
                                      <p:cBhvr additive="base">
                                        <p:cTn id="49" dur="500" fill="hold"/>
                                        <p:tgtEl>
                                          <p:spTgt spid="196611">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966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96611">
                                            <p:txEl>
                                              <p:pRg st="7" end="7"/>
                                            </p:txEl>
                                          </p:spTgt>
                                        </p:tgtEl>
                                        <p:attrNameLst>
                                          <p:attrName>style.visibility</p:attrName>
                                        </p:attrNameLst>
                                      </p:cBhvr>
                                      <p:to>
                                        <p:strVal val="visible"/>
                                      </p:to>
                                    </p:set>
                                    <p:anim calcmode="lin" valueType="num">
                                      <p:cBhvr additive="base">
                                        <p:cTn id="55" dur="500" fill="hold"/>
                                        <p:tgtEl>
                                          <p:spTgt spid="196611">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966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utoUpdateAnimBg="0"/>
      <p:bldP spid="196611"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A825887E-564E-35FF-3AD4-706710FE013A}"/>
              </a:ext>
            </a:extLst>
          </p:cNvPr>
          <p:cNvSpPr>
            <a:spLocks noGrp="1" noChangeArrowheads="1"/>
          </p:cNvSpPr>
          <p:nvPr>
            <p:ph type="title"/>
          </p:nvPr>
        </p:nvSpPr>
        <p:spPr>
          <a:xfrm>
            <a:off x="1527175" y="557213"/>
            <a:ext cx="8229600" cy="1143000"/>
          </a:xfrm>
        </p:spPr>
        <p:txBody>
          <a:bodyPr/>
          <a:lstStyle/>
          <a:p>
            <a:pPr eaLnBrk="1" hangingPunct="1"/>
            <a:r>
              <a:rPr lang="nn-NO" altLang="nb-NO">
                <a:ea typeface="ＭＳ Ｐゴシック" panose="020B0600070205080204" pitchFamily="34" charset="-128"/>
              </a:rPr>
              <a:t>Jesus- den hellige</a:t>
            </a:r>
          </a:p>
        </p:txBody>
      </p:sp>
      <p:sp>
        <p:nvSpPr>
          <p:cNvPr id="215043" name="Rectangle 3">
            <a:extLst>
              <a:ext uri="{FF2B5EF4-FFF2-40B4-BE49-F238E27FC236}">
                <a16:creationId xmlns:a16="http://schemas.microsoft.com/office/drawing/2014/main" id="{1A36A5E8-C2F5-4650-1A65-DF2CF44A1654}"/>
              </a:ext>
            </a:extLst>
          </p:cNvPr>
          <p:cNvSpPr>
            <a:spLocks noGrp="1" noChangeArrowheads="1"/>
          </p:cNvSpPr>
          <p:nvPr>
            <p:ph type="body" idx="1"/>
          </p:nvPr>
        </p:nvSpPr>
        <p:spPr>
          <a:xfrm>
            <a:off x="1382713" y="1855788"/>
            <a:ext cx="8229600" cy="4310062"/>
          </a:xfrm>
        </p:spPr>
        <p:txBody>
          <a:bodyPr/>
          <a:lstStyle/>
          <a:p>
            <a:pPr marL="457200" indent="-457200" eaLnBrk="1" hangingPunct="1"/>
            <a:r>
              <a:rPr lang="nn-NO" altLang="nb-NO">
                <a:ea typeface="ＭＳ Ｐゴシック" panose="020B0600070205080204" pitchFamily="34" charset="-128"/>
              </a:rPr>
              <a:t>Jesus levde et hellig liv</a:t>
            </a:r>
          </a:p>
          <a:p>
            <a:pPr marL="1027113" lvl="1" indent="-455613" eaLnBrk="1" hangingPunct="1"/>
            <a:r>
              <a:rPr lang="nn-NO" altLang="nb-NO">
                <a:ea typeface="ＭＳ Ｐゴシック" panose="020B0600070205080204" pitchFamily="34" charset="-128"/>
              </a:rPr>
              <a:t>Full av nåde og sannhet</a:t>
            </a:r>
          </a:p>
          <a:p>
            <a:pPr marL="1027113" lvl="1" indent="-455613" eaLnBrk="1" hangingPunct="1"/>
            <a:r>
              <a:rPr lang="nn-NO" altLang="nb-NO">
                <a:ea typeface="ＭＳ Ｐゴシック" panose="020B0600070205080204" pitchFamily="34" charset="-128"/>
              </a:rPr>
              <a:t>Full av mildhet og konfrontasjon</a:t>
            </a:r>
          </a:p>
          <a:p>
            <a:pPr marL="457200" indent="-457200" eaLnBrk="1" hangingPunct="1"/>
            <a:r>
              <a:rPr lang="nn-NO" altLang="nb-NO">
                <a:ea typeface="ＭＳ Ｐゴシック" panose="020B0600070205080204" pitchFamily="34" charset="-128"/>
              </a:rPr>
              <a:t>Jesu hellighet kom ikke av seg selv</a:t>
            </a:r>
          </a:p>
          <a:p>
            <a:pPr marL="1027113" lvl="1" indent="-455613" eaLnBrk="1" hangingPunct="1"/>
            <a:r>
              <a:rPr lang="nn-NO" altLang="nb-NO">
                <a:ea typeface="ＭＳ Ｐゴシック" panose="020B0600070205080204" pitchFamily="34" charset="-128"/>
              </a:rPr>
              <a:t>Han ble fristet, men overvant</a:t>
            </a:r>
          </a:p>
        </p:txBody>
      </p:sp>
      <p:sp>
        <p:nvSpPr>
          <p:cNvPr id="59397" name="Text Box 4">
            <a:extLst>
              <a:ext uri="{FF2B5EF4-FFF2-40B4-BE49-F238E27FC236}">
                <a16:creationId xmlns:a16="http://schemas.microsoft.com/office/drawing/2014/main" id="{98BEAAF6-8BB5-2591-DB4B-3B3D0F8E497A}"/>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59398" name="Rectangle 5">
            <a:extLst>
              <a:ext uri="{FF2B5EF4-FFF2-40B4-BE49-F238E27FC236}">
                <a16:creationId xmlns:a16="http://schemas.microsoft.com/office/drawing/2014/main" id="{187B8BA1-A0FD-772F-2F45-CDC2E78BF159}"/>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59399" name="AutoShape 6">
            <a:extLst>
              <a:ext uri="{FF2B5EF4-FFF2-40B4-BE49-F238E27FC236}">
                <a16:creationId xmlns:a16="http://schemas.microsoft.com/office/drawing/2014/main" id="{7FA267B8-DF1A-38D4-1DA3-8888B8744F4F}"/>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59394" name="Object 2">
            <a:extLst>
              <a:ext uri="{FF2B5EF4-FFF2-40B4-BE49-F238E27FC236}">
                <a16:creationId xmlns:a16="http://schemas.microsoft.com/office/drawing/2014/main" id="{E049FD5B-0330-614E-01EF-DE913AF47C82}"/>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3" imgW="10259857" imgH="10259857" progId="Paint.Picture">
                  <p:embed/>
                </p:oleObj>
              </mc:Choice>
              <mc:Fallback>
                <p:oleObj name="Punktgrafikkbilde" r:id="rId3" imgW="10259857" imgH="1025985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042"/>
                                        </p:tgtEl>
                                        <p:attrNameLst>
                                          <p:attrName>style.visibility</p:attrName>
                                        </p:attrNameLst>
                                      </p:cBhvr>
                                      <p:to>
                                        <p:strVal val="visible"/>
                                      </p:to>
                                    </p:set>
                                    <p:anim calcmode="lin" valueType="num">
                                      <p:cBhvr additive="base">
                                        <p:cTn id="7" dur="500" fill="hold"/>
                                        <p:tgtEl>
                                          <p:spTgt spid="215042"/>
                                        </p:tgtEl>
                                        <p:attrNameLst>
                                          <p:attrName>ppt_x</p:attrName>
                                        </p:attrNameLst>
                                      </p:cBhvr>
                                      <p:tavLst>
                                        <p:tav tm="0">
                                          <p:val>
                                            <p:strVal val="0-#ppt_w/2"/>
                                          </p:val>
                                        </p:tav>
                                        <p:tav tm="100000">
                                          <p:val>
                                            <p:strVal val="#ppt_x"/>
                                          </p:val>
                                        </p:tav>
                                      </p:tavLst>
                                    </p:anim>
                                    <p:anim calcmode="lin" valueType="num">
                                      <p:cBhvr additive="base">
                                        <p:cTn id="8" dur="500" fill="hold"/>
                                        <p:tgtEl>
                                          <p:spTgt spid="2150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5043">
                                            <p:txEl>
                                              <p:pRg st="0" end="0"/>
                                            </p:txEl>
                                          </p:spTgt>
                                        </p:tgtEl>
                                        <p:attrNameLst>
                                          <p:attrName>style.visibility</p:attrName>
                                        </p:attrNameLst>
                                      </p:cBhvr>
                                      <p:to>
                                        <p:strVal val="visible"/>
                                      </p:to>
                                    </p:set>
                                    <p:anim calcmode="lin" valueType="num">
                                      <p:cBhvr additive="base">
                                        <p:cTn id="13" dur="500" fill="hold"/>
                                        <p:tgtEl>
                                          <p:spTgt spid="2150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15043">
                                            <p:txEl>
                                              <p:pRg st="1" end="1"/>
                                            </p:txEl>
                                          </p:spTgt>
                                        </p:tgtEl>
                                        <p:attrNameLst>
                                          <p:attrName>style.visibility</p:attrName>
                                        </p:attrNameLst>
                                      </p:cBhvr>
                                      <p:to>
                                        <p:strVal val="visible"/>
                                      </p:to>
                                    </p:set>
                                    <p:anim calcmode="lin" valueType="num">
                                      <p:cBhvr additive="base">
                                        <p:cTn id="19" dur="500" fill="hold"/>
                                        <p:tgtEl>
                                          <p:spTgt spid="21504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15043">
                                            <p:txEl>
                                              <p:pRg st="2" end="2"/>
                                            </p:txEl>
                                          </p:spTgt>
                                        </p:tgtEl>
                                        <p:attrNameLst>
                                          <p:attrName>style.visibility</p:attrName>
                                        </p:attrNameLst>
                                      </p:cBhvr>
                                      <p:to>
                                        <p:strVal val="visible"/>
                                      </p:to>
                                    </p:set>
                                    <p:anim calcmode="lin" valueType="num">
                                      <p:cBhvr additive="base">
                                        <p:cTn id="25" dur="500" fill="hold"/>
                                        <p:tgtEl>
                                          <p:spTgt spid="21504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15043">
                                            <p:txEl>
                                              <p:pRg st="3" end="3"/>
                                            </p:txEl>
                                          </p:spTgt>
                                        </p:tgtEl>
                                        <p:attrNameLst>
                                          <p:attrName>style.visibility</p:attrName>
                                        </p:attrNameLst>
                                      </p:cBhvr>
                                      <p:to>
                                        <p:strVal val="visible"/>
                                      </p:to>
                                    </p:set>
                                    <p:anim calcmode="lin" valueType="num">
                                      <p:cBhvr additive="base">
                                        <p:cTn id="31" dur="500" fill="hold"/>
                                        <p:tgtEl>
                                          <p:spTgt spid="21504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15043">
                                            <p:txEl>
                                              <p:pRg st="4" end="4"/>
                                            </p:txEl>
                                          </p:spTgt>
                                        </p:tgtEl>
                                        <p:attrNameLst>
                                          <p:attrName>style.visibility</p:attrName>
                                        </p:attrNameLst>
                                      </p:cBhvr>
                                      <p:to>
                                        <p:strVal val="visible"/>
                                      </p:to>
                                    </p:set>
                                    <p:anim calcmode="lin" valueType="num">
                                      <p:cBhvr additive="base">
                                        <p:cTn id="37" dur="500" fill="hold"/>
                                        <p:tgtEl>
                                          <p:spTgt spid="21504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0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autoUpdateAnimBg="0"/>
      <p:bldP spid="215043"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3BBC8C9C-F1CA-B91D-4207-84AF0C9A8082}"/>
              </a:ext>
            </a:extLst>
          </p:cNvPr>
          <p:cNvSpPr>
            <a:spLocks noGrp="1" noChangeArrowheads="1"/>
          </p:cNvSpPr>
          <p:nvPr>
            <p:ph type="title"/>
          </p:nvPr>
        </p:nvSpPr>
        <p:spPr>
          <a:xfrm>
            <a:off x="914400" y="914400"/>
            <a:ext cx="7772400" cy="685800"/>
          </a:xfrm>
        </p:spPr>
        <p:txBody>
          <a:bodyPr/>
          <a:lstStyle/>
          <a:p>
            <a:pPr eaLnBrk="1" hangingPunct="1"/>
            <a:r>
              <a:rPr lang="nn-NO" altLang="nb-NO">
                <a:ea typeface="ＭＳ Ｐゴシック" panose="020B0600070205080204" pitchFamily="34" charset="-128"/>
              </a:rPr>
              <a:t>Hellighetstradisjonen</a:t>
            </a:r>
          </a:p>
        </p:txBody>
      </p:sp>
      <p:sp>
        <p:nvSpPr>
          <p:cNvPr id="217091" name="Rectangle 3">
            <a:extLst>
              <a:ext uri="{FF2B5EF4-FFF2-40B4-BE49-F238E27FC236}">
                <a16:creationId xmlns:a16="http://schemas.microsoft.com/office/drawing/2014/main" id="{25BDA825-8B6C-44FD-7A96-D8C35958AD70}"/>
              </a:ext>
            </a:extLst>
          </p:cNvPr>
          <p:cNvSpPr>
            <a:spLocks noGrp="1" noChangeArrowheads="1"/>
          </p:cNvSpPr>
          <p:nvPr>
            <p:ph type="body" idx="1"/>
          </p:nvPr>
        </p:nvSpPr>
        <p:spPr>
          <a:xfrm>
            <a:off x="1408113" y="1962150"/>
            <a:ext cx="7772400" cy="4419600"/>
          </a:xfrm>
        </p:spPr>
        <p:txBody>
          <a:bodyPr/>
          <a:lstStyle/>
          <a:p>
            <a:pPr marL="457200" indent="-457200" eaLnBrk="1" hangingPunct="1">
              <a:lnSpc>
                <a:spcPct val="90000"/>
              </a:lnSpc>
            </a:pPr>
            <a:r>
              <a:rPr lang="nn-NO" altLang="nb-NO" sz="2800">
                <a:ea typeface="ＭＳ Ｐゴシック" panose="020B0600070205080204" pitchFamily="34" charset="-128"/>
              </a:rPr>
              <a:t>Hva?</a:t>
            </a:r>
          </a:p>
          <a:p>
            <a:pPr marL="1027113" lvl="1" indent="-455613" eaLnBrk="1" hangingPunct="1">
              <a:lnSpc>
                <a:spcPct val="90000"/>
              </a:lnSpc>
            </a:pPr>
            <a:r>
              <a:rPr lang="nn-NO" altLang="nb-NO">
                <a:ea typeface="ＭＳ Ｐゴシック" panose="020B0600070205080204" pitchFamily="34" charset="-128"/>
              </a:rPr>
              <a:t>Et hellig liv er et liv som fungerer slik det skal</a:t>
            </a:r>
            <a:endParaRPr lang="nn-NO" altLang="nb-NO" sz="2400">
              <a:ea typeface="ＭＳ Ｐゴシック" panose="020B0600070205080204" pitchFamily="34" charset="-128"/>
            </a:endParaRPr>
          </a:p>
          <a:p>
            <a:pPr marL="457200" indent="-457200" eaLnBrk="1" hangingPunct="1">
              <a:lnSpc>
                <a:spcPct val="90000"/>
              </a:lnSpc>
            </a:pPr>
            <a:r>
              <a:rPr lang="nn-NO" altLang="nb-NO" sz="2800">
                <a:ea typeface="ＭＳ Ｐゴシック" panose="020B0600070205080204" pitchFamily="34" charset="-128"/>
              </a:rPr>
              <a:t>Historisk modell</a:t>
            </a:r>
          </a:p>
          <a:p>
            <a:pPr marL="1027113" lvl="1" indent="-455613" eaLnBrk="1" hangingPunct="1">
              <a:lnSpc>
                <a:spcPct val="90000"/>
              </a:lnSpc>
            </a:pPr>
            <a:r>
              <a:rPr lang="nn-NO" altLang="nb-NO">
                <a:ea typeface="ＭＳ Ｐゴシック" panose="020B0600070205080204" pitchFamily="34" charset="-128"/>
              </a:rPr>
              <a:t>Phoebe Worall Palmer</a:t>
            </a:r>
            <a:endParaRPr lang="nn-NO" altLang="nb-NO" sz="2400">
              <a:ea typeface="ＭＳ Ｐゴシック" panose="020B0600070205080204" pitchFamily="34" charset="-128"/>
            </a:endParaRPr>
          </a:p>
          <a:p>
            <a:pPr marL="457200" indent="-457200" eaLnBrk="1" hangingPunct="1">
              <a:lnSpc>
                <a:spcPct val="90000"/>
              </a:lnSpc>
            </a:pPr>
            <a:r>
              <a:rPr lang="nn-NO" altLang="nb-NO" sz="2800">
                <a:ea typeface="ＭＳ Ｐゴシック" panose="020B0600070205080204" pitchFamily="34" charset="-128"/>
              </a:rPr>
              <a:t>Bibelsk modell</a:t>
            </a:r>
          </a:p>
          <a:p>
            <a:pPr marL="1027113" lvl="1" indent="-455613" eaLnBrk="1" hangingPunct="1">
              <a:lnSpc>
                <a:spcPct val="90000"/>
              </a:lnSpc>
            </a:pPr>
            <a:r>
              <a:rPr lang="nn-NO" altLang="nb-NO">
                <a:ea typeface="ＭＳ Ｐゴシック" panose="020B0600070205080204" pitchFamily="34" charset="-128"/>
              </a:rPr>
              <a:t>Apostelen Jakob</a:t>
            </a:r>
            <a:endParaRPr lang="nn-NO" altLang="nb-NO" sz="2400">
              <a:ea typeface="ＭＳ Ｐゴシック" panose="020B0600070205080204" pitchFamily="34" charset="-128"/>
            </a:endParaRPr>
          </a:p>
          <a:p>
            <a:pPr marL="457200" indent="-457200" eaLnBrk="1" hangingPunct="1">
              <a:lnSpc>
                <a:spcPct val="90000"/>
              </a:lnSpc>
            </a:pPr>
            <a:r>
              <a:rPr lang="nn-NO" altLang="nb-NO" sz="2800">
                <a:ea typeface="ＭＳ Ｐゴシック" panose="020B0600070205080204" pitchFamily="34" charset="-128"/>
              </a:rPr>
              <a:t>Nåtidig modell</a:t>
            </a:r>
          </a:p>
          <a:p>
            <a:pPr marL="1027113" lvl="1" indent="-455613" eaLnBrk="1" hangingPunct="1">
              <a:lnSpc>
                <a:spcPct val="90000"/>
              </a:lnSpc>
            </a:pPr>
            <a:r>
              <a:rPr lang="nn-NO" altLang="nb-NO">
                <a:ea typeface="ＭＳ Ｐゴシック" panose="020B0600070205080204" pitchFamily="34" charset="-128"/>
              </a:rPr>
              <a:t>Dietrich Bonhoeffer</a:t>
            </a:r>
            <a:endParaRPr lang="nn-NO" altLang="nb-NO" sz="2400">
              <a:ea typeface="ＭＳ Ｐゴシック" panose="020B0600070205080204" pitchFamily="34" charset="-128"/>
            </a:endParaRPr>
          </a:p>
        </p:txBody>
      </p:sp>
      <p:sp>
        <p:nvSpPr>
          <p:cNvPr id="61445" name="Text Box 4">
            <a:extLst>
              <a:ext uri="{FF2B5EF4-FFF2-40B4-BE49-F238E27FC236}">
                <a16:creationId xmlns:a16="http://schemas.microsoft.com/office/drawing/2014/main" id="{189F4B74-E7BB-B366-0C8F-34F211A0B89A}"/>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61446" name="Rectangle 5">
            <a:extLst>
              <a:ext uri="{FF2B5EF4-FFF2-40B4-BE49-F238E27FC236}">
                <a16:creationId xmlns:a16="http://schemas.microsoft.com/office/drawing/2014/main" id="{32BE5494-5450-56EB-3F56-C8C10D8F6079}"/>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61447" name="AutoShape 6">
            <a:extLst>
              <a:ext uri="{FF2B5EF4-FFF2-40B4-BE49-F238E27FC236}">
                <a16:creationId xmlns:a16="http://schemas.microsoft.com/office/drawing/2014/main" id="{C8626597-84C8-0276-038B-A838193EF382}"/>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61442" name="Object 2">
            <a:extLst>
              <a:ext uri="{FF2B5EF4-FFF2-40B4-BE49-F238E27FC236}">
                <a16:creationId xmlns:a16="http://schemas.microsoft.com/office/drawing/2014/main" id="{70850453-ED9F-EFF6-C0CE-F558A1934750}"/>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3" imgW="10259857" imgH="10259857" progId="Paint.Picture">
                  <p:embed/>
                </p:oleObj>
              </mc:Choice>
              <mc:Fallback>
                <p:oleObj name="Punktgrafikkbilde" r:id="rId3" imgW="10259857" imgH="1025985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7090"/>
                                        </p:tgtEl>
                                        <p:attrNameLst>
                                          <p:attrName>style.visibility</p:attrName>
                                        </p:attrNameLst>
                                      </p:cBhvr>
                                      <p:to>
                                        <p:strVal val="visible"/>
                                      </p:to>
                                    </p:set>
                                    <p:anim calcmode="lin" valueType="num">
                                      <p:cBhvr additive="base">
                                        <p:cTn id="7" dur="500" fill="hold"/>
                                        <p:tgtEl>
                                          <p:spTgt spid="217090"/>
                                        </p:tgtEl>
                                        <p:attrNameLst>
                                          <p:attrName>ppt_x</p:attrName>
                                        </p:attrNameLst>
                                      </p:cBhvr>
                                      <p:tavLst>
                                        <p:tav tm="0">
                                          <p:val>
                                            <p:strVal val="0-#ppt_w/2"/>
                                          </p:val>
                                        </p:tav>
                                        <p:tav tm="100000">
                                          <p:val>
                                            <p:strVal val="#ppt_x"/>
                                          </p:val>
                                        </p:tav>
                                      </p:tavLst>
                                    </p:anim>
                                    <p:anim calcmode="lin" valueType="num">
                                      <p:cBhvr additive="base">
                                        <p:cTn id="8" dur="500" fill="hold"/>
                                        <p:tgtEl>
                                          <p:spTgt spid="2170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7091">
                                            <p:txEl>
                                              <p:pRg st="0" end="0"/>
                                            </p:txEl>
                                          </p:spTgt>
                                        </p:tgtEl>
                                        <p:attrNameLst>
                                          <p:attrName>style.visibility</p:attrName>
                                        </p:attrNameLst>
                                      </p:cBhvr>
                                      <p:to>
                                        <p:strVal val="visible"/>
                                      </p:to>
                                    </p:set>
                                    <p:anim calcmode="lin" valueType="num">
                                      <p:cBhvr additive="base">
                                        <p:cTn id="13" dur="500" fill="hold"/>
                                        <p:tgtEl>
                                          <p:spTgt spid="2170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7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17091">
                                            <p:txEl>
                                              <p:pRg st="1" end="1"/>
                                            </p:txEl>
                                          </p:spTgt>
                                        </p:tgtEl>
                                        <p:attrNameLst>
                                          <p:attrName>style.visibility</p:attrName>
                                        </p:attrNameLst>
                                      </p:cBhvr>
                                      <p:to>
                                        <p:strVal val="visible"/>
                                      </p:to>
                                    </p:set>
                                    <p:anim calcmode="lin" valueType="num">
                                      <p:cBhvr additive="base">
                                        <p:cTn id="19" dur="500" fill="hold"/>
                                        <p:tgtEl>
                                          <p:spTgt spid="2170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7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17091">
                                            <p:txEl>
                                              <p:pRg st="2" end="2"/>
                                            </p:txEl>
                                          </p:spTgt>
                                        </p:tgtEl>
                                        <p:attrNameLst>
                                          <p:attrName>style.visibility</p:attrName>
                                        </p:attrNameLst>
                                      </p:cBhvr>
                                      <p:to>
                                        <p:strVal val="visible"/>
                                      </p:to>
                                    </p:set>
                                    <p:anim calcmode="lin" valueType="num">
                                      <p:cBhvr additive="base">
                                        <p:cTn id="25" dur="500" fill="hold"/>
                                        <p:tgtEl>
                                          <p:spTgt spid="21709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70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17091">
                                            <p:txEl>
                                              <p:pRg st="3" end="3"/>
                                            </p:txEl>
                                          </p:spTgt>
                                        </p:tgtEl>
                                        <p:attrNameLst>
                                          <p:attrName>style.visibility</p:attrName>
                                        </p:attrNameLst>
                                      </p:cBhvr>
                                      <p:to>
                                        <p:strVal val="visible"/>
                                      </p:to>
                                    </p:set>
                                    <p:anim calcmode="lin" valueType="num">
                                      <p:cBhvr additive="base">
                                        <p:cTn id="31" dur="500" fill="hold"/>
                                        <p:tgtEl>
                                          <p:spTgt spid="21709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70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17091">
                                            <p:txEl>
                                              <p:pRg st="4" end="4"/>
                                            </p:txEl>
                                          </p:spTgt>
                                        </p:tgtEl>
                                        <p:attrNameLst>
                                          <p:attrName>style.visibility</p:attrName>
                                        </p:attrNameLst>
                                      </p:cBhvr>
                                      <p:to>
                                        <p:strVal val="visible"/>
                                      </p:to>
                                    </p:set>
                                    <p:anim calcmode="lin" valueType="num">
                                      <p:cBhvr additive="base">
                                        <p:cTn id="37" dur="500" fill="hold"/>
                                        <p:tgtEl>
                                          <p:spTgt spid="21709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70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17091">
                                            <p:txEl>
                                              <p:pRg st="5" end="5"/>
                                            </p:txEl>
                                          </p:spTgt>
                                        </p:tgtEl>
                                        <p:attrNameLst>
                                          <p:attrName>style.visibility</p:attrName>
                                        </p:attrNameLst>
                                      </p:cBhvr>
                                      <p:to>
                                        <p:strVal val="visible"/>
                                      </p:to>
                                    </p:set>
                                    <p:anim calcmode="lin" valueType="num">
                                      <p:cBhvr additive="base">
                                        <p:cTn id="43" dur="500" fill="hold"/>
                                        <p:tgtEl>
                                          <p:spTgt spid="21709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70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17091">
                                            <p:txEl>
                                              <p:pRg st="6" end="6"/>
                                            </p:txEl>
                                          </p:spTgt>
                                        </p:tgtEl>
                                        <p:attrNameLst>
                                          <p:attrName>style.visibility</p:attrName>
                                        </p:attrNameLst>
                                      </p:cBhvr>
                                      <p:to>
                                        <p:strVal val="visible"/>
                                      </p:to>
                                    </p:set>
                                    <p:anim calcmode="lin" valueType="num">
                                      <p:cBhvr additive="base">
                                        <p:cTn id="49" dur="500" fill="hold"/>
                                        <p:tgtEl>
                                          <p:spTgt spid="217091">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1709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217091">
                                            <p:txEl>
                                              <p:pRg st="7" end="7"/>
                                            </p:txEl>
                                          </p:spTgt>
                                        </p:tgtEl>
                                        <p:attrNameLst>
                                          <p:attrName>style.visibility</p:attrName>
                                        </p:attrNameLst>
                                      </p:cBhvr>
                                      <p:to>
                                        <p:strVal val="visible"/>
                                      </p:to>
                                    </p:set>
                                    <p:anim calcmode="lin" valueType="num">
                                      <p:cBhvr additive="base">
                                        <p:cTn id="55" dur="500" fill="hold"/>
                                        <p:tgtEl>
                                          <p:spTgt spid="217091">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1709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autoUpdateAnimBg="0"/>
      <p:bldP spid="217091"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C60E0E4E-5641-0AC6-C64C-887A8D85525E}"/>
              </a:ext>
            </a:extLst>
          </p:cNvPr>
          <p:cNvSpPr>
            <a:spLocks noGrp="1" noChangeArrowheads="1"/>
          </p:cNvSpPr>
          <p:nvPr>
            <p:ph type="title"/>
          </p:nvPr>
        </p:nvSpPr>
        <p:spPr>
          <a:xfrm>
            <a:off x="457200" y="557213"/>
            <a:ext cx="8229600" cy="1143000"/>
          </a:xfrm>
        </p:spPr>
        <p:txBody>
          <a:bodyPr/>
          <a:lstStyle/>
          <a:p>
            <a:pPr eaLnBrk="1" hangingPunct="1"/>
            <a:r>
              <a:rPr lang="nn-NO" altLang="nb-NO">
                <a:ea typeface="ＭＳ Ｐゴシック" panose="020B0600070205080204" pitchFamily="34" charset="-128"/>
              </a:rPr>
              <a:t>Jesus- karismatikeren</a:t>
            </a:r>
          </a:p>
        </p:txBody>
      </p:sp>
      <p:sp>
        <p:nvSpPr>
          <p:cNvPr id="219139" name="Rectangle 3">
            <a:extLst>
              <a:ext uri="{FF2B5EF4-FFF2-40B4-BE49-F238E27FC236}">
                <a16:creationId xmlns:a16="http://schemas.microsoft.com/office/drawing/2014/main" id="{14DCDDF6-7F04-9ACB-9568-03E581633E6F}"/>
              </a:ext>
            </a:extLst>
          </p:cNvPr>
          <p:cNvSpPr>
            <a:spLocks noGrp="1" noChangeArrowheads="1"/>
          </p:cNvSpPr>
          <p:nvPr>
            <p:ph type="body" idx="1"/>
          </p:nvPr>
        </p:nvSpPr>
        <p:spPr>
          <a:xfrm>
            <a:off x="1382713" y="1879600"/>
            <a:ext cx="7761287" cy="4357688"/>
          </a:xfrm>
        </p:spPr>
        <p:txBody>
          <a:bodyPr/>
          <a:lstStyle/>
          <a:p>
            <a:pPr marL="457200" indent="-457200" eaLnBrk="1" hangingPunct="1">
              <a:lnSpc>
                <a:spcPct val="90000"/>
              </a:lnSpc>
            </a:pPr>
            <a:r>
              <a:rPr lang="nn-NO" altLang="nb-NO">
                <a:ea typeface="ＭＳ Ｐゴシック" panose="020B0600070205080204" pitchFamily="34" charset="-128"/>
              </a:rPr>
              <a:t>Jesus levde og handlet i Den Hellige Ånd</a:t>
            </a:r>
          </a:p>
          <a:p>
            <a:pPr marL="1027113" lvl="1" indent="-455613" eaLnBrk="1" hangingPunct="1">
              <a:lnSpc>
                <a:spcPct val="90000"/>
              </a:lnSpc>
            </a:pPr>
            <a:r>
              <a:rPr lang="nn-NO" altLang="nb-NO">
                <a:ea typeface="ＭＳ Ｐゴシック" panose="020B0600070205080204" pitchFamily="34" charset="-128"/>
              </a:rPr>
              <a:t>Full av Ånden</a:t>
            </a:r>
          </a:p>
          <a:p>
            <a:pPr marL="1027113" lvl="1" indent="-455613" eaLnBrk="1" hangingPunct="1">
              <a:lnSpc>
                <a:spcPct val="90000"/>
              </a:lnSpc>
            </a:pPr>
            <a:r>
              <a:rPr lang="nn-NO" altLang="nb-NO">
                <a:ea typeface="ＭＳ Ｐゴシック" panose="020B0600070205080204" pitchFamily="34" charset="-128"/>
              </a:rPr>
              <a:t>Ledet av Ånden</a:t>
            </a:r>
          </a:p>
          <a:p>
            <a:pPr marL="457200" indent="-457200" eaLnBrk="1" hangingPunct="1">
              <a:lnSpc>
                <a:spcPct val="90000"/>
              </a:lnSpc>
            </a:pPr>
            <a:r>
              <a:rPr lang="nn-NO" altLang="nb-NO">
                <a:ea typeface="ＭＳ Ｐゴシック" panose="020B0600070205080204" pitchFamily="34" charset="-128"/>
              </a:rPr>
              <a:t>Jesus tjente med alle nådegavene</a:t>
            </a:r>
          </a:p>
          <a:p>
            <a:pPr marL="1027113" lvl="1" indent="-455613" eaLnBrk="1" hangingPunct="1">
              <a:lnSpc>
                <a:spcPct val="90000"/>
              </a:lnSpc>
            </a:pPr>
            <a:r>
              <a:rPr lang="nn-NO" altLang="nb-NO">
                <a:ea typeface="ＭＳ Ｐゴシック" panose="020B0600070205080204" pitchFamily="34" charset="-128"/>
              </a:rPr>
              <a:t>Visdom</a:t>
            </a:r>
          </a:p>
          <a:p>
            <a:pPr marL="1027113" lvl="1" indent="-455613" eaLnBrk="1" hangingPunct="1">
              <a:lnSpc>
                <a:spcPct val="90000"/>
              </a:lnSpc>
            </a:pPr>
            <a:r>
              <a:rPr lang="nn-NO" altLang="nb-NO">
                <a:ea typeface="ＭＳ Ｐゴシック" panose="020B0600070205080204" pitchFamily="34" charset="-128"/>
              </a:rPr>
              <a:t>Bedømme åndsåpenbaringer</a:t>
            </a:r>
          </a:p>
          <a:p>
            <a:pPr marL="1027113" lvl="1" indent="-455613" eaLnBrk="1" hangingPunct="1">
              <a:lnSpc>
                <a:spcPct val="90000"/>
              </a:lnSpc>
            </a:pPr>
            <a:r>
              <a:rPr lang="nn-NO" altLang="nb-NO">
                <a:ea typeface="ＭＳ Ｐゴシック" panose="020B0600070205080204" pitchFamily="34" charset="-128"/>
              </a:rPr>
              <a:t>Enslig stand</a:t>
            </a:r>
          </a:p>
          <a:p>
            <a:pPr marL="1027113" lvl="1" indent="-455613" eaLnBrk="1" hangingPunct="1">
              <a:lnSpc>
                <a:spcPct val="90000"/>
              </a:lnSpc>
            </a:pPr>
            <a:r>
              <a:rPr lang="nn-NO" altLang="nb-NO">
                <a:ea typeface="ＭＳ Ｐゴシック" panose="020B0600070205080204" pitchFamily="34" charset="-128"/>
              </a:rPr>
              <a:t>Demonutdrivelse</a:t>
            </a:r>
          </a:p>
        </p:txBody>
      </p:sp>
      <p:sp>
        <p:nvSpPr>
          <p:cNvPr id="63493" name="Text Box 4">
            <a:extLst>
              <a:ext uri="{FF2B5EF4-FFF2-40B4-BE49-F238E27FC236}">
                <a16:creationId xmlns:a16="http://schemas.microsoft.com/office/drawing/2014/main" id="{03175652-9A4A-9CE6-6031-6AACEECFC839}"/>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63494" name="Rectangle 5">
            <a:extLst>
              <a:ext uri="{FF2B5EF4-FFF2-40B4-BE49-F238E27FC236}">
                <a16:creationId xmlns:a16="http://schemas.microsoft.com/office/drawing/2014/main" id="{057AFF27-1638-E20D-302F-46B3F898C725}"/>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63495" name="AutoShape 6">
            <a:extLst>
              <a:ext uri="{FF2B5EF4-FFF2-40B4-BE49-F238E27FC236}">
                <a16:creationId xmlns:a16="http://schemas.microsoft.com/office/drawing/2014/main" id="{413C2DA7-CC9C-69FA-F57A-EE815BA46AB6}"/>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63490" name="Object 2">
            <a:extLst>
              <a:ext uri="{FF2B5EF4-FFF2-40B4-BE49-F238E27FC236}">
                <a16:creationId xmlns:a16="http://schemas.microsoft.com/office/drawing/2014/main" id="{0F901D43-E505-D577-6D31-41821801A85F}"/>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3" imgW="10259857" imgH="10259857" progId="Paint.Picture">
                  <p:embed/>
                </p:oleObj>
              </mc:Choice>
              <mc:Fallback>
                <p:oleObj name="Punktgrafikkbilde" r:id="rId3" imgW="10259857" imgH="1025985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9138"/>
                                        </p:tgtEl>
                                        <p:attrNameLst>
                                          <p:attrName>style.visibility</p:attrName>
                                        </p:attrNameLst>
                                      </p:cBhvr>
                                      <p:to>
                                        <p:strVal val="visible"/>
                                      </p:to>
                                    </p:set>
                                    <p:anim calcmode="lin" valueType="num">
                                      <p:cBhvr additive="base">
                                        <p:cTn id="7" dur="500" fill="hold"/>
                                        <p:tgtEl>
                                          <p:spTgt spid="219138"/>
                                        </p:tgtEl>
                                        <p:attrNameLst>
                                          <p:attrName>ppt_x</p:attrName>
                                        </p:attrNameLst>
                                      </p:cBhvr>
                                      <p:tavLst>
                                        <p:tav tm="0">
                                          <p:val>
                                            <p:strVal val="0-#ppt_w/2"/>
                                          </p:val>
                                        </p:tav>
                                        <p:tav tm="100000">
                                          <p:val>
                                            <p:strVal val="#ppt_x"/>
                                          </p:val>
                                        </p:tav>
                                      </p:tavLst>
                                    </p:anim>
                                    <p:anim calcmode="lin" valueType="num">
                                      <p:cBhvr additive="base">
                                        <p:cTn id="8" dur="500" fill="hold"/>
                                        <p:tgtEl>
                                          <p:spTgt spid="2191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9139">
                                            <p:txEl>
                                              <p:pRg st="0" end="0"/>
                                            </p:txEl>
                                          </p:spTgt>
                                        </p:tgtEl>
                                        <p:attrNameLst>
                                          <p:attrName>style.visibility</p:attrName>
                                        </p:attrNameLst>
                                      </p:cBhvr>
                                      <p:to>
                                        <p:strVal val="visible"/>
                                      </p:to>
                                    </p:set>
                                    <p:anim calcmode="lin" valueType="num">
                                      <p:cBhvr additive="base">
                                        <p:cTn id="13" dur="500" fill="hold"/>
                                        <p:tgtEl>
                                          <p:spTgt spid="2191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9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19139">
                                            <p:txEl>
                                              <p:pRg st="1" end="1"/>
                                            </p:txEl>
                                          </p:spTgt>
                                        </p:tgtEl>
                                        <p:attrNameLst>
                                          <p:attrName>style.visibility</p:attrName>
                                        </p:attrNameLst>
                                      </p:cBhvr>
                                      <p:to>
                                        <p:strVal val="visible"/>
                                      </p:to>
                                    </p:set>
                                    <p:anim calcmode="lin" valueType="num">
                                      <p:cBhvr additive="base">
                                        <p:cTn id="19" dur="500" fill="hold"/>
                                        <p:tgtEl>
                                          <p:spTgt spid="21913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9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19139">
                                            <p:txEl>
                                              <p:pRg st="2" end="2"/>
                                            </p:txEl>
                                          </p:spTgt>
                                        </p:tgtEl>
                                        <p:attrNameLst>
                                          <p:attrName>style.visibility</p:attrName>
                                        </p:attrNameLst>
                                      </p:cBhvr>
                                      <p:to>
                                        <p:strVal val="visible"/>
                                      </p:to>
                                    </p:set>
                                    <p:anim calcmode="lin" valueType="num">
                                      <p:cBhvr additive="base">
                                        <p:cTn id="25" dur="500" fill="hold"/>
                                        <p:tgtEl>
                                          <p:spTgt spid="21913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9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19139">
                                            <p:txEl>
                                              <p:pRg st="3" end="3"/>
                                            </p:txEl>
                                          </p:spTgt>
                                        </p:tgtEl>
                                        <p:attrNameLst>
                                          <p:attrName>style.visibility</p:attrName>
                                        </p:attrNameLst>
                                      </p:cBhvr>
                                      <p:to>
                                        <p:strVal val="visible"/>
                                      </p:to>
                                    </p:set>
                                    <p:anim calcmode="lin" valueType="num">
                                      <p:cBhvr additive="base">
                                        <p:cTn id="31" dur="500" fill="hold"/>
                                        <p:tgtEl>
                                          <p:spTgt spid="21913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91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19139">
                                            <p:txEl>
                                              <p:pRg st="4" end="4"/>
                                            </p:txEl>
                                          </p:spTgt>
                                        </p:tgtEl>
                                        <p:attrNameLst>
                                          <p:attrName>style.visibility</p:attrName>
                                        </p:attrNameLst>
                                      </p:cBhvr>
                                      <p:to>
                                        <p:strVal val="visible"/>
                                      </p:to>
                                    </p:set>
                                    <p:anim calcmode="lin" valueType="num">
                                      <p:cBhvr additive="base">
                                        <p:cTn id="37" dur="500" fill="hold"/>
                                        <p:tgtEl>
                                          <p:spTgt spid="21913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91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19139">
                                            <p:txEl>
                                              <p:pRg st="5" end="5"/>
                                            </p:txEl>
                                          </p:spTgt>
                                        </p:tgtEl>
                                        <p:attrNameLst>
                                          <p:attrName>style.visibility</p:attrName>
                                        </p:attrNameLst>
                                      </p:cBhvr>
                                      <p:to>
                                        <p:strVal val="visible"/>
                                      </p:to>
                                    </p:set>
                                    <p:anim calcmode="lin" valueType="num">
                                      <p:cBhvr additive="base">
                                        <p:cTn id="43" dur="500" fill="hold"/>
                                        <p:tgtEl>
                                          <p:spTgt spid="219139">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91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19139">
                                            <p:txEl>
                                              <p:pRg st="6" end="6"/>
                                            </p:txEl>
                                          </p:spTgt>
                                        </p:tgtEl>
                                        <p:attrNameLst>
                                          <p:attrName>style.visibility</p:attrName>
                                        </p:attrNameLst>
                                      </p:cBhvr>
                                      <p:to>
                                        <p:strVal val="visible"/>
                                      </p:to>
                                    </p:set>
                                    <p:anim calcmode="lin" valueType="num">
                                      <p:cBhvr additive="base">
                                        <p:cTn id="49" dur="500" fill="hold"/>
                                        <p:tgtEl>
                                          <p:spTgt spid="219139">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191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219139">
                                            <p:txEl>
                                              <p:pRg st="7" end="7"/>
                                            </p:txEl>
                                          </p:spTgt>
                                        </p:tgtEl>
                                        <p:attrNameLst>
                                          <p:attrName>style.visibility</p:attrName>
                                        </p:attrNameLst>
                                      </p:cBhvr>
                                      <p:to>
                                        <p:strVal val="visible"/>
                                      </p:to>
                                    </p:set>
                                    <p:anim calcmode="lin" valueType="num">
                                      <p:cBhvr additive="base">
                                        <p:cTn id="55" dur="500" fill="hold"/>
                                        <p:tgtEl>
                                          <p:spTgt spid="219139">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1913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autoUpdateAnimBg="0"/>
      <p:bldP spid="219139"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CB2D1AF4-D83F-5A55-E016-2FECB3FCF8CE}"/>
              </a:ext>
            </a:extLst>
          </p:cNvPr>
          <p:cNvSpPr>
            <a:spLocks noGrp="1" noChangeArrowheads="1"/>
          </p:cNvSpPr>
          <p:nvPr>
            <p:ph type="title"/>
          </p:nvPr>
        </p:nvSpPr>
        <p:spPr>
          <a:xfrm>
            <a:off x="1479550" y="914400"/>
            <a:ext cx="7772400" cy="685800"/>
          </a:xfrm>
        </p:spPr>
        <p:txBody>
          <a:bodyPr/>
          <a:lstStyle/>
          <a:p>
            <a:pPr eaLnBrk="1" hangingPunct="1"/>
            <a:r>
              <a:rPr lang="nn-NO" altLang="nb-NO">
                <a:ea typeface="ＭＳ Ｐゴシック" panose="020B0600070205080204" pitchFamily="34" charset="-128"/>
              </a:rPr>
              <a:t>Den karismatiske tradisjonen</a:t>
            </a:r>
          </a:p>
        </p:txBody>
      </p:sp>
      <p:sp>
        <p:nvSpPr>
          <p:cNvPr id="221187" name="Rectangle 3">
            <a:extLst>
              <a:ext uri="{FF2B5EF4-FFF2-40B4-BE49-F238E27FC236}">
                <a16:creationId xmlns:a16="http://schemas.microsoft.com/office/drawing/2014/main" id="{1837BD7E-EDB8-8F46-6080-1A3940E7AC64}"/>
              </a:ext>
            </a:extLst>
          </p:cNvPr>
          <p:cNvSpPr>
            <a:spLocks noGrp="1" noChangeArrowheads="1"/>
          </p:cNvSpPr>
          <p:nvPr>
            <p:ph type="body" idx="1"/>
          </p:nvPr>
        </p:nvSpPr>
        <p:spPr>
          <a:xfrm>
            <a:off x="1403350" y="1893888"/>
            <a:ext cx="7772400" cy="4343400"/>
          </a:xfrm>
        </p:spPr>
        <p:txBody>
          <a:bodyPr/>
          <a:lstStyle/>
          <a:p>
            <a:pPr marL="457200" indent="-457200" eaLnBrk="1" hangingPunct="1">
              <a:lnSpc>
                <a:spcPct val="90000"/>
              </a:lnSpc>
            </a:pPr>
            <a:r>
              <a:rPr lang="nn-NO" altLang="nb-NO">
                <a:ea typeface="ＭＳ Ｐゴシック" panose="020B0600070205080204" pitchFamily="34" charset="-128"/>
              </a:rPr>
              <a:t>Hva?</a:t>
            </a:r>
          </a:p>
          <a:p>
            <a:pPr marL="1027113" lvl="1" indent="-455613" eaLnBrk="1" hangingPunct="1">
              <a:lnSpc>
                <a:spcPct val="90000"/>
              </a:lnSpc>
            </a:pPr>
            <a:r>
              <a:rPr lang="nn-NO" altLang="nb-NO">
                <a:ea typeface="ＭＳ Ｐゴシック" panose="020B0600070205080204" pitchFamily="34" charset="-128"/>
              </a:rPr>
              <a:t>Et liv hvor Ånden overøser, gir kraft og leder</a:t>
            </a:r>
          </a:p>
          <a:p>
            <a:pPr marL="457200" indent="-457200" eaLnBrk="1" hangingPunct="1">
              <a:lnSpc>
                <a:spcPct val="90000"/>
              </a:lnSpc>
            </a:pPr>
            <a:r>
              <a:rPr lang="nn-NO" altLang="nb-NO">
                <a:ea typeface="ＭＳ Ｐゴシック" panose="020B0600070205080204" pitchFamily="34" charset="-128"/>
              </a:rPr>
              <a:t>Historisk modell</a:t>
            </a:r>
          </a:p>
          <a:p>
            <a:pPr marL="1027113" lvl="1" indent="-455613" eaLnBrk="1" hangingPunct="1">
              <a:lnSpc>
                <a:spcPct val="90000"/>
              </a:lnSpc>
            </a:pPr>
            <a:r>
              <a:rPr lang="nn-NO" altLang="nb-NO">
                <a:ea typeface="ＭＳ Ｐゴシック" panose="020B0600070205080204" pitchFamily="34" charset="-128"/>
              </a:rPr>
              <a:t>Frans av Assissi</a:t>
            </a:r>
          </a:p>
          <a:p>
            <a:pPr marL="457200" indent="-457200" eaLnBrk="1" hangingPunct="1">
              <a:lnSpc>
                <a:spcPct val="90000"/>
              </a:lnSpc>
            </a:pPr>
            <a:r>
              <a:rPr lang="nn-NO" altLang="nb-NO">
                <a:ea typeface="ＭＳ Ｐゴシック" panose="020B0600070205080204" pitchFamily="34" charset="-128"/>
              </a:rPr>
              <a:t>Bibelsk modell</a:t>
            </a:r>
          </a:p>
          <a:p>
            <a:pPr marL="1027113" lvl="1" indent="-455613" eaLnBrk="1" hangingPunct="1">
              <a:lnSpc>
                <a:spcPct val="90000"/>
              </a:lnSpc>
            </a:pPr>
            <a:r>
              <a:rPr lang="nn-NO" altLang="nb-NO">
                <a:ea typeface="ＭＳ Ｐゴシック" panose="020B0600070205080204" pitchFamily="34" charset="-128"/>
              </a:rPr>
              <a:t>Paulus</a:t>
            </a:r>
          </a:p>
          <a:p>
            <a:pPr marL="457200" indent="-457200" eaLnBrk="1" hangingPunct="1">
              <a:lnSpc>
                <a:spcPct val="90000"/>
              </a:lnSpc>
            </a:pPr>
            <a:r>
              <a:rPr lang="nn-NO" altLang="nb-NO">
                <a:ea typeface="ＭＳ Ｐゴシック" panose="020B0600070205080204" pitchFamily="34" charset="-128"/>
              </a:rPr>
              <a:t>Nåtidig modell</a:t>
            </a:r>
          </a:p>
          <a:p>
            <a:pPr marL="1027113" lvl="1" indent="-455613" eaLnBrk="1" hangingPunct="1">
              <a:lnSpc>
                <a:spcPct val="90000"/>
              </a:lnSpc>
            </a:pPr>
            <a:r>
              <a:rPr lang="nn-NO" altLang="nb-NO">
                <a:ea typeface="ＭＳ Ｐゴシック" panose="020B0600070205080204" pitchFamily="34" charset="-128"/>
              </a:rPr>
              <a:t>William Seymour (David Yonggi Cho)</a:t>
            </a:r>
          </a:p>
        </p:txBody>
      </p:sp>
      <p:sp>
        <p:nvSpPr>
          <p:cNvPr id="65541" name="Text Box 4">
            <a:extLst>
              <a:ext uri="{FF2B5EF4-FFF2-40B4-BE49-F238E27FC236}">
                <a16:creationId xmlns:a16="http://schemas.microsoft.com/office/drawing/2014/main" id="{7A22E362-47BA-B4CD-F5C9-42FD790F848D}"/>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65542" name="Rectangle 5">
            <a:extLst>
              <a:ext uri="{FF2B5EF4-FFF2-40B4-BE49-F238E27FC236}">
                <a16:creationId xmlns:a16="http://schemas.microsoft.com/office/drawing/2014/main" id="{17218B09-CBC8-D449-CA0F-A5B4507BAFA5}"/>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65543" name="AutoShape 6">
            <a:extLst>
              <a:ext uri="{FF2B5EF4-FFF2-40B4-BE49-F238E27FC236}">
                <a16:creationId xmlns:a16="http://schemas.microsoft.com/office/drawing/2014/main" id="{9C7386C4-7CB1-C673-16BF-AE39494DE93A}"/>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65538" name="Object 2">
            <a:extLst>
              <a:ext uri="{FF2B5EF4-FFF2-40B4-BE49-F238E27FC236}">
                <a16:creationId xmlns:a16="http://schemas.microsoft.com/office/drawing/2014/main" id="{38C6F70C-0577-EA58-7CD9-D9F8C747B825}"/>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3" imgW="10259857" imgH="10259857" progId="Paint.Picture">
                  <p:embed/>
                </p:oleObj>
              </mc:Choice>
              <mc:Fallback>
                <p:oleObj name="Punktgrafikkbilde" r:id="rId3" imgW="10259857" imgH="1025985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1186"/>
                                        </p:tgtEl>
                                        <p:attrNameLst>
                                          <p:attrName>style.visibility</p:attrName>
                                        </p:attrNameLst>
                                      </p:cBhvr>
                                      <p:to>
                                        <p:strVal val="visible"/>
                                      </p:to>
                                    </p:set>
                                    <p:anim calcmode="lin" valueType="num">
                                      <p:cBhvr additive="base">
                                        <p:cTn id="7" dur="500" fill="hold"/>
                                        <p:tgtEl>
                                          <p:spTgt spid="221186"/>
                                        </p:tgtEl>
                                        <p:attrNameLst>
                                          <p:attrName>ppt_x</p:attrName>
                                        </p:attrNameLst>
                                      </p:cBhvr>
                                      <p:tavLst>
                                        <p:tav tm="0">
                                          <p:val>
                                            <p:strVal val="0-#ppt_w/2"/>
                                          </p:val>
                                        </p:tav>
                                        <p:tav tm="100000">
                                          <p:val>
                                            <p:strVal val="#ppt_x"/>
                                          </p:val>
                                        </p:tav>
                                      </p:tavLst>
                                    </p:anim>
                                    <p:anim calcmode="lin" valueType="num">
                                      <p:cBhvr additive="base">
                                        <p:cTn id="8" dur="500" fill="hold"/>
                                        <p:tgtEl>
                                          <p:spTgt spid="2211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21187">
                                            <p:txEl>
                                              <p:pRg st="0" end="0"/>
                                            </p:txEl>
                                          </p:spTgt>
                                        </p:tgtEl>
                                        <p:attrNameLst>
                                          <p:attrName>style.visibility</p:attrName>
                                        </p:attrNameLst>
                                      </p:cBhvr>
                                      <p:to>
                                        <p:strVal val="visible"/>
                                      </p:to>
                                    </p:set>
                                    <p:anim calcmode="lin" valueType="num">
                                      <p:cBhvr additive="base">
                                        <p:cTn id="13" dur="500" fill="hold"/>
                                        <p:tgtEl>
                                          <p:spTgt spid="2211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1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21187">
                                            <p:txEl>
                                              <p:pRg st="1" end="1"/>
                                            </p:txEl>
                                          </p:spTgt>
                                        </p:tgtEl>
                                        <p:attrNameLst>
                                          <p:attrName>style.visibility</p:attrName>
                                        </p:attrNameLst>
                                      </p:cBhvr>
                                      <p:to>
                                        <p:strVal val="visible"/>
                                      </p:to>
                                    </p:set>
                                    <p:anim calcmode="lin" valueType="num">
                                      <p:cBhvr additive="base">
                                        <p:cTn id="19" dur="500" fill="hold"/>
                                        <p:tgtEl>
                                          <p:spTgt spid="22118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1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21187">
                                            <p:txEl>
                                              <p:pRg st="2" end="2"/>
                                            </p:txEl>
                                          </p:spTgt>
                                        </p:tgtEl>
                                        <p:attrNameLst>
                                          <p:attrName>style.visibility</p:attrName>
                                        </p:attrNameLst>
                                      </p:cBhvr>
                                      <p:to>
                                        <p:strVal val="visible"/>
                                      </p:to>
                                    </p:set>
                                    <p:anim calcmode="lin" valueType="num">
                                      <p:cBhvr additive="base">
                                        <p:cTn id="25" dur="500" fill="hold"/>
                                        <p:tgtEl>
                                          <p:spTgt spid="22118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1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21187">
                                            <p:txEl>
                                              <p:pRg st="3" end="3"/>
                                            </p:txEl>
                                          </p:spTgt>
                                        </p:tgtEl>
                                        <p:attrNameLst>
                                          <p:attrName>style.visibility</p:attrName>
                                        </p:attrNameLst>
                                      </p:cBhvr>
                                      <p:to>
                                        <p:strVal val="visible"/>
                                      </p:to>
                                    </p:set>
                                    <p:anim calcmode="lin" valueType="num">
                                      <p:cBhvr additive="base">
                                        <p:cTn id="31" dur="500" fill="hold"/>
                                        <p:tgtEl>
                                          <p:spTgt spid="22118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11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21187">
                                            <p:txEl>
                                              <p:pRg st="4" end="4"/>
                                            </p:txEl>
                                          </p:spTgt>
                                        </p:tgtEl>
                                        <p:attrNameLst>
                                          <p:attrName>style.visibility</p:attrName>
                                        </p:attrNameLst>
                                      </p:cBhvr>
                                      <p:to>
                                        <p:strVal val="visible"/>
                                      </p:to>
                                    </p:set>
                                    <p:anim calcmode="lin" valueType="num">
                                      <p:cBhvr additive="base">
                                        <p:cTn id="37" dur="500" fill="hold"/>
                                        <p:tgtEl>
                                          <p:spTgt spid="22118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11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21187">
                                            <p:txEl>
                                              <p:pRg st="5" end="5"/>
                                            </p:txEl>
                                          </p:spTgt>
                                        </p:tgtEl>
                                        <p:attrNameLst>
                                          <p:attrName>style.visibility</p:attrName>
                                        </p:attrNameLst>
                                      </p:cBhvr>
                                      <p:to>
                                        <p:strVal val="visible"/>
                                      </p:to>
                                    </p:set>
                                    <p:anim calcmode="lin" valueType="num">
                                      <p:cBhvr additive="base">
                                        <p:cTn id="43" dur="500" fill="hold"/>
                                        <p:tgtEl>
                                          <p:spTgt spid="22118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11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221187">
                                            <p:txEl>
                                              <p:pRg st="6" end="6"/>
                                            </p:txEl>
                                          </p:spTgt>
                                        </p:tgtEl>
                                        <p:attrNameLst>
                                          <p:attrName>style.visibility</p:attrName>
                                        </p:attrNameLst>
                                      </p:cBhvr>
                                      <p:to>
                                        <p:strVal val="visible"/>
                                      </p:to>
                                    </p:set>
                                    <p:anim calcmode="lin" valueType="num">
                                      <p:cBhvr additive="base">
                                        <p:cTn id="49" dur="500" fill="hold"/>
                                        <p:tgtEl>
                                          <p:spTgt spid="221187">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11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221187">
                                            <p:txEl>
                                              <p:pRg st="7" end="7"/>
                                            </p:txEl>
                                          </p:spTgt>
                                        </p:tgtEl>
                                        <p:attrNameLst>
                                          <p:attrName>style.visibility</p:attrName>
                                        </p:attrNameLst>
                                      </p:cBhvr>
                                      <p:to>
                                        <p:strVal val="visible"/>
                                      </p:to>
                                    </p:set>
                                    <p:anim calcmode="lin" valueType="num">
                                      <p:cBhvr additive="base">
                                        <p:cTn id="55" dur="500" fill="hold"/>
                                        <p:tgtEl>
                                          <p:spTgt spid="221187">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11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autoUpdateAnimBg="0"/>
      <p:bldP spid="221187"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F0A50703-B7ED-0AD1-D708-086D394E306F}"/>
              </a:ext>
            </a:extLst>
          </p:cNvPr>
          <p:cNvSpPr>
            <a:spLocks noGrp="1" noChangeArrowheads="1"/>
          </p:cNvSpPr>
          <p:nvPr>
            <p:ph type="title"/>
          </p:nvPr>
        </p:nvSpPr>
        <p:spPr>
          <a:xfrm>
            <a:off x="609600" y="914400"/>
            <a:ext cx="7772400" cy="914400"/>
          </a:xfrm>
        </p:spPr>
        <p:txBody>
          <a:bodyPr/>
          <a:lstStyle/>
          <a:p>
            <a:pPr eaLnBrk="1" hangingPunct="1"/>
            <a:r>
              <a:rPr lang="nn-NO" altLang="nb-NO">
                <a:ea typeface="ＭＳ Ｐゴシック" panose="020B0600070205080204" pitchFamily="34" charset="-128"/>
              </a:rPr>
              <a:t>Radikal balanse: Evangelisering?</a:t>
            </a:r>
          </a:p>
        </p:txBody>
      </p:sp>
      <p:pic>
        <p:nvPicPr>
          <p:cNvPr id="227331" name="Picture 3">
            <a:extLst>
              <a:ext uri="{FF2B5EF4-FFF2-40B4-BE49-F238E27FC236}">
                <a16:creationId xmlns:a16="http://schemas.microsoft.com/office/drawing/2014/main" id="{B2160FFB-CB44-0E6A-E0BF-87CAAAB3E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057400"/>
            <a:ext cx="501015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2" name="Text Box 4">
            <a:extLst>
              <a:ext uri="{FF2B5EF4-FFF2-40B4-BE49-F238E27FC236}">
                <a16:creationId xmlns:a16="http://schemas.microsoft.com/office/drawing/2014/main" id="{F7B7F05F-0F28-0B51-9DAB-73049A4E67EE}"/>
              </a:ext>
            </a:extLst>
          </p:cNvPr>
          <p:cNvSpPr txBox="1">
            <a:spLocks noChangeArrowheads="1"/>
          </p:cNvSpPr>
          <p:nvPr/>
        </p:nvSpPr>
        <p:spPr bwMode="auto">
          <a:xfrm>
            <a:off x="3675063" y="2133600"/>
            <a:ext cx="210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a:solidFill>
                  <a:srgbClr val="000000"/>
                </a:solidFill>
                <a:latin typeface="Times" panose="02020603050405020304" pitchFamily="18" charset="0"/>
              </a:rPr>
              <a:t>BRY SEG OM </a:t>
            </a:r>
            <a:endParaRPr lang="nb-NO" altLang="nb-NO">
              <a:latin typeface="Times" panose="02020603050405020304" pitchFamily="18" charset="0"/>
            </a:endParaRPr>
          </a:p>
        </p:txBody>
      </p:sp>
      <p:sp>
        <p:nvSpPr>
          <p:cNvPr id="227333" name="Text Box 5">
            <a:extLst>
              <a:ext uri="{FF2B5EF4-FFF2-40B4-BE49-F238E27FC236}">
                <a16:creationId xmlns:a16="http://schemas.microsoft.com/office/drawing/2014/main" id="{91154FD6-5887-EF17-4F5F-D98B6242B3CE}"/>
              </a:ext>
            </a:extLst>
          </p:cNvPr>
          <p:cNvSpPr txBox="1">
            <a:spLocks noChangeArrowheads="1"/>
          </p:cNvSpPr>
          <p:nvPr/>
        </p:nvSpPr>
        <p:spPr bwMode="auto">
          <a:xfrm>
            <a:off x="4724400" y="5029200"/>
            <a:ext cx="257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a:solidFill>
                  <a:srgbClr val="000000"/>
                </a:solidFill>
                <a:latin typeface="Times" panose="02020603050405020304" pitchFamily="18" charset="0"/>
              </a:rPr>
              <a:t>VITNE MED ORD</a:t>
            </a:r>
            <a:endParaRPr lang="nb-NO" altLang="nb-NO">
              <a:latin typeface="Times" panose="02020603050405020304" pitchFamily="18" charset="0"/>
            </a:endParaRPr>
          </a:p>
        </p:txBody>
      </p:sp>
      <p:sp>
        <p:nvSpPr>
          <p:cNvPr id="227334" name="Text Box 6">
            <a:extLst>
              <a:ext uri="{FF2B5EF4-FFF2-40B4-BE49-F238E27FC236}">
                <a16:creationId xmlns:a16="http://schemas.microsoft.com/office/drawing/2014/main" id="{DB6E307A-28BD-F538-E7C2-51A8BE121645}"/>
              </a:ext>
            </a:extLst>
          </p:cNvPr>
          <p:cNvSpPr txBox="1">
            <a:spLocks noChangeArrowheads="1"/>
          </p:cNvSpPr>
          <p:nvPr/>
        </p:nvSpPr>
        <p:spPr bwMode="auto">
          <a:xfrm>
            <a:off x="3101975" y="50292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a:solidFill>
                  <a:srgbClr val="000000"/>
                </a:solidFill>
                <a:latin typeface="Times" panose="02020603050405020304" pitchFamily="18" charset="0"/>
              </a:rPr>
              <a:t>BE</a:t>
            </a:r>
            <a:endParaRPr lang="nb-NO" altLang="nb-NO">
              <a:latin typeface="Times" panose="02020603050405020304" pitchFamily="18" charset="0"/>
            </a:endParaRPr>
          </a:p>
        </p:txBody>
      </p:sp>
      <p:sp>
        <p:nvSpPr>
          <p:cNvPr id="67592" name="Text Box 7">
            <a:extLst>
              <a:ext uri="{FF2B5EF4-FFF2-40B4-BE49-F238E27FC236}">
                <a16:creationId xmlns:a16="http://schemas.microsoft.com/office/drawing/2014/main" id="{B6493716-0C88-4107-AA2A-D2CDB341C130}"/>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67593" name="Rectangle 8">
            <a:extLst>
              <a:ext uri="{FF2B5EF4-FFF2-40B4-BE49-F238E27FC236}">
                <a16:creationId xmlns:a16="http://schemas.microsoft.com/office/drawing/2014/main" id="{2FFDC690-A641-66E6-C1FD-07DDC2D93FE5}"/>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67594" name="AutoShape 9">
            <a:extLst>
              <a:ext uri="{FF2B5EF4-FFF2-40B4-BE49-F238E27FC236}">
                <a16:creationId xmlns:a16="http://schemas.microsoft.com/office/drawing/2014/main" id="{48230799-B148-DDFF-81DF-29E24F7F34BE}"/>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67586" name="Object 2">
            <a:extLst>
              <a:ext uri="{FF2B5EF4-FFF2-40B4-BE49-F238E27FC236}">
                <a16:creationId xmlns:a16="http://schemas.microsoft.com/office/drawing/2014/main" id="{94BBCA0D-23D2-0EF6-625F-4990DC77DBC6}"/>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4" imgW="10259857" imgH="10259857" progId="Paint.Picture">
                  <p:embed/>
                </p:oleObj>
              </mc:Choice>
              <mc:Fallback>
                <p:oleObj name="Punktgrafikkbilde" r:id="rId4" imgW="10259857" imgH="1025985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7330"/>
                                        </p:tgtEl>
                                        <p:attrNameLst>
                                          <p:attrName>style.visibility</p:attrName>
                                        </p:attrNameLst>
                                      </p:cBhvr>
                                      <p:to>
                                        <p:strVal val="visible"/>
                                      </p:to>
                                    </p:set>
                                    <p:anim calcmode="lin" valueType="num">
                                      <p:cBhvr additive="base">
                                        <p:cTn id="7" dur="500" fill="hold"/>
                                        <p:tgtEl>
                                          <p:spTgt spid="227330"/>
                                        </p:tgtEl>
                                        <p:attrNameLst>
                                          <p:attrName>ppt_x</p:attrName>
                                        </p:attrNameLst>
                                      </p:cBhvr>
                                      <p:tavLst>
                                        <p:tav tm="0">
                                          <p:val>
                                            <p:strVal val="0-#ppt_w/2"/>
                                          </p:val>
                                        </p:tav>
                                        <p:tav tm="100000">
                                          <p:val>
                                            <p:strVal val="#ppt_x"/>
                                          </p:val>
                                        </p:tav>
                                      </p:tavLst>
                                    </p:anim>
                                    <p:anim calcmode="lin" valueType="num">
                                      <p:cBhvr additive="base">
                                        <p:cTn id="8" dur="500" fill="hold"/>
                                        <p:tgtEl>
                                          <p:spTgt spid="2273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27331"/>
                                        </p:tgtEl>
                                        <p:attrNameLst>
                                          <p:attrName>style.visibility</p:attrName>
                                        </p:attrNameLst>
                                      </p:cBhvr>
                                      <p:to>
                                        <p:strVal val="visible"/>
                                      </p:to>
                                    </p:set>
                                    <p:anim calcmode="lin" valueType="num">
                                      <p:cBhvr additive="base">
                                        <p:cTn id="13" dur="500" fill="hold"/>
                                        <p:tgtEl>
                                          <p:spTgt spid="227331"/>
                                        </p:tgtEl>
                                        <p:attrNameLst>
                                          <p:attrName>ppt_x</p:attrName>
                                        </p:attrNameLst>
                                      </p:cBhvr>
                                      <p:tavLst>
                                        <p:tav tm="0">
                                          <p:val>
                                            <p:strVal val="0-#ppt_w/2"/>
                                          </p:val>
                                        </p:tav>
                                        <p:tav tm="100000">
                                          <p:val>
                                            <p:strVal val="#ppt_x"/>
                                          </p:val>
                                        </p:tav>
                                      </p:tavLst>
                                    </p:anim>
                                    <p:anim calcmode="lin" valueType="num">
                                      <p:cBhvr additive="base">
                                        <p:cTn id="14" dur="500" fill="hold"/>
                                        <p:tgtEl>
                                          <p:spTgt spid="22733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27332"/>
                                        </p:tgtEl>
                                        <p:attrNameLst>
                                          <p:attrName>style.visibility</p:attrName>
                                        </p:attrNameLst>
                                      </p:cBhvr>
                                      <p:to>
                                        <p:strVal val="visible"/>
                                      </p:to>
                                    </p:set>
                                    <p:anim calcmode="lin" valueType="num">
                                      <p:cBhvr additive="base">
                                        <p:cTn id="19" dur="500" fill="hold"/>
                                        <p:tgtEl>
                                          <p:spTgt spid="227332"/>
                                        </p:tgtEl>
                                        <p:attrNameLst>
                                          <p:attrName>ppt_x</p:attrName>
                                        </p:attrNameLst>
                                      </p:cBhvr>
                                      <p:tavLst>
                                        <p:tav tm="0">
                                          <p:val>
                                            <p:strVal val="0-#ppt_w/2"/>
                                          </p:val>
                                        </p:tav>
                                        <p:tav tm="100000">
                                          <p:val>
                                            <p:strVal val="#ppt_x"/>
                                          </p:val>
                                        </p:tav>
                                      </p:tavLst>
                                    </p:anim>
                                    <p:anim calcmode="lin" valueType="num">
                                      <p:cBhvr additive="base">
                                        <p:cTn id="20" dur="500" fill="hold"/>
                                        <p:tgtEl>
                                          <p:spTgt spid="22733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27333"/>
                                        </p:tgtEl>
                                        <p:attrNameLst>
                                          <p:attrName>style.visibility</p:attrName>
                                        </p:attrNameLst>
                                      </p:cBhvr>
                                      <p:to>
                                        <p:strVal val="visible"/>
                                      </p:to>
                                    </p:set>
                                    <p:anim calcmode="lin" valueType="num">
                                      <p:cBhvr additive="base">
                                        <p:cTn id="25" dur="500" fill="hold"/>
                                        <p:tgtEl>
                                          <p:spTgt spid="227333"/>
                                        </p:tgtEl>
                                        <p:attrNameLst>
                                          <p:attrName>ppt_x</p:attrName>
                                        </p:attrNameLst>
                                      </p:cBhvr>
                                      <p:tavLst>
                                        <p:tav tm="0">
                                          <p:val>
                                            <p:strVal val="0-#ppt_w/2"/>
                                          </p:val>
                                        </p:tav>
                                        <p:tav tm="100000">
                                          <p:val>
                                            <p:strVal val="#ppt_x"/>
                                          </p:val>
                                        </p:tav>
                                      </p:tavLst>
                                    </p:anim>
                                    <p:anim calcmode="lin" valueType="num">
                                      <p:cBhvr additive="base">
                                        <p:cTn id="26" dur="500" fill="hold"/>
                                        <p:tgtEl>
                                          <p:spTgt spid="22733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27334"/>
                                        </p:tgtEl>
                                        <p:attrNameLst>
                                          <p:attrName>style.visibility</p:attrName>
                                        </p:attrNameLst>
                                      </p:cBhvr>
                                      <p:to>
                                        <p:strVal val="visible"/>
                                      </p:to>
                                    </p:set>
                                    <p:anim calcmode="lin" valueType="num">
                                      <p:cBhvr additive="base">
                                        <p:cTn id="31" dur="500" fill="hold"/>
                                        <p:tgtEl>
                                          <p:spTgt spid="227334"/>
                                        </p:tgtEl>
                                        <p:attrNameLst>
                                          <p:attrName>ppt_x</p:attrName>
                                        </p:attrNameLst>
                                      </p:cBhvr>
                                      <p:tavLst>
                                        <p:tav tm="0">
                                          <p:val>
                                            <p:strVal val="0-#ppt_w/2"/>
                                          </p:val>
                                        </p:tav>
                                        <p:tav tm="100000">
                                          <p:val>
                                            <p:strVal val="#ppt_x"/>
                                          </p:val>
                                        </p:tav>
                                      </p:tavLst>
                                    </p:anim>
                                    <p:anim calcmode="lin" valueType="num">
                                      <p:cBhvr additive="base">
                                        <p:cTn id="32" dur="500" fill="hold"/>
                                        <p:tgtEl>
                                          <p:spTgt spid="2273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autoUpdateAnimBg="0"/>
      <p:bldP spid="227332" grpId="0" autoUpdateAnimBg="0"/>
      <p:bldP spid="227333" grpId="0" autoUpdateAnimBg="0"/>
      <p:bldP spid="22733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C6AAA9A3-35BC-6C34-A5A6-03247DBE84A2}"/>
              </a:ext>
            </a:extLst>
          </p:cNvPr>
          <p:cNvSpPr>
            <a:spLocks noGrp="1" noChangeArrowheads="1"/>
          </p:cNvSpPr>
          <p:nvPr>
            <p:ph type="title"/>
          </p:nvPr>
        </p:nvSpPr>
        <p:spPr>
          <a:xfrm>
            <a:off x="950913" y="773113"/>
            <a:ext cx="8229600" cy="1143000"/>
          </a:xfrm>
        </p:spPr>
        <p:txBody>
          <a:bodyPr/>
          <a:lstStyle/>
          <a:p>
            <a:pPr eaLnBrk="1" hangingPunct="1"/>
            <a:r>
              <a:rPr lang="nn-NO" altLang="nb-NO">
                <a:ea typeface="ＭＳ Ｐゴシック" panose="020B0600070205080204" pitchFamily="34" charset="-128"/>
              </a:rPr>
              <a:t>Tre måter å erfare Gud på</a:t>
            </a:r>
          </a:p>
        </p:txBody>
      </p:sp>
      <p:pic>
        <p:nvPicPr>
          <p:cNvPr id="179203" name="Picture 3">
            <a:extLst>
              <a:ext uri="{FF2B5EF4-FFF2-40B4-BE49-F238E27FC236}">
                <a16:creationId xmlns:a16="http://schemas.microsoft.com/office/drawing/2014/main" id="{6F667862-B3DA-90F3-8147-85BDF9476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785938"/>
            <a:ext cx="4205287"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8">
            <a:extLst>
              <a:ext uri="{FF2B5EF4-FFF2-40B4-BE49-F238E27FC236}">
                <a16:creationId xmlns:a16="http://schemas.microsoft.com/office/drawing/2014/main" id="{43C2C67B-50B6-55CF-4A2F-11DCB724DE12}"/>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17414" name="Rectangle 9">
            <a:extLst>
              <a:ext uri="{FF2B5EF4-FFF2-40B4-BE49-F238E27FC236}">
                <a16:creationId xmlns:a16="http://schemas.microsoft.com/office/drawing/2014/main" id="{48E61873-D300-46EA-FFC7-AA74696DE9A8}"/>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17415" name="AutoShape 10">
            <a:extLst>
              <a:ext uri="{FF2B5EF4-FFF2-40B4-BE49-F238E27FC236}">
                <a16:creationId xmlns:a16="http://schemas.microsoft.com/office/drawing/2014/main" id="{6E6676AF-5365-2A47-3803-CB723C631908}"/>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17410" name="Object 2">
            <a:extLst>
              <a:ext uri="{FF2B5EF4-FFF2-40B4-BE49-F238E27FC236}">
                <a16:creationId xmlns:a16="http://schemas.microsoft.com/office/drawing/2014/main" id="{3F7E27C1-455D-5B59-6AD1-4EB3F8E3B640}"/>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3" imgW="10259857" imgH="10259857" progId="Paint.Picture">
                  <p:embed/>
                </p:oleObj>
              </mc:Choice>
              <mc:Fallback>
                <p:oleObj name="Punktgrafikkbilde" r:id="rId3" imgW="10259857" imgH="1025985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9202"/>
                                        </p:tgtEl>
                                        <p:attrNameLst>
                                          <p:attrName>style.visibility</p:attrName>
                                        </p:attrNameLst>
                                      </p:cBhvr>
                                      <p:to>
                                        <p:strVal val="visible"/>
                                      </p:to>
                                    </p:set>
                                    <p:anim calcmode="lin" valueType="num">
                                      <p:cBhvr additive="base">
                                        <p:cTn id="7" dur="500" fill="hold"/>
                                        <p:tgtEl>
                                          <p:spTgt spid="179202"/>
                                        </p:tgtEl>
                                        <p:attrNameLst>
                                          <p:attrName>ppt_x</p:attrName>
                                        </p:attrNameLst>
                                      </p:cBhvr>
                                      <p:tavLst>
                                        <p:tav tm="0">
                                          <p:val>
                                            <p:strVal val="0-#ppt_w/2"/>
                                          </p:val>
                                        </p:tav>
                                        <p:tav tm="100000">
                                          <p:val>
                                            <p:strVal val="#ppt_x"/>
                                          </p:val>
                                        </p:tav>
                                      </p:tavLst>
                                    </p:anim>
                                    <p:anim calcmode="lin" valueType="num">
                                      <p:cBhvr additive="base">
                                        <p:cTn id="8" dur="500" fill="hold"/>
                                        <p:tgtEl>
                                          <p:spTgt spid="1792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9203"/>
                                        </p:tgtEl>
                                        <p:attrNameLst>
                                          <p:attrName>style.visibility</p:attrName>
                                        </p:attrNameLst>
                                      </p:cBhvr>
                                      <p:to>
                                        <p:strVal val="visible"/>
                                      </p:to>
                                    </p:set>
                                    <p:anim calcmode="lin" valueType="num">
                                      <p:cBhvr additive="base">
                                        <p:cTn id="13" dur="500" fill="hold"/>
                                        <p:tgtEl>
                                          <p:spTgt spid="179203"/>
                                        </p:tgtEl>
                                        <p:attrNameLst>
                                          <p:attrName>ppt_x</p:attrName>
                                        </p:attrNameLst>
                                      </p:cBhvr>
                                      <p:tavLst>
                                        <p:tav tm="0">
                                          <p:val>
                                            <p:strVal val="0-#ppt_w/2"/>
                                          </p:val>
                                        </p:tav>
                                        <p:tav tm="100000">
                                          <p:val>
                                            <p:strVal val="#ppt_x"/>
                                          </p:val>
                                        </p:tav>
                                      </p:tavLst>
                                    </p:anim>
                                    <p:anim calcmode="lin" valueType="num">
                                      <p:cBhvr additive="base">
                                        <p:cTn id="14" dur="500" fill="hold"/>
                                        <p:tgtEl>
                                          <p:spTgt spid="179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A6F5BDD9-7A2C-5FD8-11FB-278180962DE2}"/>
              </a:ext>
            </a:extLst>
          </p:cNvPr>
          <p:cNvSpPr>
            <a:spLocks noGrp="1" noChangeArrowheads="1"/>
          </p:cNvSpPr>
          <p:nvPr>
            <p:ph type="title"/>
          </p:nvPr>
        </p:nvSpPr>
        <p:spPr>
          <a:xfrm>
            <a:off x="838200" y="762000"/>
            <a:ext cx="7772400" cy="1371600"/>
          </a:xfrm>
        </p:spPr>
        <p:txBody>
          <a:bodyPr/>
          <a:lstStyle/>
          <a:p>
            <a:pPr eaLnBrk="1" hangingPunct="1"/>
            <a:r>
              <a:rPr lang="nn-NO" altLang="nb-NO">
                <a:ea typeface="ＭＳ Ｐゴシック" panose="020B0600070205080204" pitchFamily="34" charset="-128"/>
              </a:rPr>
              <a:t>William Booth</a:t>
            </a:r>
            <a:br>
              <a:rPr lang="nn-NO" altLang="nb-NO">
                <a:ea typeface="ＭＳ Ｐゴシック" panose="020B0600070205080204" pitchFamily="34" charset="-128"/>
              </a:rPr>
            </a:br>
            <a:r>
              <a:rPr lang="nn-NO" altLang="nb-NO">
                <a:ea typeface="ＭＳ Ｐゴシック" panose="020B0600070205080204" pitchFamily="34" charset="-128"/>
              </a:rPr>
              <a:t>Lewi Pethrus</a:t>
            </a:r>
          </a:p>
        </p:txBody>
      </p:sp>
      <p:pic>
        <p:nvPicPr>
          <p:cNvPr id="229379" name="Picture 3">
            <a:extLst>
              <a:ext uri="{FF2B5EF4-FFF2-40B4-BE49-F238E27FC236}">
                <a16:creationId xmlns:a16="http://schemas.microsoft.com/office/drawing/2014/main" id="{A0DBFE87-9E6B-D8CE-6868-E3451612B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50101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Text Box 4">
            <a:extLst>
              <a:ext uri="{FF2B5EF4-FFF2-40B4-BE49-F238E27FC236}">
                <a16:creationId xmlns:a16="http://schemas.microsoft.com/office/drawing/2014/main" id="{4E0D440F-4A0A-3982-0E1D-6F5485E1C747}"/>
              </a:ext>
            </a:extLst>
          </p:cNvPr>
          <p:cNvSpPr txBox="1">
            <a:spLocks noChangeArrowheads="1"/>
          </p:cNvSpPr>
          <p:nvPr/>
        </p:nvSpPr>
        <p:spPr bwMode="auto">
          <a:xfrm>
            <a:off x="3670300" y="3276600"/>
            <a:ext cx="2106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a:solidFill>
                  <a:srgbClr val="000000"/>
                </a:solidFill>
                <a:latin typeface="Times" panose="02020603050405020304" pitchFamily="18" charset="0"/>
              </a:rPr>
              <a:t>BRY SEG OM </a:t>
            </a:r>
            <a:endParaRPr lang="nb-NO" altLang="nb-NO">
              <a:latin typeface="Times" panose="02020603050405020304" pitchFamily="18" charset="0"/>
            </a:endParaRPr>
          </a:p>
        </p:txBody>
      </p:sp>
      <p:sp>
        <p:nvSpPr>
          <p:cNvPr id="229381" name="Text Box 5">
            <a:extLst>
              <a:ext uri="{FF2B5EF4-FFF2-40B4-BE49-F238E27FC236}">
                <a16:creationId xmlns:a16="http://schemas.microsoft.com/office/drawing/2014/main" id="{349CD232-3336-8360-1237-EE419F57F062}"/>
              </a:ext>
            </a:extLst>
          </p:cNvPr>
          <p:cNvSpPr txBox="1">
            <a:spLocks noChangeArrowheads="1"/>
          </p:cNvSpPr>
          <p:nvPr/>
        </p:nvSpPr>
        <p:spPr bwMode="auto">
          <a:xfrm>
            <a:off x="4724400" y="3733800"/>
            <a:ext cx="257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a:solidFill>
                  <a:srgbClr val="000000"/>
                </a:solidFill>
                <a:latin typeface="Times" panose="02020603050405020304" pitchFamily="18" charset="0"/>
              </a:rPr>
              <a:t>VITNE MED ORD</a:t>
            </a:r>
            <a:endParaRPr lang="nb-NO" altLang="nb-NO">
              <a:latin typeface="Times" panose="02020603050405020304" pitchFamily="18" charset="0"/>
            </a:endParaRPr>
          </a:p>
        </p:txBody>
      </p:sp>
      <p:sp>
        <p:nvSpPr>
          <p:cNvPr id="229382" name="Text Box 6">
            <a:extLst>
              <a:ext uri="{FF2B5EF4-FFF2-40B4-BE49-F238E27FC236}">
                <a16:creationId xmlns:a16="http://schemas.microsoft.com/office/drawing/2014/main" id="{7D071C4B-6BED-1434-92DF-370F12AB489C}"/>
              </a:ext>
            </a:extLst>
          </p:cNvPr>
          <p:cNvSpPr txBox="1">
            <a:spLocks noChangeArrowheads="1"/>
          </p:cNvSpPr>
          <p:nvPr/>
        </p:nvSpPr>
        <p:spPr bwMode="auto">
          <a:xfrm>
            <a:off x="3960813" y="373380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a:solidFill>
                  <a:srgbClr val="000000"/>
                </a:solidFill>
                <a:latin typeface="Times" panose="02020603050405020304" pitchFamily="18" charset="0"/>
              </a:rPr>
              <a:t>BE</a:t>
            </a:r>
            <a:endParaRPr lang="nb-NO" altLang="nb-NO">
              <a:latin typeface="Times" panose="02020603050405020304" pitchFamily="18" charset="0"/>
            </a:endParaRPr>
          </a:p>
        </p:txBody>
      </p:sp>
      <p:sp>
        <p:nvSpPr>
          <p:cNvPr id="69640" name="Text Box 7">
            <a:extLst>
              <a:ext uri="{FF2B5EF4-FFF2-40B4-BE49-F238E27FC236}">
                <a16:creationId xmlns:a16="http://schemas.microsoft.com/office/drawing/2014/main" id="{1EEA6E71-07A1-5AB8-67FD-D92A977A41A5}"/>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69641" name="Rectangle 8">
            <a:extLst>
              <a:ext uri="{FF2B5EF4-FFF2-40B4-BE49-F238E27FC236}">
                <a16:creationId xmlns:a16="http://schemas.microsoft.com/office/drawing/2014/main" id="{13CA6D00-EE9C-0F5D-BAF4-F08A80A98663}"/>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69642" name="AutoShape 9">
            <a:extLst>
              <a:ext uri="{FF2B5EF4-FFF2-40B4-BE49-F238E27FC236}">
                <a16:creationId xmlns:a16="http://schemas.microsoft.com/office/drawing/2014/main" id="{39536979-DECF-CCD1-94EA-C3E6E8A4A17C}"/>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69634" name="Object 2">
            <a:extLst>
              <a:ext uri="{FF2B5EF4-FFF2-40B4-BE49-F238E27FC236}">
                <a16:creationId xmlns:a16="http://schemas.microsoft.com/office/drawing/2014/main" id="{04C0B986-1978-BE5B-CC59-5E7BD37BBA2D}"/>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4" imgW="10259857" imgH="10259857" progId="Paint.Picture">
                  <p:embed/>
                </p:oleObj>
              </mc:Choice>
              <mc:Fallback>
                <p:oleObj name="Punktgrafikkbilde" r:id="rId4" imgW="10259857" imgH="1025985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iterate type="wd">
                                    <p:tmPct val="100000"/>
                                  </p:iterate>
                                  <p:childTnLst>
                                    <p:set>
                                      <p:cBhvr>
                                        <p:cTn id="6" dur="1" fill="hold">
                                          <p:stCondLst>
                                            <p:cond delay="0"/>
                                          </p:stCondLst>
                                        </p:cTn>
                                        <p:tgtEl>
                                          <p:spTgt spid="229378"/>
                                        </p:tgtEl>
                                        <p:attrNameLst>
                                          <p:attrName>style.visibility</p:attrName>
                                        </p:attrNameLst>
                                      </p:cBhvr>
                                      <p:to>
                                        <p:strVal val="visible"/>
                                      </p:to>
                                    </p:set>
                                    <p:anim calcmode="lin" valueType="num">
                                      <p:cBhvr additive="base">
                                        <p:cTn id="7" dur="300" fill="hold"/>
                                        <p:tgtEl>
                                          <p:spTgt spid="229378"/>
                                        </p:tgtEl>
                                        <p:attrNameLst>
                                          <p:attrName>ppt_x</p:attrName>
                                        </p:attrNameLst>
                                      </p:cBhvr>
                                      <p:tavLst>
                                        <p:tav tm="0">
                                          <p:val>
                                            <p:strVal val="0-#ppt_w/2"/>
                                          </p:val>
                                        </p:tav>
                                        <p:tav tm="100000">
                                          <p:val>
                                            <p:strVal val="#ppt_x"/>
                                          </p:val>
                                        </p:tav>
                                      </p:tavLst>
                                    </p:anim>
                                    <p:anim calcmode="lin" valueType="num">
                                      <p:cBhvr additive="base">
                                        <p:cTn id="8" dur="300" fill="hold"/>
                                        <p:tgtEl>
                                          <p:spTgt spid="2293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29379"/>
                                        </p:tgtEl>
                                        <p:attrNameLst>
                                          <p:attrName>style.visibility</p:attrName>
                                        </p:attrNameLst>
                                      </p:cBhvr>
                                      <p:to>
                                        <p:strVal val="visible"/>
                                      </p:to>
                                    </p:set>
                                    <p:anim calcmode="lin" valueType="num">
                                      <p:cBhvr additive="base">
                                        <p:cTn id="13" dur="500" fill="hold"/>
                                        <p:tgtEl>
                                          <p:spTgt spid="229379"/>
                                        </p:tgtEl>
                                        <p:attrNameLst>
                                          <p:attrName>ppt_x</p:attrName>
                                        </p:attrNameLst>
                                      </p:cBhvr>
                                      <p:tavLst>
                                        <p:tav tm="0">
                                          <p:val>
                                            <p:strVal val="0-#ppt_w/2"/>
                                          </p:val>
                                        </p:tav>
                                        <p:tav tm="100000">
                                          <p:val>
                                            <p:strVal val="#ppt_x"/>
                                          </p:val>
                                        </p:tav>
                                      </p:tavLst>
                                    </p:anim>
                                    <p:anim calcmode="lin" valueType="num">
                                      <p:cBhvr additive="base">
                                        <p:cTn id="14" dur="500" fill="hold"/>
                                        <p:tgtEl>
                                          <p:spTgt spid="22937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29380"/>
                                        </p:tgtEl>
                                        <p:attrNameLst>
                                          <p:attrName>style.visibility</p:attrName>
                                        </p:attrNameLst>
                                      </p:cBhvr>
                                      <p:to>
                                        <p:strVal val="visible"/>
                                      </p:to>
                                    </p:set>
                                    <p:anim calcmode="lin" valueType="num">
                                      <p:cBhvr additive="base">
                                        <p:cTn id="19" dur="500" fill="hold"/>
                                        <p:tgtEl>
                                          <p:spTgt spid="229380"/>
                                        </p:tgtEl>
                                        <p:attrNameLst>
                                          <p:attrName>ppt_x</p:attrName>
                                        </p:attrNameLst>
                                      </p:cBhvr>
                                      <p:tavLst>
                                        <p:tav tm="0">
                                          <p:val>
                                            <p:strVal val="0-#ppt_w/2"/>
                                          </p:val>
                                        </p:tav>
                                        <p:tav tm="100000">
                                          <p:val>
                                            <p:strVal val="#ppt_x"/>
                                          </p:val>
                                        </p:tav>
                                      </p:tavLst>
                                    </p:anim>
                                    <p:anim calcmode="lin" valueType="num">
                                      <p:cBhvr additive="base">
                                        <p:cTn id="20" dur="500" fill="hold"/>
                                        <p:tgtEl>
                                          <p:spTgt spid="22938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29381"/>
                                        </p:tgtEl>
                                        <p:attrNameLst>
                                          <p:attrName>style.visibility</p:attrName>
                                        </p:attrNameLst>
                                      </p:cBhvr>
                                      <p:to>
                                        <p:strVal val="visible"/>
                                      </p:to>
                                    </p:set>
                                    <p:anim calcmode="lin" valueType="num">
                                      <p:cBhvr additive="base">
                                        <p:cTn id="25" dur="500" fill="hold"/>
                                        <p:tgtEl>
                                          <p:spTgt spid="229381"/>
                                        </p:tgtEl>
                                        <p:attrNameLst>
                                          <p:attrName>ppt_x</p:attrName>
                                        </p:attrNameLst>
                                      </p:cBhvr>
                                      <p:tavLst>
                                        <p:tav tm="0">
                                          <p:val>
                                            <p:strVal val="0-#ppt_w/2"/>
                                          </p:val>
                                        </p:tav>
                                        <p:tav tm="100000">
                                          <p:val>
                                            <p:strVal val="#ppt_x"/>
                                          </p:val>
                                        </p:tav>
                                      </p:tavLst>
                                    </p:anim>
                                    <p:anim calcmode="lin" valueType="num">
                                      <p:cBhvr additive="base">
                                        <p:cTn id="26" dur="500" fill="hold"/>
                                        <p:tgtEl>
                                          <p:spTgt spid="22938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29382"/>
                                        </p:tgtEl>
                                        <p:attrNameLst>
                                          <p:attrName>style.visibility</p:attrName>
                                        </p:attrNameLst>
                                      </p:cBhvr>
                                      <p:to>
                                        <p:strVal val="visible"/>
                                      </p:to>
                                    </p:set>
                                    <p:anim calcmode="lin" valueType="num">
                                      <p:cBhvr additive="base">
                                        <p:cTn id="31" dur="500" fill="hold"/>
                                        <p:tgtEl>
                                          <p:spTgt spid="229382"/>
                                        </p:tgtEl>
                                        <p:attrNameLst>
                                          <p:attrName>ppt_x</p:attrName>
                                        </p:attrNameLst>
                                      </p:cBhvr>
                                      <p:tavLst>
                                        <p:tav tm="0">
                                          <p:val>
                                            <p:strVal val="0-#ppt_w/2"/>
                                          </p:val>
                                        </p:tav>
                                        <p:tav tm="100000">
                                          <p:val>
                                            <p:strVal val="#ppt_x"/>
                                          </p:val>
                                        </p:tav>
                                      </p:tavLst>
                                    </p:anim>
                                    <p:anim calcmode="lin" valueType="num">
                                      <p:cBhvr additive="base">
                                        <p:cTn id="32" dur="500" fill="hold"/>
                                        <p:tgtEl>
                                          <p:spTgt spid="2293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autoUpdateAnimBg="0"/>
      <p:bldP spid="229380" grpId="0" autoUpdateAnimBg="0"/>
      <p:bldP spid="229381" grpId="0" autoUpdateAnimBg="0"/>
      <p:bldP spid="22938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58714174-C67A-5866-E1D6-3690F81A89CF}"/>
              </a:ext>
            </a:extLst>
          </p:cNvPr>
          <p:cNvSpPr>
            <a:spLocks noGrp="1" noChangeArrowheads="1"/>
          </p:cNvSpPr>
          <p:nvPr>
            <p:ph type="title"/>
          </p:nvPr>
        </p:nvSpPr>
        <p:spPr>
          <a:xfrm>
            <a:off x="735013" y="773113"/>
            <a:ext cx="8229600" cy="1143000"/>
          </a:xfrm>
        </p:spPr>
        <p:txBody>
          <a:bodyPr/>
          <a:lstStyle/>
          <a:p>
            <a:pPr eaLnBrk="1" hangingPunct="1"/>
            <a:r>
              <a:rPr lang="nn-NO" altLang="nb-NO">
                <a:ea typeface="ＭＳ Ｐゴシック" panose="020B0600070205080204" pitchFamily="34" charset="-128"/>
              </a:rPr>
              <a:t>Å tro er å erfare</a:t>
            </a:r>
          </a:p>
        </p:txBody>
      </p:sp>
      <p:pic>
        <p:nvPicPr>
          <p:cNvPr id="180227" name="Picture 3">
            <a:extLst>
              <a:ext uri="{FF2B5EF4-FFF2-40B4-BE49-F238E27FC236}">
                <a16:creationId xmlns:a16="http://schemas.microsoft.com/office/drawing/2014/main" id="{B92F4117-4DF3-FCA2-DEF0-C25ADD875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773238"/>
            <a:ext cx="44656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8" name="Text Box 4">
            <a:extLst>
              <a:ext uri="{FF2B5EF4-FFF2-40B4-BE49-F238E27FC236}">
                <a16:creationId xmlns:a16="http://schemas.microsoft.com/office/drawing/2014/main" id="{D8F46628-5168-0D1D-B740-27A5B86E3612}"/>
              </a:ext>
            </a:extLst>
          </p:cNvPr>
          <p:cNvSpPr txBox="1">
            <a:spLocks noChangeArrowheads="1"/>
          </p:cNvSpPr>
          <p:nvPr/>
        </p:nvSpPr>
        <p:spPr bwMode="auto">
          <a:xfrm>
            <a:off x="4532313" y="3303588"/>
            <a:ext cx="922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a:solidFill>
                  <a:srgbClr val="000000"/>
                </a:solidFill>
                <a:latin typeface="Times" panose="02020603050405020304" pitchFamily="18" charset="0"/>
              </a:rPr>
              <a:t>GUD </a:t>
            </a:r>
            <a:endParaRPr lang="nb-NO" altLang="nb-NO">
              <a:latin typeface="Times" panose="02020603050405020304" pitchFamily="18" charset="0"/>
            </a:endParaRPr>
          </a:p>
        </p:txBody>
      </p:sp>
      <p:sp>
        <p:nvSpPr>
          <p:cNvPr id="180229" name="Text Box 5">
            <a:extLst>
              <a:ext uri="{FF2B5EF4-FFF2-40B4-BE49-F238E27FC236}">
                <a16:creationId xmlns:a16="http://schemas.microsoft.com/office/drawing/2014/main" id="{93A9E3F5-C125-E42E-9FE9-99E0090F4CA0}"/>
              </a:ext>
            </a:extLst>
          </p:cNvPr>
          <p:cNvSpPr txBox="1">
            <a:spLocks noChangeArrowheads="1"/>
          </p:cNvSpPr>
          <p:nvPr/>
        </p:nvSpPr>
        <p:spPr bwMode="auto">
          <a:xfrm>
            <a:off x="4419600" y="3836988"/>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a:solidFill>
                  <a:srgbClr val="000000"/>
                </a:solidFill>
                <a:latin typeface="Times" panose="02020603050405020304" pitchFamily="18" charset="0"/>
              </a:rPr>
              <a:t>ER LYS</a:t>
            </a:r>
            <a:endParaRPr lang="nb-NO" altLang="nb-NO">
              <a:latin typeface="Times" panose="02020603050405020304" pitchFamily="18" charset="0"/>
            </a:endParaRPr>
          </a:p>
        </p:txBody>
      </p:sp>
      <p:sp>
        <p:nvSpPr>
          <p:cNvPr id="18439" name="Text Box 6">
            <a:extLst>
              <a:ext uri="{FF2B5EF4-FFF2-40B4-BE49-F238E27FC236}">
                <a16:creationId xmlns:a16="http://schemas.microsoft.com/office/drawing/2014/main" id="{34B81A90-C2AC-28E0-34AD-4A12A3D7F513}"/>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18440" name="Rectangle 7">
            <a:extLst>
              <a:ext uri="{FF2B5EF4-FFF2-40B4-BE49-F238E27FC236}">
                <a16:creationId xmlns:a16="http://schemas.microsoft.com/office/drawing/2014/main" id="{72083165-172F-6871-153E-CDFB7A2ADEE6}"/>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18441" name="AutoShape 8">
            <a:extLst>
              <a:ext uri="{FF2B5EF4-FFF2-40B4-BE49-F238E27FC236}">
                <a16:creationId xmlns:a16="http://schemas.microsoft.com/office/drawing/2014/main" id="{81BDE505-1B78-33BD-5E41-C45AC14C234A}"/>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18434" name="Object 2">
            <a:extLst>
              <a:ext uri="{FF2B5EF4-FFF2-40B4-BE49-F238E27FC236}">
                <a16:creationId xmlns:a16="http://schemas.microsoft.com/office/drawing/2014/main" id="{36AFAD15-C745-3299-FFB6-1DE03DF381C7}"/>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4" imgW="10259857" imgH="10259857" progId="Paint.Picture">
                  <p:embed/>
                </p:oleObj>
              </mc:Choice>
              <mc:Fallback>
                <p:oleObj name="Punktgrafikkbilde" r:id="rId4" imgW="10259857" imgH="1025985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0226"/>
                                        </p:tgtEl>
                                        <p:attrNameLst>
                                          <p:attrName>style.visibility</p:attrName>
                                        </p:attrNameLst>
                                      </p:cBhvr>
                                      <p:to>
                                        <p:strVal val="visible"/>
                                      </p:to>
                                    </p:set>
                                    <p:anim calcmode="lin" valueType="num">
                                      <p:cBhvr additive="base">
                                        <p:cTn id="7" dur="500" fill="hold"/>
                                        <p:tgtEl>
                                          <p:spTgt spid="180226"/>
                                        </p:tgtEl>
                                        <p:attrNameLst>
                                          <p:attrName>ppt_x</p:attrName>
                                        </p:attrNameLst>
                                      </p:cBhvr>
                                      <p:tavLst>
                                        <p:tav tm="0">
                                          <p:val>
                                            <p:strVal val="0-#ppt_w/2"/>
                                          </p:val>
                                        </p:tav>
                                        <p:tav tm="100000">
                                          <p:val>
                                            <p:strVal val="#ppt_x"/>
                                          </p:val>
                                        </p:tav>
                                      </p:tavLst>
                                    </p:anim>
                                    <p:anim calcmode="lin" valueType="num">
                                      <p:cBhvr additive="base">
                                        <p:cTn id="8" dur="500" fill="hold"/>
                                        <p:tgtEl>
                                          <p:spTgt spid="1802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0227"/>
                                        </p:tgtEl>
                                        <p:attrNameLst>
                                          <p:attrName>style.visibility</p:attrName>
                                        </p:attrNameLst>
                                      </p:cBhvr>
                                      <p:to>
                                        <p:strVal val="visible"/>
                                      </p:to>
                                    </p:set>
                                    <p:anim calcmode="lin" valueType="num">
                                      <p:cBhvr additive="base">
                                        <p:cTn id="13" dur="500" fill="hold"/>
                                        <p:tgtEl>
                                          <p:spTgt spid="180227"/>
                                        </p:tgtEl>
                                        <p:attrNameLst>
                                          <p:attrName>ppt_x</p:attrName>
                                        </p:attrNameLst>
                                      </p:cBhvr>
                                      <p:tavLst>
                                        <p:tav tm="0">
                                          <p:val>
                                            <p:strVal val="0-#ppt_w/2"/>
                                          </p:val>
                                        </p:tav>
                                        <p:tav tm="100000">
                                          <p:val>
                                            <p:strVal val="#ppt_x"/>
                                          </p:val>
                                        </p:tav>
                                      </p:tavLst>
                                    </p:anim>
                                    <p:anim calcmode="lin" valueType="num">
                                      <p:cBhvr additive="base">
                                        <p:cTn id="14" dur="500" fill="hold"/>
                                        <p:tgtEl>
                                          <p:spTgt spid="18022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80228"/>
                                        </p:tgtEl>
                                        <p:attrNameLst>
                                          <p:attrName>style.visibility</p:attrName>
                                        </p:attrNameLst>
                                      </p:cBhvr>
                                      <p:to>
                                        <p:strVal val="visible"/>
                                      </p:to>
                                    </p:set>
                                    <p:anim calcmode="lin" valueType="num">
                                      <p:cBhvr additive="base">
                                        <p:cTn id="19" dur="500" fill="hold"/>
                                        <p:tgtEl>
                                          <p:spTgt spid="180228"/>
                                        </p:tgtEl>
                                        <p:attrNameLst>
                                          <p:attrName>ppt_x</p:attrName>
                                        </p:attrNameLst>
                                      </p:cBhvr>
                                      <p:tavLst>
                                        <p:tav tm="0">
                                          <p:val>
                                            <p:strVal val="0-#ppt_w/2"/>
                                          </p:val>
                                        </p:tav>
                                        <p:tav tm="100000">
                                          <p:val>
                                            <p:strVal val="#ppt_x"/>
                                          </p:val>
                                        </p:tav>
                                      </p:tavLst>
                                    </p:anim>
                                    <p:anim calcmode="lin" valueType="num">
                                      <p:cBhvr additive="base">
                                        <p:cTn id="20" dur="500" fill="hold"/>
                                        <p:tgtEl>
                                          <p:spTgt spid="1802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80229"/>
                                        </p:tgtEl>
                                        <p:attrNameLst>
                                          <p:attrName>style.visibility</p:attrName>
                                        </p:attrNameLst>
                                      </p:cBhvr>
                                      <p:to>
                                        <p:strVal val="visible"/>
                                      </p:to>
                                    </p:set>
                                    <p:anim calcmode="lin" valueType="num">
                                      <p:cBhvr additive="base">
                                        <p:cTn id="25" dur="500" fill="hold"/>
                                        <p:tgtEl>
                                          <p:spTgt spid="180229"/>
                                        </p:tgtEl>
                                        <p:attrNameLst>
                                          <p:attrName>ppt_x</p:attrName>
                                        </p:attrNameLst>
                                      </p:cBhvr>
                                      <p:tavLst>
                                        <p:tav tm="0">
                                          <p:val>
                                            <p:strVal val="0-#ppt_w/2"/>
                                          </p:val>
                                        </p:tav>
                                        <p:tav tm="100000">
                                          <p:val>
                                            <p:strVal val="#ppt_x"/>
                                          </p:val>
                                        </p:tav>
                                      </p:tavLst>
                                    </p:anim>
                                    <p:anim calcmode="lin" valueType="num">
                                      <p:cBhvr additive="base">
                                        <p:cTn id="26" dur="500" fill="hold"/>
                                        <p:tgtEl>
                                          <p:spTgt spid="1802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utoUpdateAnimBg="0"/>
      <p:bldP spid="180228" grpId="0" autoUpdateAnimBg="0"/>
      <p:bldP spid="18022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AE2B81B9-B639-5627-50C2-C17B4710C845}"/>
              </a:ext>
            </a:extLst>
          </p:cNvPr>
          <p:cNvSpPr>
            <a:spLocks noGrp="1" noChangeArrowheads="1"/>
          </p:cNvSpPr>
          <p:nvPr>
            <p:ph type="title"/>
          </p:nvPr>
        </p:nvSpPr>
        <p:spPr>
          <a:xfrm>
            <a:off x="1192213" y="836613"/>
            <a:ext cx="7772400" cy="609600"/>
          </a:xfrm>
        </p:spPr>
        <p:txBody>
          <a:bodyPr/>
          <a:lstStyle/>
          <a:p>
            <a:pPr eaLnBrk="1" hangingPunct="1"/>
            <a:r>
              <a:rPr lang="nb-NO" altLang="nb-NO">
                <a:ea typeface="ＭＳ Ｐゴシック" panose="020B0600070205080204" pitchFamily="34" charset="-128"/>
              </a:rPr>
              <a:t>Reflektere Guds lys</a:t>
            </a:r>
          </a:p>
        </p:txBody>
      </p:sp>
      <p:pic>
        <p:nvPicPr>
          <p:cNvPr id="182275" name="Picture 3">
            <a:extLst>
              <a:ext uri="{FF2B5EF4-FFF2-40B4-BE49-F238E27FC236}">
                <a16:creationId xmlns:a16="http://schemas.microsoft.com/office/drawing/2014/main" id="{48467DB3-C69E-B383-916A-3553C431A5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54350" y="1524000"/>
            <a:ext cx="4110038" cy="4572000"/>
          </a:xfrm>
        </p:spPr>
      </p:pic>
      <p:sp>
        <p:nvSpPr>
          <p:cNvPr id="20485" name="Text Box 4">
            <a:extLst>
              <a:ext uri="{FF2B5EF4-FFF2-40B4-BE49-F238E27FC236}">
                <a16:creationId xmlns:a16="http://schemas.microsoft.com/office/drawing/2014/main" id="{EAC114B7-2B87-F86C-3AD7-B4BEE78AD827}"/>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20486" name="Rectangle 5">
            <a:extLst>
              <a:ext uri="{FF2B5EF4-FFF2-40B4-BE49-F238E27FC236}">
                <a16:creationId xmlns:a16="http://schemas.microsoft.com/office/drawing/2014/main" id="{E740C26D-4277-8CC1-7DBA-22B375AAB0B6}"/>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20487" name="AutoShape 6">
            <a:extLst>
              <a:ext uri="{FF2B5EF4-FFF2-40B4-BE49-F238E27FC236}">
                <a16:creationId xmlns:a16="http://schemas.microsoft.com/office/drawing/2014/main" id="{C7BAB77C-F356-BA60-9CB4-0AE90E18D706}"/>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20482" name="Object 2">
            <a:extLst>
              <a:ext uri="{FF2B5EF4-FFF2-40B4-BE49-F238E27FC236}">
                <a16:creationId xmlns:a16="http://schemas.microsoft.com/office/drawing/2014/main" id="{981CE053-0C5E-CDC9-B9C1-EF3BB2655E78}"/>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4" imgW="10259857" imgH="10259857" progId="Paint.Picture">
                  <p:embed/>
                </p:oleObj>
              </mc:Choice>
              <mc:Fallback>
                <p:oleObj name="Punktgrafikkbilde" r:id="rId4" imgW="10259857" imgH="1025985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2274"/>
                                        </p:tgtEl>
                                        <p:attrNameLst>
                                          <p:attrName>style.visibility</p:attrName>
                                        </p:attrNameLst>
                                      </p:cBhvr>
                                      <p:to>
                                        <p:strVal val="visible"/>
                                      </p:to>
                                    </p:set>
                                    <p:anim calcmode="lin" valueType="num">
                                      <p:cBhvr additive="base">
                                        <p:cTn id="7" dur="500" fill="hold"/>
                                        <p:tgtEl>
                                          <p:spTgt spid="182274"/>
                                        </p:tgtEl>
                                        <p:attrNameLst>
                                          <p:attrName>ppt_x</p:attrName>
                                        </p:attrNameLst>
                                      </p:cBhvr>
                                      <p:tavLst>
                                        <p:tav tm="0">
                                          <p:val>
                                            <p:strVal val="0-#ppt_w/2"/>
                                          </p:val>
                                        </p:tav>
                                        <p:tav tm="100000">
                                          <p:val>
                                            <p:strVal val="#ppt_x"/>
                                          </p:val>
                                        </p:tav>
                                      </p:tavLst>
                                    </p:anim>
                                    <p:anim calcmode="lin" valueType="num">
                                      <p:cBhvr additive="base">
                                        <p:cTn id="8" dur="500" fill="hold"/>
                                        <p:tgtEl>
                                          <p:spTgt spid="1822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2275"/>
                                        </p:tgtEl>
                                        <p:attrNameLst>
                                          <p:attrName>style.visibility</p:attrName>
                                        </p:attrNameLst>
                                      </p:cBhvr>
                                      <p:to>
                                        <p:strVal val="visible"/>
                                      </p:to>
                                    </p:set>
                                    <p:anim calcmode="lin" valueType="num">
                                      <p:cBhvr additive="base">
                                        <p:cTn id="13" dur="500" fill="hold"/>
                                        <p:tgtEl>
                                          <p:spTgt spid="182275"/>
                                        </p:tgtEl>
                                        <p:attrNameLst>
                                          <p:attrName>ppt_x</p:attrName>
                                        </p:attrNameLst>
                                      </p:cBhvr>
                                      <p:tavLst>
                                        <p:tav tm="0">
                                          <p:val>
                                            <p:strVal val="0-#ppt_w/2"/>
                                          </p:val>
                                        </p:tav>
                                        <p:tav tm="100000">
                                          <p:val>
                                            <p:strVal val="#ppt_x"/>
                                          </p:val>
                                        </p:tav>
                                      </p:tavLst>
                                    </p:anim>
                                    <p:anim calcmode="lin" valueType="num">
                                      <p:cBhvr additive="base">
                                        <p:cTn id="14" dur="500" fill="hold"/>
                                        <p:tgtEl>
                                          <p:spTgt spid="182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CD64DE80-5502-0034-B4FC-C5226EEA0C42}"/>
              </a:ext>
            </a:extLst>
          </p:cNvPr>
          <p:cNvSpPr>
            <a:spLocks noGrp="1" noChangeArrowheads="1"/>
          </p:cNvSpPr>
          <p:nvPr>
            <p:ph type="title"/>
          </p:nvPr>
        </p:nvSpPr>
        <p:spPr>
          <a:xfrm>
            <a:off x="1192213" y="990600"/>
            <a:ext cx="7772400" cy="609600"/>
          </a:xfrm>
        </p:spPr>
        <p:txBody>
          <a:bodyPr/>
          <a:lstStyle/>
          <a:p>
            <a:pPr eaLnBrk="1" hangingPunct="1"/>
            <a:r>
              <a:rPr lang="nb-NO" altLang="nb-NO">
                <a:ea typeface="ＭＳ Ｐゴシック" panose="020B0600070205080204" pitchFamily="34" charset="-128"/>
              </a:rPr>
              <a:t>Min utvikling og ubalanse</a:t>
            </a:r>
          </a:p>
        </p:txBody>
      </p:sp>
      <p:sp>
        <p:nvSpPr>
          <p:cNvPr id="184323" name="Rectangle 3">
            <a:extLst>
              <a:ext uri="{FF2B5EF4-FFF2-40B4-BE49-F238E27FC236}">
                <a16:creationId xmlns:a16="http://schemas.microsoft.com/office/drawing/2014/main" id="{CEA62650-BB38-CAF0-B595-FD4CA53BF76C}"/>
              </a:ext>
            </a:extLst>
          </p:cNvPr>
          <p:cNvSpPr>
            <a:spLocks noGrp="1" noChangeArrowheads="1"/>
          </p:cNvSpPr>
          <p:nvPr>
            <p:ph type="body" sz="half" idx="1"/>
          </p:nvPr>
        </p:nvSpPr>
        <p:spPr>
          <a:xfrm>
            <a:off x="1409700" y="1905000"/>
            <a:ext cx="3810000" cy="4191000"/>
          </a:xfrm>
        </p:spPr>
        <p:txBody>
          <a:bodyPr/>
          <a:lstStyle/>
          <a:p>
            <a:pPr marL="457200" indent="-457200" eaLnBrk="1" hangingPunct="1">
              <a:lnSpc>
                <a:spcPct val="90000"/>
              </a:lnSpc>
            </a:pPr>
            <a:r>
              <a:rPr lang="nb-NO" altLang="nb-NO" sz="2000">
                <a:ea typeface="ＭＳ Ｐゴシック" panose="020B0600070205080204" pitchFamily="34" charset="-128"/>
              </a:rPr>
              <a:t>Metodistene i Sauda</a:t>
            </a:r>
          </a:p>
          <a:p>
            <a:pPr marL="1027113" lvl="1" indent="-455613" eaLnBrk="1" hangingPunct="1">
              <a:lnSpc>
                <a:spcPct val="90000"/>
              </a:lnSpc>
            </a:pPr>
            <a:r>
              <a:rPr lang="nb-NO" altLang="nb-NO" sz="2000">
                <a:ea typeface="ＭＳ Ｐゴシック" panose="020B0600070205080204" pitchFamily="34" charset="-128"/>
              </a:rPr>
              <a:t>Det røde utgangspunktet</a:t>
            </a:r>
          </a:p>
          <a:p>
            <a:pPr marL="457200" indent="-457200" eaLnBrk="1" hangingPunct="1">
              <a:lnSpc>
                <a:spcPct val="90000"/>
              </a:lnSpc>
            </a:pPr>
            <a:r>
              <a:rPr lang="nb-NO" altLang="nb-NO" sz="2000">
                <a:ea typeface="ＭＳ Ｐゴシック" panose="020B0600070205080204" pitchFamily="34" charset="-128"/>
              </a:rPr>
              <a:t>Soltun folkehøgskole</a:t>
            </a:r>
          </a:p>
          <a:p>
            <a:pPr marL="1027113" lvl="1" indent="-455613" eaLnBrk="1" hangingPunct="1">
              <a:lnSpc>
                <a:spcPct val="90000"/>
              </a:lnSpc>
            </a:pPr>
            <a:r>
              <a:rPr lang="nb-NO" altLang="nb-NO" sz="2000">
                <a:ea typeface="ＭＳ Ｐゴシック" panose="020B0600070205080204" pitchFamily="34" charset="-128"/>
              </a:rPr>
              <a:t>Det grønne</a:t>
            </a:r>
          </a:p>
          <a:p>
            <a:pPr marL="457200" indent="-457200" eaLnBrk="1" hangingPunct="1">
              <a:lnSpc>
                <a:spcPct val="90000"/>
              </a:lnSpc>
            </a:pPr>
            <a:r>
              <a:rPr lang="nb-NO" altLang="nb-NO" sz="2000">
                <a:ea typeface="ＭＳ Ｐゴシック" panose="020B0600070205080204" pitchFamily="34" charset="-128"/>
              </a:rPr>
              <a:t>Karismatisk erfaring</a:t>
            </a:r>
          </a:p>
          <a:p>
            <a:pPr marL="1027113" lvl="1" indent="-455613" eaLnBrk="1" hangingPunct="1">
              <a:lnSpc>
                <a:spcPct val="90000"/>
              </a:lnSpc>
            </a:pPr>
            <a:r>
              <a:rPr lang="nb-NO" altLang="nb-NO" sz="2000">
                <a:ea typeface="ＭＳ Ｐゴシック" panose="020B0600070205080204" pitchFamily="34" charset="-128"/>
              </a:rPr>
              <a:t>Det blå </a:t>
            </a:r>
          </a:p>
          <a:p>
            <a:pPr marL="457200" indent="-457200" eaLnBrk="1" hangingPunct="1">
              <a:lnSpc>
                <a:spcPct val="90000"/>
              </a:lnSpc>
            </a:pPr>
            <a:r>
              <a:rPr lang="nb-NO" altLang="nb-NO" sz="2000">
                <a:ea typeface="ＭＳ Ｐゴシック" panose="020B0600070205080204" pitchFamily="34" charset="-128"/>
              </a:rPr>
              <a:t>Jeg er ubalanse</a:t>
            </a:r>
          </a:p>
          <a:p>
            <a:pPr marL="457200" indent="-457200" eaLnBrk="1" hangingPunct="1">
              <a:lnSpc>
                <a:spcPct val="90000"/>
              </a:lnSpc>
            </a:pPr>
            <a:r>
              <a:rPr lang="nb-NO" altLang="nb-NO" sz="2000">
                <a:ea typeface="ＭＳ Ｐゴシック" panose="020B0600070205080204" pitchFamily="34" charset="-128"/>
              </a:rPr>
              <a:t>Min menighet er i ubalanse</a:t>
            </a:r>
          </a:p>
          <a:p>
            <a:pPr marL="457200" indent="-457200" eaLnBrk="1" hangingPunct="1">
              <a:lnSpc>
                <a:spcPct val="90000"/>
              </a:lnSpc>
            </a:pPr>
            <a:r>
              <a:rPr lang="nb-NO" altLang="nb-NO" sz="2000">
                <a:ea typeface="ＭＳ Ｐゴシック" panose="020B0600070205080204" pitchFamily="34" charset="-128"/>
              </a:rPr>
              <a:t>Du er i ubalanse</a:t>
            </a:r>
          </a:p>
          <a:p>
            <a:pPr marL="457200" indent="-457200" eaLnBrk="1" hangingPunct="1">
              <a:lnSpc>
                <a:spcPct val="90000"/>
              </a:lnSpc>
            </a:pPr>
            <a:r>
              <a:rPr lang="nb-NO" altLang="nb-NO" sz="2000">
                <a:ea typeface="ＭＳ Ｐゴシック" panose="020B0600070205080204" pitchFamily="34" charset="-128"/>
              </a:rPr>
              <a:t>Din menighet er i ubalanse</a:t>
            </a:r>
          </a:p>
          <a:p>
            <a:pPr marL="457200" indent="-457200" eaLnBrk="1" hangingPunct="1">
              <a:lnSpc>
                <a:spcPct val="90000"/>
              </a:lnSpc>
            </a:pPr>
            <a:endParaRPr lang="nb-NO" altLang="nb-NO" sz="1800">
              <a:ea typeface="ＭＳ Ｐゴシック" panose="020B0600070205080204" pitchFamily="34" charset="-128"/>
            </a:endParaRPr>
          </a:p>
        </p:txBody>
      </p:sp>
      <p:pic>
        <p:nvPicPr>
          <p:cNvPr id="184324" name="Picture 4">
            <a:extLst>
              <a:ext uri="{FF2B5EF4-FFF2-40B4-BE49-F238E27FC236}">
                <a16:creationId xmlns:a16="http://schemas.microsoft.com/office/drawing/2014/main" id="{63E9A27A-818B-720A-C2A9-E3A91D9A2298}"/>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83175" y="1828800"/>
            <a:ext cx="3810000" cy="4343400"/>
          </a:xfrm>
        </p:spPr>
      </p:pic>
      <p:sp>
        <p:nvSpPr>
          <p:cNvPr id="184325" name="Oval 5">
            <a:extLst>
              <a:ext uri="{FF2B5EF4-FFF2-40B4-BE49-F238E27FC236}">
                <a16:creationId xmlns:a16="http://schemas.microsoft.com/office/drawing/2014/main" id="{9967D335-C70B-D221-928C-63FDB84C5B1A}"/>
              </a:ext>
            </a:extLst>
          </p:cNvPr>
          <p:cNvSpPr>
            <a:spLocks noChangeArrowheads="1"/>
          </p:cNvSpPr>
          <p:nvPr/>
        </p:nvSpPr>
        <p:spPr bwMode="auto">
          <a:xfrm>
            <a:off x="5932488" y="2543175"/>
            <a:ext cx="1905000" cy="2028825"/>
          </a:xfrm>
          <a:prstGeom prst="ellipse">
            <a:avLst/>
          </a:pr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nb-NO" altLang="nb-NO">
              <a:latin typeface="Times" panose="02020603050405020304" pitchFamily="18" charset="0"/>
            </a:endParaRPr>
          </a:p>
        </p:txBody>
      </p:sp>
      <p:sp>
        <p:nvSpPr>
          <p:cNvPr id="22535" name="Text Box 6">
            <a:extLst>
              <a:ext uri="{FF2B5EF4-FFF2-40B4-BE49-F238E27FC236}">
                <a16:creationId xmlns:a16="http://schemas.microsoft.com/office/drawing/2014/main" id="{47D8B7B8-98D8-9884-7346-802C6B468026}"/>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22536" name="Rectangle 7">
            <a:extLst>
              <a:ext uri="{FF2B5EF4-FFF2-40B4-BE49-F238E27FC236}">
                <a16:creationId xmlns:a16="http://schemas.microsoft.com/office/drawing/2014/main" id="{95958C0A-EE5A-4966-6900-8A1B08DA56C8}"/>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22537" name="AutoShape 8">
            <a:extLst>
              <a:ext uri="{FF2B5EF4-FFF2-40B4-BE49-F238E27FC236}">
                <a16:creationId xmlns:a16="http://schemas.microsoft.com/office/drawing/2014/main" id="{55BA3D35-27C9-AF81-2629-6A4643E6B9A0}"/>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22530" name="Object 2">
            <a:extLst>
              <a:ext uri="{FF2B5EF4-FFF2-40B4-BE49-F238E27FC236}">
                <a16:creationId xmlns:a16="http://schemas.microsoft.com/office/drawing/2014/main" id="{136E64A2-3BCF-BA06-F39C-D8DC7E08ADBC}"/>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4" imgW="10259857" imgH="10259857" progId="Paint.Picture">
                  <p:embed/>
                </p:oleObj>
              </mc:Choice>
              <mc:Fallback>
                <p:oleObj name="Punktgrafikkbilde" r:id="rId4" imgW="10259857" imgH="1025985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4322"/>
                                        </p:tgtEl>
                                        <p:attrNameLst>
                                          <p:attrName>style.visibility</p:attrName>
                                        </p:attrNameLst>
                                      </p:cBhvr>
                                      <p:to>
                                        <p:strVal val="visible"/>
                                      </p:to>
                                    </p:set>
                                    <p:anim calcmode="lin" valueType="num">
                                      <p:cBhvr additive="base">
                                        <p:cTn id="7" dur="500" fill="hold"/>
                                        <p:tgtEl>
                                          <p:spTgt spid="184322"/>
                                        </p:tgtEl>
                                        <p:attrNameLst>
                                          <p:attrName>ppt_x</p:attrName>
                                        </p:attrNameLst>
                                      </p:cBhvr>
                                      <p:tavLst>
                                        <p:tav tm="0">
                                          <p:val>
                                            <p:strVal val="0-#ppt_w/2"/>
                                          </p:val>
                                        </p:tav>
                                        <p:tav tm="100000">
                                          <p:val>
                                            <p:strVal val="#ppt_x"/>
                                          </p:val>
                                        </p:tav>
                                      </p:tavLst>
                                    </p:anim>
                                    <p:anim calcmode="lin" valueType="num">
                                      <p:cBhvr additive="base">
                                        <p:cTn id="8" dur="500" fill="hold"/>
                                        <p:tgtEl>
                                          <p:spTgt spid="1843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4323">
                                            <p:txEl>
                                              <p:pRg st="0" end="0"/>
                                            </p:txEl>
                                          </p:spTgt>
                                        </p:tgtEl>
                                        <p:attrNameLst>
                                          <p:attrName>style.visibility</p:attrName>
                                        </p:attrNameLst>
                                      </p:cBhvr>
                                      <p:to>
                                        <p:strVal val="visible"/>
                                      </p:to>
                                    </p:set>
                                    <p:anim calcmode="lin" valueType="num">
                                      <p:cBhvr additive="base">
                                        <p:cTn id="13" dur="500" fill="hold"/>
                                        <p:tgtEl>
                                          <p:spTgt spid="1843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84323">
                                            <p:txEl>
                                              <p:pRg st="1" end="1"/>
                                            </p:txEl>
                                          </p:spTgt>
                                        </p:tgtEl>
                                        <p:attrNameLst>
                                          <p:attrName>style.visibility</p:attrName>
                                        </p:attrNameLst>
                                      </p:cBhvr>
                                      <p:to>
                                        <p:strVal val="visible"/>
                                      </p:to>
                                    </p:set>
                                    <p:anim calcmode="lin" valueType="num">
                                      <p:cBhvr additive="base">
                                        <p:cTn id="19" dur="500" fill="hold"/>
                                        <p:tgtEl>
                                          <p:spTgt spid="1843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84323">
                                            <p:txEl>
                                              <p:pRg st="2" end="2"/>
                                            </p:txEl>
                                          </p:spTgt>
                                        </p:tgtEl>
                                        <p:attrNameLst>
                                          <p:attrName>style.visibility</p:attrName>
                                        </p:attrNameLst>
                                      </p:cBhvr>
                                      <p:to>
                                        <p:strVal val="visible"/>
                                      </p:to>
                                    </p:set>
                                    <p:anim calcmode="lin" valueType="num">
                                      <p:cBhvr additive="base">
                                        <p:cTn id="25" dur="500" fill="hold"/>
                                        <p:tgtEl>
                                          <p:spTgt spid="18432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84323">
                                            <p:txEl>
                                              <p:pRg st="3" end="3"/>
                                            </p:txEl>
                                          </p:spTgt>
                                        </p:tgtEl>
                                        <p:attrNameLst>
                                          <p:attrName>style.visibility</p:attrName>
                                        </p:attrNameLst>
                                      </p:cBhvr>
                                      <p:to>
                                        <p:strVal val="visible"/>
                                      </p:to>
                                    </p:set>
                                    <p:anim calcmode="lin" valueType="num">
                                      <p:cBhvr additive="base">
                                        <p:cTn id="31" dur="500" fill="hold"/>
                                        <p:tgtEl>
                                          <p:spTgt spid="18432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4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84323">
                                            <p:txEl>
                                              <p:pRg st="4" end="4"/>
                                            </p:txEl>
                                          </p:spTgt>
                                        </p:tgtEl>
                                        <p:attrNameLst>
                                          <p:attrName>style.visibility</p:attrName>
                                        </p:attrNameLst>
                                      </p:cBhvr>
                                      <p:to>
                                        <p:strVal val="visible"/>
                                      </p:to>
                                    </p:set>
                                    <p:anim calcmode="lin" valueType="num">
                                      <p:cBhvr additive="base">
                                        <p:cTn id="37" dur="500" fill="hold"/>
                                        <p:tgtEl>
                                          <p:spTgt spid="18432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43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84323">
                                            <p:txEl>
                                              <p:pRg st="5" end="5"/>
                                            </p:txEl>
                                          </p:spTgt>
                                        </p:tgtEl>
                                        <p:attrNameLst>
                                          <p:attrName>style.visibility</p:attrName>
                                        </p:attrNameLst>
                                      </p:cBhvr>
                                      <p:to>
                                        <p:strVal val="visible"/>
                                      </p:to>
                                    </p:set>
                                    <p:anim calcmode="lin" valueType="num">
                                      <p:cBhvr additive="base">
                                        <p:cTn id="43" dur="500" fill="hold"/>
                                        <p:tgtEl>
                                          <p:spTgt spid="18432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43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84323">
                                            <p:txEl>
                                              <p:pRg st="6" end="6"/>
                                            </p:txEl>
                                          </p:spTgt>
                                        </p:tgtEl>
                                        <p:attrNameLst>
                                          <p:attrName>style.visibility</p:attrName>
                                        </p:attrNameLst>
                                      </p:cBhvr>
                                      <p:to>
                                        <p:strVal val="visible"/>
                                      </p:to>
                                    </p:set>
                                    <p:anim calcmode="lin" valueType="num">
                                      <p:cBhvr additive="base">
                                        <p:cTn id="49" dur="500" fill="hold"/>
                                        <p:tgtEl>
                                          <p:spTgt spid="18432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843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84323">
                                            <p:txEl>
                                              <p:pRg st="7" end="7"/>
                                            </p:txEl>
                                          </p:spTgt>
                                        </p:tgtEl>
                                        <p:attrNameLst>
                                          <p:attrName>style.visibility</p:attrName>
                                        </p:attrNameLst>
                                      </p:cBhvr>
                                      <p:to>
                                        <p:strVal val="visible"/>
                                      </p:to>
                                    </p:set>
                                    <p:anim calcmode="lin" valueType="num">
                                      <p:cBhvr additive="base">
                                        <p:cTn id="55" dur="500" fill="hold"/>
                                        <p:tgtEl>
                                          <p:spTgt spid="18432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8432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84323">
                                            <p:txEl>
                                              <p:pRg st="8" end="8"/>
                                            </p:txEl>
                                          </p:spTgt>
                                        </p:tgtEl>
                                        <p:attrNameLst>
                                          <p:attrName>style.visibility</p:attrName>
                                        </p:attrNameLst>
                                      </p:cBhvr>
                                      <p:to>
                                        <p:strVal val="visible"/>
                                      </p:to>
                                    </p:set>
                                    <p:anim calcmode="lin" valueType="num">
                                      <p:cBhvr additive="base">
                                        <p:cTn id="61" dur="500" fill="hold"/>
                                        <p:tgtEl>
                                          <p:spTgt spid="184323">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8432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184323">
                                            <p:txEl>
                                              <p:pRg st="9" end="9"/>
                                            </p:txEl>
                                          </p:spTgt>
                                        </p:tgtEl>
                                        <p:attrNameLst>
                                          <p:attrName>style.visibility</p:attrName>
                                        </p:attrNameLst>
                                      </p:cBhvr>
                                      <p:to>
                                        <p:strVal val="visible"/>
                                      </p:to>
                                    </p:set>
                                    <p:anim calcmode="lin" valueType="num">
                                      <p:cBhvr additive="base">
                                        <p:cTn id="67" dur="500" fill="hold"/>
                                        <p:tgtEl>
                                          <p:spTgt spid="184323">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8432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184324"/>
                                        </p:tgtEl>
                                        <p:attrNameLst>
                                          <p:attrName>style.visibility</p:attrName>
                                        </p:attrNameLst>
                                      </p:cBhvr>
                                      <p:to>
                                        <p:strVal val="visible"/>
                                      </p:to>
                                    </p:set>
                                    <p:anim calcmode="lin" valueType="num">
                                      <p:cBhvr additive="base">
                                        <p:cTn id="73" dur="500" fill="hold"/>
                                        <p:tgtEl>
                                          <p:spTgt spid="184324"/>
                                        </p:tgtEl>
                                        <p:attrNameLst>
                                          <p:attrName>ppt_x</p:attrName>
                                        </p:attrNameLst>
                                      </p:cBhvr>
                                      <p:tavLst>
                                        <p:tav tm="0">
                                          <p:val>
                                            <p:strVal val="0-#ppt_w/2"/>
                                          </p:val>
                                        </p:tav>
                                        <p:tav tm="100000">
                                          <p:val>
                                            <p:strVal val="#ppt_x"/>
                                          </p:val>
                                        </p:tav>
                                      </p:tavLst>
                                    </p:anim>
                                    <p:anim calcmode="lin" valueType="num">
                                      <p:cBhvr additive="base">
                                        <p:cTn id="74" dur="500" fill="hold"/>
                                        <p:tgtEl>
                                          <p:spTgt spid="184324"/>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184325"/>
                                        </p:tgtEl>
                                        <p:attrNameLst>
                                          <p:attrName>style.visibility</p:attrName>
                                        </p:attrNameLst>
                                      </p:cBhvr>
                                      <p:to>
                                        <p:strVal val="visible"/>
                                      </p:to>
                                    </p:set>
                                    <p:anim calcmode="lin" valueType="num">
                                      <p:cBhvr additive="base">
                                        <p:cTn id="79" dur="500" fill="hold"/>
                                        <p:tgtEl>
                                          <p:spTgt spid="184325"/>
                                        </p:tgtEl>
                                        <p:attrNameLst>
                                          <p:attrName>ppt_x</p:attrName>
                                        </p:attrNameLst>
                                      </p:cBhvr>
                                      <p:tavLst>
                                        <p:tav tm="0">
                                          <p:val>
                                            <p:strVal val="0-#ppt_w/2"/>
                                          </p:val>
                                        </p:tav>
                                        <p:tav tm="100000">
                                          <p:val>
                                            <p:strVal val="#ppt_x"/>
                                          </p:val>
                                        </p:tav>
                                      </p:tavLst>
                                    </p:anim>
                                    <p:anim calcmode="lin" valueType="num">
                                      <p:cBhvr additive="base">
                                        <p:cTn id="80" dur="500" fill="hold"/>
                                        <p:tgtEl>
                                          <p:spTgt spid="1843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autoUpdateAnimBg="0"/>
      <p:bldP spid="184323" grpId="0" build="p" bldLvl="2" autoUpdateAnimBg="0"/>
      <p:bldP spid="18432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Plassholder for bunntekst 4">
            <a:extLst>
              <a:ext uri="{FF2B5EF4-FFF2-40B4-BE49-F238E27FC236}">
                <a16:creationId xmlns:a16="http://schemas.microsoft.com/office/drawing/2014/main" id="{CED24986-E3F8-3C51-FD42-D860EE90C99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nb-NO" sz="1400"/>
              <a:t>Flere og sunnere menigheter</a:t>
            </a:r>
          </a:p>
        </p:txBody>
      </p:sp>
      <p:sp>
        <p:nvSpPr>
          <p:cNvPr id="67586" name="Rectangle 2">
            <a:extLst>
              <a:ext uri="{FF2B5EF4-FFF2-40B4-BE49-F238E27FC236}">
                <a16:creationId xmlns:a16="http://schemas.microsoft.com/office/drawing/2014/main" id="{901BB572-5FFE-BC24-9837-52BBCA2E8103}"/>
              </a:ext>
            </a:extLst>
          </p:cNvPr>
          <p:cNvSpPr>
            <a:spLocks noGrp="1" noChangeArrowheads="1"/>
          </p:cNvSpPr>
          <p:nvPr>
            <p:ph type="title"/>
          </p:nvPr>
        </p:nvSpPr>
        <p:spPr>
          <a:xfrm>
            <a:off x="914400" y="838200"/>
            <a:ext cx="7772400" cy="609600"/>
          </a:xfrm>
        </p:spPr>
        <p:txBody>
          <a:bodyPr/>
          <a:lstStyle/>
          <a:p>
            <a:r>
              <a:rPr lang="nn-NO" altLang="nb-NO">
                <a:ea typeface="ＭＳ Ｐゴシック" panose="020B0600070205080204" pitchFamily="34" charset="-128"/>
              </a:rPr>
              <a:t>Grønn: Visdom</a:t>
            </a:r>
          </a:p>
        </p:txBody>
      </p:sp>
      <p:sp>
        <p:nvSpPr>
          <p:cNvPr id="67587" name="Rectangle 3">
            <a:extLst>
              <a:ext uri="{FF2B5EF4-FFF2-40B4-BE49-F238E27FC236}">
                <a16:creationId xmlns:a16="http://schemas.microsoft.com/office/drawing/2014/main" id="{70A33EC4-FC8A-93A0-065F-715610CFD4E3}"/>
              </a:ext>
            </a:extLst>
          </p:cNvPr>
          <p:cNvSpPr>
            <a:spLocks noGrp="1" noChangeArrowheads="1"/>
          </p:cNvSpPr>
          <p:nvPr>
            <p:ph type="body" idx="1"/>
          </p:nvPr>
        </p:nvSpPr>
        <p:spPr>
          <a:xfrm>
            <a:off x="914400" y="1676400"/>
            <a:ext cx="7772400" cy="4343400"/>
          </a:xfrm>
        </p:spPr>
        <p:txBody>
          <a:bodyPr/>
          <a:lstStyle/>
          <a:p>
            <a:pPr>
              <a:lnSpc>
                <a:spcPct val="90000"/>
              </a:lnSpc>
            </a:pPr>
            <a:r>
              <a:rPr lang="nn-NO" altLang="nb-NO">
                <a:ea typeface="ＭＳ Ｐゴシック" panose="020B0600070205080204" pitchFamily="34" charset="-128"/>
              </a:rPr>
              <a:t>Strømmer: Rettferdighet og Inkarnasjon(hverdag)</a:t>
            </a:r>
          </a:p>
          <a:p>
            <a:pPr>
              <a:lnSpc>
                <a:spcPct val="90000"/>
              </a:lnSpc>
            </a:pPr>
            <a:r>
              <a:rPr lang="nn-NO" altLang="nb-NO">
                <a:ea typeface="ＭＳ Ｐゴシック" panose="020B0600070205080204" pitchFamily="34" charset="-128"/>
              </a:rPr>
              <a:t>Visdom er et sentralt begrep i NT og GT</a:t>
            </a:r>
          </a:p>
          <a:p>
            <a:pPr lvl="1">
              <a:lnSpc>
                <a:spcPct val="90000"/>
              </a:lnSpc>
            </a:pPr>
            <a:r>
              <a:rPr lang="nn-NO" altLang="nb-NO">
                <a:ea typeface="ＭＳ Ｐゴシック" panose="020B0600070205080204" pitchFamily="34" charset="-128"/>
              </a:rPr>
              <a:t>Ordtakene og Forkynneren</a:t>
            </a:r>
          </a:p>
          <a:p>
            <a:pPr lvl="1">
              <a:lnSpc>
                <a:spcPct val="90000"/>
              </a:lnSpc>
            </a:pPr>
            <a:r>
              <a:rPr lang="nn-NO" altLang="nb-NO">
                <a:ea typeface="ＭＳ Ｐゴシック" panose="020B0600070205080204" pitchFamily="34" charset="-128"/>
              </a:rPr>
              <a:t>Kol 4,5 og Jak 1,5</a:t>
            </a:r>
          </a:p>
          <a:p>
            <a:pPr>
              <a:lnSpc>
                <a:spcPct val="90000"/>
              </a:lnSpc>
            </a:pPr>
            <a:r>
              <a:rPr lang="nn-NO" altLang="nb-NO">
                <a:ea typeface="ＭＳ Ｐゴシック" panose="020B0600070205080204" pitchFamily="34" charset="-128"/>
              </a:rPr>
              <a:t>Hva er visdom?</a:t>
            </a:r>
          </a:p>
          <a:p>
            <a:pPr lvl="1">
              <a:lnSpc>
                <a:spcPct val="90000"/>
              </a:lnSpc>
            </a:pPr>
            <a:r>
              <a:rPr lang="nn-NO" altLang="nb-NO">
                <a:ea typeface="ＭＳ Ｐゴシック" panose="020B0600070205080204" pitchFamily="34" charset="-128"/>
              </a:rPr>
              <a:t>Kunnskap anvendt praktiske livssituasjoner</a:t>
            </a:r>
          </a:p>
          <a:p>
            <a:pPr>
              <a:lnSpc>
                <a:spcPct val="90000"/>
              </a:lnSpc>
            </a:pPr>
            <a:r>
              <a:rPr lang="nn-NO" altLang="nb-NO">
                <a:ea typeface="ＭＳ Ｐゴシック" panose="020B0600070205080204" pitchFamily="34" charset="-128"/>
              </a:rPr>
              <a:t>Visdom ødelegges</a:t>
            </a:r>
          </a:p>
          <a:p>
            <a:pPr lvl="1">
              <a:lnSpc>
                <a:spcPct val="90000"/>
              </a:lnSpc>
            </a:pPr>
            <a:r>
              <a:rPr lang="nn-NO" altLang="nb-NO">
                <a:ea typeface="ＭＳ Ｐゴシック" panose="020B0600070205080204" pitchFamily="34" charset="-128"/>
              </a:rPr>
              <a:t>Når den isoleres fra en eller begge fargene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0-#ppt_w/2"/>
                                          </p:val>
                                        </p:tav>
                                        <p:tav tm="100000">
                                          <p:val>
                                            <p:strVal val="#ppt_x"/>
                                          </p:val>
                                        </p:tav>
                                      </p:tavLst>
                                    </p:anim>
                                    <p:anim calcmode="lin" valueType="num">
                                      <p:cBhvr additive="base">
                                        <p:cTn id="8" dur="500" fill="hold"/>
                                        <p:tgtEl>
                                          <p:spTgt spid="675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7587">
                                            <p:txEl>
                                              <p:pRg st="0" end="0"/>
                                            </p:txEl>
                                          </p:spTgt>
                                        </p:tgtEl>
                                        <p:attrNameLst>
                                          <p:attrName>style.visibility</p:attrName>
                                        </p:attrNameLst>
                                      </p:cBhvr>
                                      <p:to>
                                        <p:strVal val="visible"/>
                                      </p:to>
                                    </p:set>
                                    <p:anim calcmode="lin" valueType="num">
                                      <p:cBhvr additive="base">
                                        <p:cTn id="13"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7587">
                                            <p:txEl>
                                              <p:pRg st="1" end="1"/>
                                            </p:txEl>
                                          </p:spTgt>
                                        </p:tgtEl>
                                        <p:attrNameLst>
                                          <p:attrName>style.visibility</p:attrName>
                                        </p:attrNameLst>
                                      </p:cBhvr>
                                      <p:to>
                                        <p:strVal val="visible"/>
                                      </p:to>
                                    </p:set>
                                    <p:anim calcmode="lin" valueType="num">
                                      <p:cBhvr additive="base">
                                        <p:cTn id="19"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7587">
                                            <p:txEl>
                                              <p:pRg st="2" end="2"/>
                                            </p:txEl>
                                          </p:spTgt>
                                        </p:tgtEl>
                                        <p:attrNameLst>
                                          <p:attrName>style.visibility</p:attrName>
                                        </p:attrNameLst>
                                      </p:cBhvr>
                                      <p:to>
                                        <p:strVal val="visible"/>
                                      </p:to>
                                    </p:set>
                                    <p:anim calcmode="lin" valueType="num">
                                      <p:cBhvr additive="base">
                                        <p:cTn id="25" dur="500" fill="hold"/>
                                        <p:tgtEl>
                                          <p:spTgt spid="6758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7587">
                                            <p:txEl>
                                              <p:pRg st="3" end="3"/>
                                            </p:txEl>
                                          </p:spTgt>
                                        </p:tgtEl>
                                        <p:attrNameLst>
                                          <p:attrName>style.visibility</p:attrName>
                                        </p:attrNameLst>
                                      </p:cBhvr>
                                      <p:to>
                                        <p:strVal val="visible"/>
                                      </p:to>
                                    </p:set>
                                    <p:anim calcmode="lin" valueType="num">
                                      <p:cBhvr additive="base">
                                        <p:cTn id="31" dur="500" fill="hold"/>
                                        <p:tgtEl>
                                          <p:spTgt spid="6758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67587">
                                            <p:txEl>
                                              <p:pRg st="4" end="4"/>
                                            </p:txEl>
                                          </p:spTgt>
                                        </p:tgtEl>
                                        <p:attrNameLst>
                                          <p:attrName>style.visibility</p:attrName>
                                        </p:attrNameLst>
                                      </p:cBhvr>
                                      <p:to>
                                        <p:strVal val="visible"/>
                                      </p:to>
                                    </p:set>
                                    <p:anim calcmode="lin" valueType="num">
                                      <p:cBhvr additive="base">
                                        <p:cTn id="37" dur="500" fill="hold"/>
                                        <p:tgtEl>
                                          <p:spTgt spid="6758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75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67587">
                                            <p:txEl>
                                              <p:pRg st="5" end="5"/>
                                            </p:txEl>
                                          </p:spTgt>
                                        </p:tgtEl>
                                        <p:attrNameLst>
                                          <p:attrName>style.visibility</p:attrName>
                                        </p:attrNameLst>
                                      </p:cBhvr>
                                      <p:to>
                                        <p:strVal val="visible"/>
                                      </p:to>
                                    </p:set>
                                    <p:anim calcmode="lin" valueType="num">
                                      <p:cBhvr additive="base">
                                        <p:cTn id="43" dur="500" fill="hold"/>
                                        <p:tgtEl>
                                          <p:spTgt spid="6758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75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67587">
                                            <p:txEl>
                                              <p:pRg st="6" end="6"/>
                                            </p:txEl>
                                          </p:spTgt>
                                        </p:tgtEl>
                                        <p:attrNameLst>
                                          <p:attrName>style.visibility</p:attrName>
                                        </p:attrNameLst>
                                      </p:cBhvr>
                                      <p:to>
                                        <p:strVal val="visible"/>
                                      </p:to>
                                    </p:set>
                                    <p:anim calcmode="lin" valueType="num">
                                      <p:cBhvr additive="base">
                                        <p:cTn id="49" dur="500" fill="hold"/>
                                        <p:tgtEl>
                                          <p:spTgt spid="67587">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75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67587">
                                            <p:txEl>
                                              <p:pRg st="7" end="7"/>
                                            </p:txEl>
                                          </p:spTgt>
                                        </p:tgtEl>
                                        <p:attrNameLst>
                                          <p:attrName>style.visibility</p:attrName>
                                        </p:attrNameLst>
                                      </p:cBhvr>
                                      <p:to>
                                        <p:strVal val="visible"/>
                                      </p:to>
                                    </p:set>
                                    <p:anim calcmode="lin" valueType="num">
                                      <p:cBhvr additive="base">
                                        <p:cTn id="55" dur="500" fill="hold"/>
                                        <p:tgtEl>
                                          <p:spTgt spid="67587">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75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4DFE1545-62DC-1878-5ED0-33BF657EFDB4}"/>
              </a:ext>
            </a:extLst>
          </p:cNvPr>
          <p:cNvSpPr>
            <a:spLocks noGrp="1" noChangeArrowheads="1"/>
          </p:cNvSpPr>
          <p:nvPr>
            <p:ph type="title"/>
          </p:nvPr>
        </p:nvSpPr>
        <p:spPr>
          <a:xfrm>
            <a:off x="1095375" y="692150"/>
            <a:ext cx="8229600" cy="1143000"/>
          </a:xfrm>
        </p:spPr>
        <p:txBody>
          <a:bodyPr/>
          <a:lstStyle/>
          <a:p>
            <a:pPr eaLnBrk="1" hangingPunct="1"/>
            <a:r>
              <a:rPr lang="nb-NO" altLang="nb-NO">
                <a:ea typeface="ＭＳ Ｐゴシック" panose="020B0600070205080204" pitchFamily="34" charset="-128"/>
              </a:rPr>
              <a:t>Grønne kristne: Tomas</a:t>
            </a:r>
          </a:p>
        </p:txBody>
      </p:sp>
      <p:pic>
        <p:nvPicPr>
          <p:cNvPr id="198659" name="Picture 3">
            <a:extLst>
              <a:ext uri="{FF2B5EF4-FFF2-40B4-BE49-F238E27FC236}">
                <a16:creationId xmlns:a16="http://schemas.microsoft.com/office/drawing/2014/main" id="{D9CBC707-2633-0C31-D2C4-06685FBDE9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87675" y="1782763"/>
            <a:ext cx="4333875" cy="4525962"/>
          </a:xfrm>
        </p:spPr>
      </p:pic>
      <p:sp>
        <p:nvSpPr>
          <p:cNvPr id="25605" name="Text Box 4">
            <a:extLst>
              <a:ext uri="{FF2B5EF4-FFF2-40B4-BE49-F238E27FC236}">
                <a16:creationId xmlns:a16="http://schemas.microsoft.com/office/drawing/2014/main" id="{C6660533-14FB-2AC5-2F0F-43A5ABE79FE4}"/>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25606" name="Rectangle 5">
            <a:extLst>
              <a:ext uri="{FF2B5EF4-FFF2-40B4-BE49-F238E27FC236}">
                <a16:creationId xmlns:a16="http://schemas.microsoft.com/office/drawing/2014/main" id="{5C37B438-DF41-3CD9-97C8-4FF615698E47}"/>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25607" name="AutoShape 6">
            <a:extLst>
              <a:ext uri="{FF2B5EF4-FFF2-40B4-BE49-F238E27FC236}">
                <a16:creationId xmlns:a16="http://schemas.microsoft.com/office/drawing/2014/main" id="{2C30D3F6-1B7F-71DF-2B14-22534AA0ADA0}"/>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25602" name="Object 2">
            <a:extLst>
              <a:ext uri="{FF2B5EF4-FFF2-40B4-BE49-F238E27FC236}">
                <a16:creationId xmlns:a16="http://schemas.microsoft.com/office/drawing/2014/main" id="{87449091-F01F-2844-D42E-4E7BB947E075}"/>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4" imgW="10259857" imgH="10259857" progId="Paint.Picture">
                  <p:embed/>
                </p:oleObj>
              </mc:Choice>
              <mc:Fallback>
                <p:oleObj name="Punktgrafikkbilde" r:id="rId4" imgW="10259857" imgH="1025985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8659"/>
                                        </p:tgtEl>
                                        <p:attrNameLst>
                                          <p:attrName>style.visibility</p:attrName>
                                        </p:attrNameLst>
                                      </p:cBhvr>
                                      <p:to>
                                        <p:strVal val="visible"/>
                                      </p:to>
                                    </p:set>
                                    <p:anim calcmode="lin" valueType="num">
                                      <p:cBhvr additive="base">
                                        <p:cTn id="7" dur="500" fill="hold"/>
                                        <p:tgtEl>
                                          <p:spTgt spid="198659"/>
                                        </p:tgtEl>
                                        <p:attrNameLst>
                                          <p:attrName>ppt_x</p:attrName>
                                        </p:attrNameLst>
                                      </p:cBhvr>
                                      <p:tavLst>
                                        <p:tav tm="0">
                                          <p:val>
                                            <p:strVal val="#ppt_x"/>
                                          </p:val>
                                        </p:tav>
                                        <p:tav tm="100000">
                                          <p:val>
                                            <p:strVal val="#ppt_x"/>
                                          </p:val>
                                        </p:tav>
                                      </p:tavLst>
                                    </p:anim>
                                    <p:anim calcmode="lin" valueType="num">
                                      <p:cBhvr additive="base">
                                        <p:cTn id="8" dur="500" fill="hold"/>
                                        <p:tgtEl>
                                          <p:spTgt spid="1986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8658"/>
                                        </p:tgtEl>
                                        <p:attrNameLst>
                                          <p:attrName>style.visibility</p:attrName>
                                        </p:attrNameLst>
                                      </p:cBhvr>
                                      <p:to>
                                        <p:strVal val="visible"/>
                                      </p:to>
                                    </p:set>
                                    <p:anim calcmode="lin" valueType="num">
                                      <p:cBhvr additive="base">
                                        <p:cTn id="13" dur="500" fill="hold"/>
                                        <p:tgtEl>
                                          <p:spTgt spid="198658"/>
                                        </p:tgtEl>
                                        <p:attrNameLst>
                                          <p:attrName>ppt_x</p:attrName>
                                        </p:attrNameLst>
                                      </p:cBhvr>
                                      <p:tavLst>
                                        <p:tav tm="0">
                                          <p:val>
                                            <p:strVal val="#ppt_x"/>
                                          </p:val>
                                        </p:tav>
                                        <p:tav tm="100000">
                                          <p:val>
                                            <p:strVal val="#ppt_x"/>
                                          </p:val>
                                        </p:tav>
                                      </p:tavLst>
                                    </p:anim>
                                    <p:anim calcmode="lin" valueType="num">
                                      <p:cBhvr additive="base">
                                        <p:cTn id="14" dur="500" fill="hold"/>
                                        <p:tgtEl>
                                          <p:spTgt spid="1986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C9FD751C-7C10-D5E3-51DA-F2B279ED2068}"/>
              </a:ext>
            </a:extLst>
          </p:cNvPr>
          <p:cNvSpPr>
            <a:spLocks noGrp="1" noChangeArrowheads="1"/>
          </p:cNvSpPr>
          <p:nvPr>
            <p:ph type="title"/>
          </p:nvPr>
        </p:nvSpPr>
        <p:spPr>
          <a:xfrm>
            <a:off x="735013" y="630238"/>
            <a:ext cx="8229600" cy="1143000"/>
          </a:xfrm>
        </p:spPr>
        <p:txBody>
          <a:bodyPr/>
          <a:lstStyle/>
          <a:p>
            <a:pPr eaLnBrk="1" hangingPunct="1"/>
            <a:r>
              <a:rPr lang="nb-NO" altLang="nb-NO">
                <a:ea typeface="ＭＳ Ｐゴシック" panose="020B0600070205080204" pitchFamily="34" charset="-128"/>
              </a:rPr>
              <a:t>Grønne menigheter</a:t>
            </a:r>
          </a:p>
        </p:txBody>
      </p:sp>
      <p:pic>
        <p:nvPicPr>
          <p:cNvPr id="200707" name="Picture 3">
            <a:extLst>
              <a:ext uri="{FF2B5EF4-FFF2-40B4-BE49-F238E27FC236}">
                <a16:creationId xmlns:a16="http://schemas.microsoft.com/office/drawing/2014/main" id="{97382542-5BCC-6D46-71D1-D6FBB7D4AD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86050" y="1782763"/>
            <a:ext cx="4333875" cy="4525962"/>
          </a:xfrm>
        </p:spPr>
      </p:pic>
      <p:sp>
        <p:nvSpPr>
          <p:cNvPr id="200708" name="Text Box 4">
            <a:extLst>
              <a:ext uri="{FF2B5EF4-FFF2-40B4-BE49-F238E27FC236}">
                <a16:creationId xmlns:a16="http://schemas.microsoft.com/office/drawing/2014/main" id="{BB85A684-509C-F531-E745-B9DEFC3C3653}"/>
              </a:ext>
            </a:extLst>
          </p:cNvPr>
          <p:cNvSpPr txBox="1">
            <a:spLocks noChangeArrowheads="1"/>
          </p:cNvSpPr>
          <p:nvPr/>
        </p:nvSpPr>
        <p:spPr bwMode="auto">
          <a:xfrm>
            <a:off x="2895600" y="2590800"/>
            <a:ext cx="1546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2800">
                <a:solidFill>
                  <a:srgbClr val="000000"/>
                </a:solidFill>
                <a:latin typeface="Times" panose="02020603050405020304" pitchFamily="18" charset="0"/>
              </a:rPr>
              <a:t>Tenkning</a:t>
            </a:r>
            <a:endParaRPr lang="nb-NO" altLang="nb-NO">
              <a:latin typeface="Times" panose="02020603050405020304" pitchFamily="18" charset="0"/>
            </a:endParaRPr>
          </a:p>
        </p:txBody>
      </p:sp>
      <p:sp>
        <p:nvSpPr>
          <p:cNvPr id="200709" name="Text Box 5">
            <a:extLst>
              <a:ext uri="{FF2B5EF4-FFF2-40B4-BE49-F238E27FC236}">
                <a16:creationId xmlns:a16="http://schemas.microsoft.com/office/drawing/2014/main" id="{E4498697-B7C8-211E-A50A-7DAAE68B35F1}"/>
              </a:ext>
            </a:extLst>
          </p:cNvPr>
          <p:cNvSpPr txBox="1">
            <a:spLocks noChangeArrowheads="1"/>
          </p:cNvSpPr>
          <p:nvPr/>
        </p:nvSpPr>
        <p:spPr bwMode="auto">
          <a:xfrm>
            <a:off x="4800600" y="2598738"/>
            <a:ext cx="150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a:solidFill>
                  <a:srgbClr val="000000"/>
                </a:solidFill>
                <a:latin typeface="Times" panose="02020603050405020304" pitchFamily="18" charset="0"/>
              </a:rPr>
              <a:t>Samfunnet</a:t>
            </a:r>
            <a:endParaRPr lang="nb-NO" altLang="nb-NO">
              <a:latin typeface="Times" panose="02020603050405020304" pitchFamily="18" charset="0"/>
            </a:endParaRPr>
          </a:p>
        </p:txBody>
      </p:sp>
      <p:sp>
        <p:nvSpPr>
          <p:cNvPr id="200710" name="Text Box 6">
            <a:extLst>
              <a:ext uri="{FF2B5EF4-FFF2-40B4-BE49-F238E27FC236}">
                <a16:creationId xmlns:a16="http://schemas.microsoft.com/office/drawing/2014/main" id="{599E8288-33A7-F0E9-6000-AEB488D349D4}"/>
              </a:ext>
            </a:extLst>
          </p:cNvPr>
          <p:cNvSpPr txBox="1">
            <a:spLocks noChangeArrowheads="1"/>
          </p:cNvSpPr>
          <p:nvPr/>
        </p:nvSpPr>
        <p:spPr bwMode="auto">
          <a:xfrm>
            <a:off x="3897313" y="3429000"/>
            <a:ext cx="27225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2800">
                <a:solidFill>
                  <a:srgbClr val="000000"/>
                </a:solidFill>
                <a:latin typeface="Times" panose="02020603050405020304" pitchFamily="18" charset="0"/>
              </a:rPr>
              <a:t>Kirkens bymisjon</a:t>
            </a:r>
            <a:endParaRPr lang="nb-NO" altLang="nb-NO">
              <a:latin typeface="Times" panose="02020603050405020304" pitchFamily="18" charset="0"/>
            </a:endParaRPr>
          </a:p>
        </p:txBody>
      </p:sp>
      <p:sp>
        <p:nvSpPr>
          <p:cNvPr id="200711" name="Text Box 7">
            <a:extLst>
              <a:ext uri="{FF2B5EF4-FFF2-40B4-BE49-F238E27FC236}">
                <a16:creationId xmlns:a16="http://schemas.microsoft.com/office/drawing/2014/main" id="{251464BD-6D94-B760-67E4-2C402654CAC6}"/>
              </a:ext>
            </a:extLst>
          </p:cNvPr>
          <p:cNvSpPr txBox="1">
            <a:spLocks noChangeArrowheads="1"/>
          </p:cNvSpPr>
          <p:nvPr/>
        </p:nvSpPr>
        <p:spPr bwMode="auto">
          <a:xfrm>
            <a:off x="3527425" y="2095500"/>
            <a:ext cx="2100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nb-NO" altLang="nb-NO" sz="2800">
                <a:solidFill>
                  <a:schemeClr val="bg1"/>
                </a:solidFill>
                <a:latin typeface="Times" panose="02020603050405020304" pitchFamily="18" charset="0"/>
              </a:rPr>
              <a:t>Rasjonalisme</a:t>
            </a:r>
            <a:endParaRPr lang="nb-NO" altLang="nb-NO">
              <a:latin typeface="Times" panose="02020603050405020304" pitchFamily="18" charset="0"/>
            </a:endParaRPr>
          </a:p>
        </p:txBody>
      </p:sp>
      <p:sp>
        <p:nvSpPr>
          <p:cNvPr id="27657" name="Text Box 8">
            <a:extLst>
              <a:ext uri="{FF2B5EF4-FFF2-40B4-BE49-F238E27FC236}">
                <a16:creationId xmlns:a16="http://schemas.microsoft.com/office/drawing/2014/main" id="{56FBD91B-AB33-CE59-9184-505D03893A5C}"/>
              </a:ext>
            </a:extLst>
          </p:cNvPr>
          <p:cNvSpPr txBox="1">
            <a:spLocks noChangeArrowheads="1"/>
          </p:cNvSpPr>
          <p:nvPr/>
        </p:nvSpPr>
        <p:spPr bwMode="auto">
          <a:xfrm>
            <a:off x="360363" y="1412875"/>
            <a:ext cx="1116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nb-NO" altLang="nb-NO" sz="1800"/>
              <a:t>K-vekst</a:t>
            </a:r>
          </a:p>
        </p:txBody>
      </p:sp>
      <p:sp>
        <p:nvSpPr>
          <p:cNvPr id="27658" name="Rectangle 9">
            <a:extLst>
              <a:ext uri="{FF2B5EF4-FFF2-40B4-BE49-F238E27FC236}">
                <a16:creationId xmlns:a16="http://schemas.microsoft.com/office/drawing/2014/main" id="{AAB5206F-B81E-6846-5999-75EBD8BC2C94}"/>
              </a:ext>
            </a:extLst>
          </p:cNvPr>
          <p:cNvSpPr>
            <a:spLocks noChangeArrowheads="1"/>
          </p:cNvSpPr>
          <p:nvPr/>
        </p:nvSpPr>
        <p:spPr bwMode="auto">
          <a:xfrm>
            <a:off x="395288" y="2060575"/>
            <a:ext cx="1079500" cy="4392613"/>
          </a:xfrm>
          <a:prstGeom prst="rect">
            <a:avLst/>
          </a:prstGeom>
          <a:gradFill rotWithShape="1">
            <a:gsLst>
              <a:gs pos="0">
                <a:srgbClr val="FFFDFC"/>
              </a:gs>
              <a:gs pos="100000">
                <a:srgbClr val="FFCC99"/>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sp>
        <p:nvSpPr>
          <p:cNvPr id="27659" name="AutoShape 10">
            <a:extLst>
              <a:ext uri="{FF2B5EF4-FFF2-40B4-BE49-F238E27FC236}">
                <a16:creationId xmlns:a16="http://schemas.microsoft.com/office/drawing/2014/main" id="{4C5EA679-9344-3E07-9A7C-3FA6024E97D4}"/>
              </a:ext>
            </a:extLst>
          </p:cNvPr>
          <p:cNvSpPr>
            <a:spLocks noChangeArrowheads="1"/>
          </p:cNvSpPr>
          <p:nvPr/>
        </p:nvSpPr>
        <p:spPr bwMode="auto">
          <a:xfrm>
            <a:off x="1979613" y="620713"/>
            <a:ext cx="6696075" cy="144462"/>
          </a:xfrm>
          <a:prstGeom prst="flowChartMagneticDrum">
            <a:avLst/>
          </a:prstGeom>
          <a:gradFill rotWithShape="1">
            <a:gsLst>
              <a:gs pos="0">
                <a:srgbClr val="CCCCFF"/>
              </a:gs>
              <a:gs pos="100000">
                <a:srgbClr val="FAFAFF"/>
              </a:gs>
            </a:gsLst>
            <a:path path="rect">
              <a:fillToRect l="100000" b="100000"/>
            </a:path>
          </a:gra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nb-NO" altLang="nb-NO" sz="1800"/>
          </a:p>
        </p:txBody>
      </p:sp>
      <p:graphicFrame>
        <p:nvGraphicFramePr>
          <p:cNvPr id="27650" name="Object 2">
            <a:extLst>
              <a:ext uri="{FF2B5EF4-FFF2-40B4-BE49-F238E27FC236}">
                <a16:creationId xmlns:a16="http://schemas.microsoft.com/office/drawing/2014/main" id="{44C793A9-C383-E35F-12B0-17682B1FD1D6}"/>
              </a:ext>
            </a:extLst>
          </p:cNvPr>
          <p:cNvGraphicFramePr>
            <a:graphicFrameLocks noChangeAspect="1"/>
          </p:cNvGraphicFramePr>
          <p:nvPr/>
        </p:nvGraphicFramePr>
        <p:xfrm>
          <a:off x="287338" y="80963"/>
          <a:ext cx="1331912" cy="1331912"/>
        </p:xfrm>
        <a:graphic>
          <a:graphicData uri="http://schemas.openxmlformats.org/presentationml/2006/ole">
            <mc:AlternateContent xmlns:mc="http://schemas.openxmlformats.org/markup-compatibility/2006">
              <mc:Choice xmlns:v="urn:schemas-microsoft-com:vml" Requires="v">
                <p:oleObj name="Punktgrafikkbilde" r:id="rId4" imgW="10259857" imgH="10259857" progId="Paint.Picture">
                  <p:embed/>
                </p:oleObj>
              </mc:Choice>
              <mc:Fallback>
                <p:oleObj name="Punktgrafikkbilde" r:id="rId4" imgW="10259857" imgH="1025985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80963"/>
                        <a:ext cx="133191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0706"/>
                                        </p:tgtEl>
                                        <p:attrNameLst>
                                          <p:attrName>style.visibility</p:attrName>
                                        </p:attrNameLst>
                                      </p:cBhvr>
                                      <p:to>
                                        <p:strVal val="visible"/>
                                      </p:to>
                                    </p:set>
                                    <p:anim calcmode="lin" valueType="num">
                                      <p:cBhvr additive="base">
                                        <p:cTn id="7" dur="500" fill="hold"/>
                                        <p:tgtEl>
                                          <p:spTgt spid="200706"/>
                                        </p:tgtEl>
                                        <p:attrNameLst>
                                          <p:attrName>ppt_x</p:attrName>
                                        </p:attrNameLst>
                                      </p:cBhvr>
                                      <p:tavLst>
                                        <p:tav tm="0">
                                          <p:val>
                                            <p:strVal val="#ppt_x"/>
                                          </p:val>
                                        </p:tav>
                                        <p:tav tm="100000">
                                          <p:val>
                                            <p:strVal val="#ppt_x"/>
                                          </p:val>
                                        </p:tav>
                                      </p:tavLst>
                                    </p:anim>
                                    <p:anim calcmode="lin" valueType="num">
                                      <p:cBhvr additive="base">
                                        <p:cTn id="8" dur="500" fill="hold"/>
                                        <p:tgtEl>
                                          <p:spTgt spid="2007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0707"/>
                                        </p:tgtEl>
                                        <p:attrNameLst>
                                          <p:attrName>style.visibility</p:attrName>
                                        </p:attrNameLst>
                                      </p:cBhvr>
                                      <p:to>
                                        <p:strVal val="visible"/>
                                      </p:to>
                                    </p:set>
                                    <p:anim calcmode="lin" valueType="num">
                                      <p:cBhvr additive="base">
                                        <p:cTn id="13" dur="500" fill="hold"/>
                                        <p:tgtEl>
                                          <p:spTgt spid="200707"/>
                                        </p:tgtEl>
                                        <p:attrNameLst>
                                          <p:attrName>ppt_x</p:attrName>
                                        </p:attrNameLst>
                                      </p:cBhvr>
                                      <p:tavLst>
                                        <p:tav tm="0">
                                          <p:val>
                                            <p:strVal val="#ppt_x"/>
                                          </p:val>
                                        </p:tav>
                                        <p:tav tm="100000">
                                          <p:val>
                                            <p:strVal val="#ppt_x"/>
                                          </p:val>
                                        </p:tav>
                                      </p:tavLst>
                                    </p:anim>
                                    <p:anim calcmode="lin" valueType="num">
                                      <p:cBhvr additive="base">
                                        <p:cTn id="14" dur="500" fill="hold"/>
                                        <p:tgtEl>
                                          <p:spTgt spid="20070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0708"/>
                                        </p:tgtEl>
                                        <p:attrNameLst>
                                          <p:attrName>style.visibility</p:attrName>
                                        </p:attrNameLst>
                                      </p:cBhvr>
                                      <p:to>
                                        <p:strVal val="visible"/>
                                      </p:to>
                                    </p:set>
                                    <p:anim calcmode="lin" valueType="num">
                                      <p:cBhvr additive="base">
                                        <p:cTn id="19" dur="500" fill="hold"/>
                                        <p:tgtEl>
                                          <p:spTgt spid="200708"/>
                                        </p:tgtEl>
                                        <p:attrNameLst>
                                          <p:attrName>ppt_x</p:attrName>
                                        </p:attrNameLst>
                                      </p:cBhvr>
                                      <p:tavLst>
                                        <p:tav tm="0">
                                          <p:val>
                                            <p:strVal val="#ppt_x"/>
                                          </p:val>
                                        </p:tav>
                                        <p:tav tm="100000">
                                          <p:val>
                                            <p:strVal val="#ppt_x"/>
                                          </p:val>
                                        </p:tav>
                                      </p:tavLst>
                                    </p:anim>
                                    <p:anim calcmode="lin" valueType="num">
                                      <p:cBhvr additive="base">
                                        <p:cTn id="20" dur="500" fill="hold"/>
                                        <p:tgtEl>
                                          <p:spTgt spid="20070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0709"/>
                                        </p:tgtEl>
                                        <p:attrNameLst>
                                          <p:attrName>style.visibility</p:attrName>
                                        </p:attrNameLst>
                                      </p:cBhvr>
                                      <p:to>
                                        <p:strVal val="visible"/>
                                      </p:to>
                                    </p:set>
                                    <p:anim calcmode="lin" valueType="num">
                                      <p:cBhvr additive="base">
                                        <p:cTn id="25" dur="500" fill="hold"/>
                                        <p:tgtEl>
                                          <p:spTgt spid="200709"/>
                                        </p:tgtEl>
                                        <p:attrNameLst>
                                          <p:attrName>ppt_x</p:attrName>
                                        </p:attrNameLst>
                                      </p:cBhvr>
                                      <p:tavLst>
                                        <p:tav tm="0">
                                          <p:val>
                                            <p:strVal val="#ppt_x"/>
                                          </p:val>
                                        </p:tav>
                                        <p:tav tm="100000">
                                          <p:val>
                                            <p:strVal val="#ppt_x"/>
                                          </p:val>
                                        </p:tav>
                                      </p:tavLst>
                                    </p:anim>
                                    <p:anim calcmode="lin" valueType="num">
                                      <p:cBhvr additive="base">
                                        <p:cTn id="26" dur="500" fill="hold"/>
                                        <p:tgtEl>
                                          <p:spTgt spid="20070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0710"/>
                                        </p:tgtEl>
                                        <p:attrNameLst>
                                          <p:attrName>style.visibility</p:attrName>
                                        </p:attrNameLst>
                                      </p:cBhvr>
                                      <p:to>
                                        <p:strVal val="visible"/>
                                      </p:to>
                                    </p:set>
                                    <p:anim calcmode="lin" valueType="num">
                                      <p:cBhvr additive="base">
                                        <p:cTn id="31" dur="500" fill="hold"/>
                                        <p:tgtEl>
                                          <p:spTgt spid="200710"/>
                                        </p:tgtEl>
                                        <p:attrNameLst>
                                          <p:attrName>ppt_x</p:attrName>
                                        </p:attrNameLst>
                                      </p:cBhvr>
                                      <p:tavLst>
                                        <p:tav tm="0">
                                          <p:val>
                                            <p:strVal val="#ppt_x"/>
                                          </p:val>
                                        </p:tav>
                                        <p:tav tm="100000">
                                          <p:val>
                                            <p:strVal val="#ppt_x"/>
                                          </p:val>
                                        </p:tav>
                                      </p:tavLst>
                                    </p:anim>
                                    <p:anim calcmode="lin" valueType="num">
                                      <p:cBhvr additive="base">
                                        <p:cTn id="32" dur="500" fill="hold"/>
                                        <p:tgtEl>
                                          <p:spTgt spid="2007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00711"/>
                                        </p:tgtEl>
                                        <p:attrNameLst>
                                          <p:attrName>style.visibility</p:attrName>
                                        </p:attrNameLst>
                                      </p:cBhvr>
                                      <p:to>
                                        <p:strVal val="visible"/>
                                      </p:to>
                                    </p:set>
                                    <p:anim calcmode="lin" valueType="num">
                                      <p:cBhvr additive="base">
                                        <p:cTn id="37" dur="500" fill="hold"/>
                                        <p:tgtEl>
                                          <p:spTgt spid="200711"/>
                                        </p:tgtEl>
                                        <p:attrNameLst>
                                          <p:attrName>ppt_x</p:attrName>
                                        </p:attrNameLst>
                                      </p:cBhvr>
                                      <p:tavLst>
                                        <p:tav tm="0">
                                          <p:val>
                                            <p:strVal val="#ppt_x"/>
                                          </p:val>
                                        </p:tav>
                                        <p:tav tm="100000">
                                          <p:val>
                                            <p:strVal val="#ppt_x"/>
                                          </p:val>
                                        </p:tav>
                                      </p:tavLst>
                                    </p:anim>
                                    <p:anim calcmode="lin" valueType="num">
                                      <p:cBhvr additive="base">
                                        <p:cTn id="38" dur="500" fill="hold"/>
                                        <p:tgtEl>
                                          <p:spTgt spid="2007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autoUpdateAnimBg="0"/>
      <p:bldP spid="200708" grpId="0" autoUpdateAnimBg="0"/>
      <p:bldP spid="200709" grpId="0" autoUpdateAnimBg="0"/>
      <p:bldP spid="200710" grpId="0" autoUpdateAnimBg="0"/>
      <p:bldP spid="200711"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1800" b="0" i="0" u="none" strike="noStrike" cap="none" normalizeH="0" baseline="0">
            <a:ln>
              <a:noFill/>
            </a:ln>
            <a:solidFill>
              <a:schemeClr val="tx1"/>
            </a:solidFill>
            <a:effectLst/>
            <a:latin typeface="Arial" pitchFamily="-89"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1800" b="0" i="0" u="none" strike="noStrike" cap="none" normalizeH="0" baseline="0">
            <a:ln>
              <a:noFill/>
            </a:ln>
            <a:solidFill>
              <a:schemeClr val="tx1"/>
            </a:solidFill>
            <a:effectLst/>
            <a:latin typeface="Arial" pitchFamily="-89"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Business Plan</Template>
  <TotalTime>786</TotalTime>
  <Words>3975</Words>
  <Application>Microsoft Office PowerPoint</Application>
  <PresentationFormat>Skjermfremvisning (4:3)</PresentationFormat>
  <Paragraphs>324</Paragraphs>
  <Slides>30</Slides>
  <Notes>25</Notes>
  <HiddenSlides>0</HiddenSlides>
  <MMClips>0</MMClips>
  <ScaleCrop>false</ScaleCrop>
  <HeadingPairs>
    <vt:vector size="8" baseType="variant">
      <vt:variant>
        <vt:lpstr>Brukte skrifter</vt:lpstr>
      </vt:variant>
      <vt:variant>
        <vt:i4>3</vt:i4>
      </vt:variant>
      <vt:variant>
        <vt:lpstr>Tema</vt:lpstr>
      </vt:variant>
      <vt:variant>
        <vt:i4>1</vt:i4>
      </vt:variant>
      <vt:variant>
        <vt:lpstr>Innebygde OLE-servere</vt:lpstr>
      </vt:variant>
      <vt:variant>
        <vt:i4>1</vt:i4>
      </vt:variant>
      <vt:variant>
        <vt:lpstr>Lysbildetitler</vt:lpstr>
      </vt:variant>
      <vt:variant>
        <vt:i4>30</vt:i4>
      </vt:variant>
    </vt:vector>
  </HeadingPairs>
  <TitlesOfParts>
    <vt:vector size="35" baseType="lpstr">
      <vt:lpstr>Arial</vt:lpstr>
      <vt:lpstr>ＭＳ Ｐゴシック</vt:lpstr>
      <vt:lpstr>Times</vt:lpstr>
      <vt:lpstr>Default Design</vt:lpstr>
      <vt:lpstr>Punktgrafikkbilde</vt:lpstr>
      <vt:lpstr>Guds tre gjerninger</vt:lpstr>
      <vt:lpstr>Streams of Living Water</vt:lpstr>
      <vt:lpstr>Tre måter å erfare Gud på</vt:lpstr>
      <vt:lpstr>Å tro er å erfare</vt:lpstr>
      <vt:lpstr>Reflektere Guds lys</vt:lpstr>
      <vt:lpstr>Min utvikling og ubalanse</vt:lpstr>
      <vt:lpstr>Grønn: Visdom</vt:lpstr>
      <vt:lpstr>Grønne kristne: Tomas</vt:lpstr>
      <vt:lpstr>Grønne menigheter</vt:lpstr>
      <vt:lpstr>Rødt: Overgivelse</vt:lpstr>
      <vt:lpstr>Røde kristne: Marta</vt:lpstr>
      <vt:lpstr>Røde menigheter</vt:lpstr>
      <vt:lpstr>Blå: Kraft</vt:lpstr>
      <vt:lpstr>Blå kristne: Maria</vt:lpstr>
      <vt:lpstr>Blå menigheter</vt:lpstr>
      <vt:lpstr>Streams of Living Water</vt:lpstr>
      <vt:lpstr>Jesus- den rettferdige</vt:lpstr>
      <vt:lpstr>Rettferdighetstradisjonen</vt:lpstr>
      <vt:lpstr>Jesus- den kontemplative</vt:lpstr>
      <vt:lpstr>Den kontemplative tradisjon</vt:lpstr>
      <vt:lpstr>Jesus- den evangeliske </vt:lpstr>
      <vt:lpstr>Den evangeliske tradisjonen</vt:lpstr>
      <vt:lpstr>Jesus-med Gud i det hverdagslige</vt:lpstr>
      <vt:lpstr>Inkarnasjonstradisjonen</vt:lpstr>
      <vt:lpstr>Jesus- den hellige</vt:lpstr>
      <vt:lpstr>Hellighetstradisjonen</vt:lpstr>
      <vt:lpstr>Jesus- karismatikeren</vt:lpstr>
      <vt:lpstr>Den karismatiske tradisjonen</vt:lpstr>
      <vt:lpstr>Radikal balanse: Evangelisering?</vt:lpstr>
      <vt:lpstr>William Booth Lewi Pethrus</vt:lpstr>
    </vt:vector>
  </TitlesOfParts>
  <Company>K-vekst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K-vekst</dc:creator>
  <cp:lastModifiedBy>Kjetil Sigerseth</cp:lastModifiedBy>
  <cp:revision>33</cp:revision>
  <cp:lastPrinted>2024-05-23T09:35:00Z</cp:lastPrinted>
  <dcterms:created xsi:type="dcterms:W3CDTF">2024-05-23T09:19:04Z</dcterms:created>
  <dcterms:modified xsi:type="dcterms:W3CDTF">2024-05-28T21:53:27Z</dcterms:modified>
</cp:coreProperties>
</file>