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4" r:id="rId2"/>
    <p:sldMasterId id="2147483734" r:id="rId3"/>
  </p:sldMasterIdLst>
  <p:notesMasterIdLst>
    <p:notesMasterId r:id="rId13"/>
  </p:notesMasterIdLst>
  <p:sldIdLst>
    <p:sldId id="347" r:id="rId4"/>
    <p:sldId id="394" r:id="rId5"/>
    <p:sldId id="402" r:id="rId6"/>
    <p:sldId id="401" r:id="rId7"/>
    <p:sldId id="405" r:id="rId8"/>
    <p:sldId id="403" r:id="rId9"/>
    <p:sldId id="404" r:id="rId10"/>
    <p:sldId id="391" r:id="rId11"/>
    <p:sldId id="25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424"/>
    <a:srgbClr val="FF7D87"/>
    <a:srgbClr val="FF616C"/>
    <a:srgbClr val="FF717B"/>
    <a:srgbClr val="8C0019"/>
    <a:srgbClr val="E36767"/>
    <a:srgbClr val="E77979"/>
    <a:srgbClr val="8C1919"/>
    <a:srgbClr val="DD4343"/>
    <a:srgbClr val="E0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0486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DB806-A1DF-468B-876E-99A37FA25DA7}" type="datetimeFigureOut">
              <a:rPr lang="nb-NO" smtClean="0"/>
              <a:t>27.05.2024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ABA2-3506-4C6E-9F32-376B8CEDD9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5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500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8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hoved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2990B-F779-1776-96A1-847D63A4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352836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1803CA-DEC3-8BB7-9DDC-0DBEAEB00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1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2990B-F779-1776-96A1-847D63A4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B1A55F-9835-701A-8971-07B1D5DB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1803CA-DEC3-8BB7-9DDC-0DBEAEB00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679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r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61980F9-73CD-C25A-ED0D-B3E39A031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EEF147A3-586C-26D5-DA0E-195D07D6F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0178674-26BB-29F8-1C61-3EA6B7D1A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317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 - 5 ni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2990B-F779-1776-96A1-847D63A4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B1A55F-9835-701A-8971-07B1D5DB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1803CA-DEC3-8BB7-9DDC-0DBEAEB00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738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 - 2 ni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7ADEDD4-A982-93B7-DD17-6CDA95A26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AF331462-ADFB-3AF6-0B04-3826A9350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A3DB88-FC7E-BEB1-D11F-3F13DBFE4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377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r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2990B-F779-1776-96A1-847D63A4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352836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8DABCF"/>
              </a:buClr>
              <a:buSzPct val="125000"/>
              <a:buFont typeface="+mj-lt"/>
              <a:buAutoNum type="arabicPeriod"/>
              <a:defRPr b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1803CA-DEC3-8BB7-9DDC-0DBEAEB00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603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DA079488-787A-95DA-D5F4-D1AA2AD8F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DD4343"/>
                </a:solidFill>
                <a:effectLst>
                  <a:innerShdw blurRad="114300">
                    <a:schemeClr val="bg1"/>
                  </a:inn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D83AFE7A-6F1C-6B46-12C2-55444920B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6DB3A9-C6C6-AC3C-DFB1-E43007C0E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1398890"/>
            <a:ext cx="7107414" cy="81694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748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6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AF4766-B372-E93E-33D9-08F029DF6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53" y="4717399"/>
            <a:ext cx="8997492" cy="22510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3AB2276-4EAF-7867-AC90-902287A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151" y="5240115"/>
            <a:ext cx="8878530" cy="85525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BADF724-5150-8C39-9A91-3EE60C05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4151" y="6120456"/>
            <a:ext cx="8898194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FF616C"/>
                </a:solidFill>
                <a:effectLst>
                  <a:outerShdw blurRad="127000" algn="ctr" rotWithShape="0">
                    <a:schemeClr val="bg1"/>
                  </a:outerShdw>
                </a:effectLst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227986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AF4766-B372-E93E-33D9-08F029DF6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6" y="4697303"/>
            <a:ext cx="10045326" cy="2251034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3AB2276-4EAF-7867-AC90-902287A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010" y="5240115"/>
            <a:ext cx="9766998" cy="85525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BADF724-5150-8C39-9A91-3EE60C05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010" y="6120456"/>
            <a:ext cx="9766998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FF616C"/>
                </a:solidFill>
                <a:effectLst>
                  <a:outerShdw blurRad="127000" algn="ctr" rotWithShape="0">
                    <a:schemeClr val="bg1"/>
                  </a:outerShdw>
                </a:effectLst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2563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2990B-F779-1776-96A1-847D63A40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B1A55F-9835-701A-8971-07B1D5DB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717B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9BDA08-2D40-240A-C026-353037E3C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454683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AF4766-B372-E93E-33D9-08F029DF6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9" y="4938464"/>
            <a:ext cx="9887577" cy="2251034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63AB2276-4EAF-7867-AC90-902287A5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010" y="5481274"/>
            <a:ext cx="9766998" cy="85525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9198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4266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>
              <a:defRPr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1F4F10B-C5C9-A768-9045-D43C01FF4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1B55E4-E067-EE0B-4392-D004D2D1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717B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42CC49-84E8-56FB-332B-5E9445895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454683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>
              <a:defRPr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E3F3A89-BD54-1D09-6A20-D106B7CB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311343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58359F0-D480-0084-4326-901BB1F0E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380719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20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07101C-1F83-32A2-1D3E-357F00E05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149DBC-AC03-C2BE-01FD-6DB30CBC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36767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1B92AA-A0E3-59E2-F2D1-522E93B20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454683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 sz="20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AD5E72-DB19-4FDC-FE34-45A21250F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DDAA060-20A0-1FF8-3D43-AF3915812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36767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92F547-2E06-E710-9B5E-A49CA4F64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454683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9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229888F-C19A-047A-F1CD-6F219886F8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61188" y="1858298"/>
            <a:ext cx="8465574" cy="48079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A6CD05-3F74-498E-5D36-3BE9B78A3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2" y="136525"/>
            <a:ext cx="9812593" cy="855252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62424"/>
                </a:solidFill>
                <a:latin typeface="Candara" panose="020E0502030303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D1E4AD7-3B55-6103-6059-9E6BF926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2762" y="907999"/>
            <a:ext cx="98125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36767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4A45C85-27A6-3A01-2700-5BAA35BB5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87" y="1454683"/>
            <a:ext cx="7167734" cy="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443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7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D798F9-BB64-DB84-7CD8-4D4B4E45853E}"/>
              </a:ext>
            </a:extLst>
          </p:cNvPr>
          <p:cNvSpPr/>
          <p:nvPr userDrawn="1"/>
        </p:nvSpPr>
        <p:spPr>
          <a:xfrm>
            <a:off x="1" y="105"/>
            <a:ext cx="1966024" cy="6857895"/>
          </a:xfrm>
          <a:prstGeom prst="rect">
            <a:avLst/>
          </a:prstGeom>
          <a:gradFill flip="none" rotWithShape="1">
            <a:gsLst>
              <a:gs pos="62000">
                <a:srgbClr val="A83134"/>
              </a:gs>
              <a:gs pos="0">
                <a:srgbClr val="FF7D87"/>
              </a:gs>
              <a:gs pos="100000">
                <a:srgbClr val="8C1919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4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sym typeface="Arial"/>
              </a:rPr>
              <a:t> </a:t>
            </a:r>
          </a:p>
        </p:txBody>
      </p:sp>
      <p:pic>
        <p:nvPicPr>
          <p:cNvPr id="9" name="Bilde 8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BCB4FAEB-97B1-2C01-7E28-CDBF916CE6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6" y="6008884"/>
            <a:ext cx="1408525" cy="618186"/>
          </a:xfrm>
          <a:prstGeom prst="rect">
            <a:avLst/>
          </a:prstGeom>
        </p:spPr>
      </p:pic>
      <p:pic>
        <p:nvPicPr>
          <p:cNvPr id="3" name="Bilde 2" descr="Et bilde som inneholder sylinder, sirkel&#10;&#10;Automatisk generert beskrivelse">
            <a:extLst>
              <a:ext uri="{FF2B5EF4-FFF2-40B4-BE49-F238E27FC236}">
                <a16:creationId xmlns:a16="http://schemas.microsoft.com/office/drawing/2014/main" id="{A41F987A-C7AD-76AC-70AF-6679BFDA8C6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3" y="317426"/>
            <a:ext cx="1603383" cy="16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41" r:id="rId2"/>
    <p:sldLayoutId id="2147483708" r:id="rId3"/>
    <p:sldLayoutId id="2147483732" r:id="rId4"/>
    <p:sldLayoutId id="2147483722" r:id="rId5"/>
    <p:sldLayoutId id="2147483730" r:id="rId6"/>
    <p:sldLayoutId id="2147483721" r:id="rId7"/>
    <p:sldLayoutId id="214748374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A62968-789B-C348-69D8-557276698741}"/>
              </a:ext>
            </a:extLst>
          </p:cNvPr>
          <p:cNvSpPr/>
          <p:nvPr userDrawn="1"/>
        </p:nvSpPr>
        <p:spPr>
          <a:xfrm>
            <a:off x="1" y="0"/>
            <a:ext cx="1966024" cy="6868913"/>
          </a:xfrm>
          <a:prstGeom prst="rect">
            <a:avLst/>
          </a:prstGeom>
          <a:gradFill flip="none" rotWithShape="1">
            <a:gsLst>
              <a:gs pos="64000">
                <a:srgbClr val="A83134"/>
              </a:gs>
              <a:gs pos="0">
                <a:srgbClr val="FF7D87"/>
              </a:gs>
              <a:gs pos="100000">
                <a:srgbClr val="8C1919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4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sym typeface="Arial"/>
              </a:rPr>
              <a:t> </a:t>
            </a:r>
          </a:p>
        </p:txBody>
      </p:sp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7124D64F-6463-75D1-FC84-2F484B90C8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6" y="6008884"/>
            <a:ext cx="1408525" cy="618186"/>
          </a:xfrm>
          <a:prstGeom prst="rect">
            <a:avLst/>
          </a:prstGeom>
        </p:spPr>
      </p:pic>
      <p:pic>
        <p:nvPicPr>
          <p:cNvPr id="4" name="Bilde 3" descr="Et bilde som inneholder sylinder, sirkel&#10;&#10;Automatisk generert beskrivelse">
            <a:extLst>
              <a:ext uri="{FF2B5EF4-FFF2-40B4-BE49-F238E27FC236}">
                <a16:creationId xmlns:a16="http://schemas.microsoft.com/office/drawing/2014/main" id="{75DF1E14-F8B2-8C83-1F2B-29B094B781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3" y="317426"/>
            <a:ext cx="1603383" cy="16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25" r:id="rId3"/>
    <p:sldLayoutId id="2147483731" r:id="rId4"/>
    <p:sldLayoutId id="2147483742" r:id="rId5"/>
    <p:sldLayoutId id="2147483726" r:id="rId6"/>
    <p:sldLayoutId id="2147483745" r:id="rId7"/>
    <p:sldLayoutId id="214748372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>
            <a:extLst>
              <a:ext uri="{FF2B5EF4-FFF2-40B4-BE49-F238E27FC236}">
                <a16:creationId xmlns:a16="http://schemas.microsoft.com/office/drawing/2014/main" id="{3CFBEA57-9AA7-0DF8-0B0B-2BF43E21EB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4677" t="12117" r="8162" b="20535"/>
          <a:stretch>
            <a:fillRect/>
          </a:stretch>
        </p:blipFill>
        <p:spPr>
          <a:xfrm>
            <a:off x="418641" y="-2047"/>
            <a:ext cx="13338211" cy="687009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A731B79-9682-9143-8BC9-14FEECA5C48A}"/>
              </a:ext>
            </a:extLst>
          </p:cNvPr>
          <p:cNvSpPr/>
          <p:nvPr userDrawn="1"/>
        </p:nvSpPr>
        <p:spPr>
          <a:xfrm>
            <a:off x="1" y="-2046"/>
            <a:ext cx="1966024" cy="6870960"/>
          </a:xfrm>
          <a:prstGeom prst="rect">
            <a:avLst/>
          </a:prstGeom>
          <a:gradFill flip="none" rotWithShape="1">
            <a:gsLst>
              <a:gs pos="66000">
                <a:srgbClr val="A73033"/>
              </a:gs>
              <a:gs pos="0">
                <a:srgbClr val="FF7D87"/>
              </a:gs>
              <a:gs pos="100000">
                <a:srgbClr val="8C1919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4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sym typeface="Arial"/>
              </a:rPr>
              <a:t> </a:t>
            </a:r>
          </a:p>
        </p:txBody>
      </p:sp>
      <p:pic>
        <p:nvPicPr>
          <p:cNvPr id="4" name="Bilde 3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0AF865C3-F923-384B-28BC-E5E8351790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6" y="6008884"/>
            <a:ext cx="1408525" cy="618186"/>
          </a:xfrm>
          <a:prstGeom prst="rect">
            <a:avLst/>
          </a:prstGeom>
        </p:spPr>
      </p:pic>
      <p:pic>
        <p:nvPicPr>
          <p:cNvPr id="5" name="Bilde 4" descr="Et bilde som inneholder sylinder, sirkel&#10;&#10;Automatisk generert beskrivelse">
            <a:extLst>
              <a:ext uri="{FF2B5EF4-FFF2-40B4-BE49-F238E27FC236}">
                <a16:creationId xmlns:a16="http://schemas.microsoft.com/office/drawing/2014/main" id="{78F7842D-255C-A8A7-AE0C-48695EE9A2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3" y="317426"/>
            <a:ext cx="1603383" cy="160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5" r:id="rId2"/>
    <p:sldLayoutId id="2147483746" r:id="rId3"/>
    <p:sldLayoutId id="2147483747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1161D-3F98-63AA-0B53-9DFD4ED32D5E}"/>
              </a:ext>
            </a:extLst>
          </p:cNvPr>
          <p:cNvSpPr/>
          <p:nvPr/>
        </p:nvSpPr>
        <p:spPr>
          <a:xfrm>
            <a:off x="0" y="105"/>
            <a:ext cx="12192001" cy="6857791"/>
          </a:xfrm>
          <a:prstGeom prst="rect">
            <a:avLst/>
          </a:prstGeom>
          <a:gradFill flip="none" rotWithShape="1">
            <a:gsLst>
              <a:gs pos="65000">
                <a:srgbClr val="A02A2C"/>
              </a:gs>
              <a:gs pos="0">
                <a:srgbClr val="FF7D87"/>
              </a:gs>
              <a:gs pos="100000">
                <a:srgbClr val="8C1919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Bahnschrift Light SemiCondensed" panose="020B0502040204020203" pitchFamily="34" charset="0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endParaRPr lang="nb-NO" sz="844" dirty="0">
              <a:solidFill>
                <a:prstClr val="white"/>
              </a:solidFill>
              <a:latin typeface="Calibri" panose="020F0502020204030204"/>
            </a:endParaRPr>
          </a:p>
          <a:p>
            <a:pPr defTabSz="321457">
              <a:defRPr/>
            </a:pPr>
            <a:r>
              <a:rPr lang="nb-NO" sz="844" dirty="0">
                <a:solidFill>
                  <a:prstClr val="white"/>
                </a:solidFill>
                <a:latin typeface="Bahnschrift Light SemiCondensed" panose="020B0502040204020203" pitchFamily="34" charset="0"/>
              </a:rPr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6BE3416-11DD-18E6-1251-744C83C49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39" y="1987543"/>
            <a:ext cx="5930876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0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51CBD1C-7D68-461E-72DB-4B2C421AB1D5}"/>
              </a:ext>
            </a:extLst>
          </p:cNvPr>
          <p:cNvSpPr/>
          <p:nvPr/>
        </p:nvSpPr>
        <p:spPr>
          <a:xfrm>
            <a:off x="-45957" y="-18662"/>
            <a:ext cx="8498541" cy="3429000"/>
          </a:xfrm>
          <a:prstGeom prst="rect">
            <a:avLst/>
          </a:prstGeom>
          <a:solidFill>
            <a:srgbClr val="8C0019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8C1919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51161D-3F98-63AA-0B53-9DFD4ED32D5E}"/>
              </a:ext>
            </a:extLst>
          </p:cNvPr>
          <p:cNvSpPr/>
          <p:nvPr/>
        </p:nvSpPr>
        <p:spPr>
          <a:xfrm>
            <a:off x="7966593" y="105"/>
            <a:ext cx="4225408" cy="6857791"/>
          </a:xfrm>
          <a:prstGeom prst="rect">
            <a:avLst/>
          </a:prstGeom>
          <a:gradFill>
            <a:gsLst>
              <a:gs pos="60000">
                <a:srgbClr val="A52F31"/>
              </a:gs>
              <a:gs pos="0">
                <a:srgbClr val="FF7D87"/>
              </a:gs>
              <a:gs pos="100000">
                <a:srgbClr val="8C1919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4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CA51FBE-8AA1-AF48-1C4B-83F574370EF9}"/>
              </a:ext>
            </a:extLst>
          </p:cNvPr>
          <p:cNvSpPr txBox="1">
            <a:spLocks/>
          </p:cNvSpPr>
          <p:nvPr/>
        </p:nvSpPr>
        <p:spPr>
          <a:xfrm>
            <a:off x="712195" y="3490170"/>
            <a:ext cx="6152740" cy="29536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687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br>
              <a:rPr kumimoji="0" lang="nb-NO" sz="1687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nb-NO" sz="11953" b="0" i="0" u="none" strike="noStrike" kern="1200" cap="none" spc="-422" normalizeH="0" baseline="0" noProof="0" dirty="0" err="1">
                <a:ln>
                  <a:noFill/>
                </a:ln>
                <a:solidFill>
                  <a:srgbClr val="8C1919"/>
                </a:solidFill>
                <a:effectLst/>
                <a:uLnTx/>
                <a:uFillTx/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NaMu-semiar</a:t>
            </a:r>
            <a:r>
              <a:rPr kumimoji="0" lang="nb-NO" sz="2601" b="0" i="0" u="none" strike="noStrike" kern="1200" cap="none" spc="0" normalizeH="0" baseline="0" noProof="0" dirty="0">
                <a:ln>
                  <a:noFill/>
                </a:ln>
                <a:solidFill>
                  <a:srgbClr val="8C1919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br>
              <a:rPr kumimoji="0" lang="nb-NO" sz="1687" b="0" i="0" u="none" strike="noStrike" kern="1200" cap="none" spc="0" normalizeH="0" baseline="0" noProof="0" dirty="0">
                <a:ln>
                  <a:noFill/>
                </a:ln>
                <a:solidFill>
                  <a:srgbClr val="8C1919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br>
              <a:rPr kumimoji="0" lang="nb-NO" sz="1687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cs typeface="Arial"/>
                <a:sym typeface="Arial"/>
              </a:rPr>
            </a:br>
            <a:endParaRPr kumimoji="0" lang="nb-NO" sz="1687" b="0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6BE3416-11DD-18E6-1251-744C83C49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05" y="651117"/>
            <a:ext cx="2486710" cy="1091388"/>
          </a:xfrm>
          <a:prstGeom prst="rect">
            <a:avLst/>
          </a:prstGeom>
        </p:spPr>
      </p:pic>
      <p:sp>
        <p:nvSpPr>
          <p:cNvPr id="11" name="Tittel 3">
            <a:extLst>
              <a:ext uri="{FF2B5EF4-FFF2-40B4-BE49-F238E27FC236}">
                <a16:creationId xmlns:a16="http://schemas.microsoft.com/office/drawing/2014/main" id="{EBC1E13F-04BF-A93C-E937-D04624B4CD5B}"/>
              </a:ext>
            </a:extLst>
          </p:cNvPr>
          <p:cNvSpPr txBox="1">
            <a:spLocks/>
          </p:cNvSpPr>
          <p:nvPr/>
        </p:nvSpPr>
        <p:spPr>
          <a:xfrm>
            <a:off x="806620" y="282389"/>
            <a:ext cx="6595991" cy="292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E74E3E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br>
              <a:rPr lang="nb-NO" sz="1000" kern="0" dirty="0">
                <a:solidFill>
                  <a:schemeClr val="accent6">
                    <a:lumMod val="75000"/>
                  </a:schemeClr>
                </a:solidFill>
                <a:latin typeface="Bahnschrift Ligh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nb-NO" sz="1000" kern="0" dirty="0">
                <a:solidFill>
                  <a:schemeClr val="accent6">
                    <a:lumMod val="75000"/>
                  </a:schemeClr>
                </a:solidFill>
                <a:latin typeface="Bahnschrift Ligh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b-NO" sz="8000" kern="0" spc="-422" dirty="0">
                <a:solidFill>
                  <a:srgbClr val="8C1919">
                    <a:alpha val="80000"/>
                  </a:srgbClr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Konfrontasjon</a:t>
            </a:r>
          </a:p>
          <a:p>
            <a:pPr hangingPunct="1"/>
            <a:r>
              <a:rPr lang="nb-NO" sz="8000" kern="0" spc="-422" dirty="0">
                <a:solidFill>
                  <a:srgbClr val="8C1919">
                    <a:alpha val="80000"/>
                  </a:srgbClr>
                </a:solidFill>
                <a:latin typeface="Bahnschrift 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	– et lite glimt</a:t>
            </a:r>
            <a:endParaRPr lang="nb-NO" sz="8000" kern="0" spc="-422" dirty="0">
              <a:solidFill>
                <a:srgbClr val="FF7D87"/>
              </a:solidFill>
              <a:latin typeface="Bahnschrift Condense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</a:pPr>
            <a:br>
              <a:rPr lang="nb-NO" sz="1000" kern="0" dirty="0">
                <a:solidFill>
                  <a:schemeClr val="accent6">
                    <a:lumMod val="50000"/>
                  </a:schemeClr>
                </a:solidFill>
                <a:latin typeface="Bahnschrift Light SemiCondensed" panose="020B0502040204020203" pitchFamily="34" charset="0"/>
              </a:rPr>
            </a:br>
            <a:endParaRPr lang="nb-NO" sz="10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Bilde 2" descr="Et bilde som inneholder sylinder, sirkel, innendørs&#10;&#10;Automatisk generert beskrivelse">
            <a:extLst>
              <a:ext uri="{FF2B5EF4-FFF2-40B4-BE49-F238E27FC236}">
                <a16:creationId xmlns:a16="http://schemas.microsoft.com/office/drawing/2014/main" id="{BF2110BF-F0DB-8DBA-F57F-A7F672910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80" y="3665721"/>
            <a:ext cx="2892759" cy="28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27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2BC781-1674-9975-6D2B-BF76E9CAF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Konfrontasjon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3FC5DC4-EF8B-B0D4-2E6A-37285412F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CFA3BD-ED28-0D44-AB15-DBBEA7995409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36111"/>
          <a:stretch/>
        </p:blipFill>
        <p:spPr bwMode="auto">
          <a:xfrm>
            <a:off x="4065589" y="1793830"/>
            <a:ext cx="5785644" cy="4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E3E3"/>
                  </a:outerShdw>
                </a:effectLst>
              </a14:hiddenEffects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0B91893-876D-1556-2D8B-96576266D784}"/>
              </a:ext>
            </a:extLst>
          </p:cNvPr>
          <p:cNvSpPr txBox="1"/>
          <p:nvPr/>
        </p:nvSpPr>
        <p:spPr>
          <a:xfrm>
            <a:off x="2564606" y="1728788"/>
            <a:ext cx="904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 </a:t>
            </a:r>
            <a:r>
              <a:rPr lang="nb-NO" sz="28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frontare</a:t>
            </a:r>
            <a:r>
              <a:rPr lang="nb-NO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front mot front, panne mot panne</a:t>
            </a:r>
            <a:endParaRPr lang="nb-NO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5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36568-2CA1-7B9E-953F-6D8CE7D90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Konfrontasjon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DD43FE-3DF9-595F-5296-2773BFA11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Guds kjærlighet er agape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596D05A-B431-2662-9D51-3564F626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2185989"/>
            <a:ext cx="8665115" cy="374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E3E3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Agapekjærligheten vil aldri knuse, men konfrontere om nødvendig. Sannheten vil konfrontere, men den vil gjøre det med omsorg og selvkontroll.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nb-NO" altLang="nb-NO" sz="28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Sier vi sannheten uten kjærlighet, sier vi aldri hele sannheten</a:t>
            </a: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</a:t>
            </a:r>
            <a:endParaRPr kumimoji="0" lang="nb-NO" altLang="nb-NO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36568-2CA1-7B9E-953F-6D8CE7D90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Ubalansert konfrontasjon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DD43FE-3DF9-595F-5296-2773BFA11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Sentimental konfrontasjon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60ECF43-8A62-186A-0754-9CA9165569B5}"/>
              </a:ext>
            </a:extLst>
          </p:cNvPr>
          <p:cNvGrpSpPr>
            <a:grpSpLocks/>
          </p:cNvGrpSpPr>
          <p:nvPr/>
        </p:nvGrpSpPr>
        <p:grpSpPr bwMode="auto">
          <a:xfrm>
            <a:off x="2859088" y="2716955"/>
            <a:ext cx="4318322" cy="2500508"/>
            <a:chOff x="18076875" y="20717250"/>
            <a:chExt cx="2531184" cy="1464117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0715B8FB-359A-F798-2B37-BDDE04F26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3256">
              <a:off x="18076875" y="21431386"/>
              <a:ext cx="2531184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E4272F2E-7252-FED2-2B9B-82EB3B04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4350" y="21431386"/>
              <a:ext cx="687482" cy="749981"/>
            </a:xfrm>
            <a:prstGeom prst="triangle">
              <a:avLst>
                <a:gd name="adj" fmla="val 50000"/>
              </a:avLst>
            </a:prstGeom>
            <a:solidFill>
              <a:srgbClr val="C62424"/>
            </a:solidFill>
            <a:ln w="12700" algn="in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CAA65379-CD7E-57F0-6F5B-F6329E32BA58}"/>
                </a:ext>
              </a:extLst>
            </p:cNvPr>
            <p:cNvGrpSpPr>
              <a:grpSpLocks/>
            </p:cNvGrpSpPr>
            <p:nvPr/>
          </p:nvGrpSpPr>
          <p:grpSpPr bwMode="auto">
            <a:xfrm rot="1553128">
              <a:off x="18250583" y="20717250"/>
              <a:ext cx="148894" cy="148893"/>
              <a:chOff x="17350575" y="19954950"/>
              <a:chExt cx="936000" cy="864000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9BE62485-807A-2B1C-79A3-26BA695CB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61538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5AB0525A-E6DA-3064-47C8-3E83FC568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453D4959-DC3B-062C-FFD0-92C8C03C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44AF7CE3-9B6E-F0E7-3BB8-D8C3C311E6DD}"/>
                </a:ext>
              </a:extLst>
            </p:cNvPr>
            <p:cNvGrpSpPr>
              <a:grpSpLocks/>
            </p:cNvGrpSpPr>
            <p:nvPr/>
          </p:nvGrpSpPr>
          <p:grpSpPr bwMode="auto">
            <a:xfrm rot="1665220">
              <a:off x="20136564" y="21486532"/>
              <a:ext cx="397048" cy="397048"/>
              <a:chOff x="17350575" y="19954950"/>
              <a:chExt cx="936000" cy="864000"/>
            </a:xfrm>
          </p:grpSpPr>
          <p:sp>
            <p:nvSpPr>
              <p:cNvPr id="9" name="AutoShape 10">
                <a:extLst>
                  <a:ext uri="{FF2B5EF4-FFF2-40B4-BE49-F238E27FC236}">
                    <a16:creationId xmlns:a16="http://schemas.microsoft.com/office/drawing/2014/main" id="{E62C5785-5E5C-E073-5958-D827B95DC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61538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11">
                <a:extLst>
                  <a:ext uri="{FF2B5EF4-FFF2-40B4-BE49-F238E27FC236}">
                    <a16:creationId xmlns:a16="http://schemas.microsoft.com/office/drawing/2014/main" id="{D0EECF33-C37A-CE03-9C85-383C4F5F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1CD81A19-ED0C-E783-BD8C-E5F9657DB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Text Box 15">
            <a:extLst>
              <a:ext uri="{FF2B5EF4-FFF2-40B4-BE49-F238E27FC236}">
                <a16:creationId xmlns:a16="http://schemas.microsoft.com/office/drawing/2014/main" id="{E596D05A-B431-2662-9D51-3564F626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947" y="2468821"/>
            <a:ext cx="3429093" cy="34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E3E3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Unnskyldende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Utydelig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Føyelig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Bagatelliserende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Tildekkende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Godtakende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Benektende </a:t>
            </a:r>
            <a:endParaRPr kumimoji="0" lang="nb-NO" altLang="nb-NO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6E4D793-7469-6C1F-645D-5C264F142AD9}"/>
              </a:ext>
            </a:extLst>
          </p:cNvPr>
          <p:cNvSpPr txBox="1"/>
          <p:nvPr/>
        </p:nvSpPr>
        <p:spPr>
          <a:xfrm>
            <a:off x="2555983" y="5434163"/>
            <a:ext cx="510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Sannhet		    Kjærlighet</a:t>
            </a:r>
            <a:endParaRPr lang="nb-NO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36568-2CA1-7B9E-953F-6D8CE7D90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Ubalansert konfrontasjon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DD43FE-3DF9-595F-5296-2773BFA11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Hjerteløs konfrontasjon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E596D05A-B431-2662-9D51-3564F626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947" y="2468821"/>
            <a:ext cx="3429093" cy="34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E3E3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Mangel på respekt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Hovere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Gjøre forlegen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Ydmyke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Angripe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Overdrive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Gjøre skamfull 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6E4D793-7469-6C1F-645D-5C264F142AD9}"/>
              </a:ext>
            </a:extLst>
          </p:cNvPr>
          <p:cNvSpPr txBox="1"/>
          <p:nvPr/>
        </p:nvSpPr>
        <p:spPr>
          <a:xfrm>
            <a:off x="2555983" y="5434163"/>
            <a:ext cx="510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Sannhet		    Kjærlighet</a:t>
            </a:r>
            <a:endParaRPr lang="nb-NO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A1EBB265-8EF9-B969-87E9-C4E26D89F8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74992" y="2722129"/>
            <a:ext cx="4316798" cy="2500508"/>
            <a:chOff x="18076875" y="20717250"/>
            <a:chExt cx="2531184" cy="1464117"/>
          </a:xfrm>
        </p:grpSpPr>
        <p:sp>
          <p:nvSpPr>
            <p:cNvPr id="17" name="Line 3">
              <a:extLst>
                <a:ext uri="{FF2B5EF4-FFF2-40B4-BE49-F238E27FC236}">
                  <a16:creationId xmlns:a16="http://schemas.microsoft.com/office/drawing/2014/main" id="{D32D3079-0866-F40F-FD17-8D40F8CFC1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3256">
              <a:off x="18076875" y="21431386"/>
              <a:ext cx="2531184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0252C7CE-766A-0435-59AB-70D0B4D4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4350" y="21431386"/>
              <a:ext cx="687482" cy="749981"/>
            </a:xfrm>
            <a:prstGeom prst="triangle">
              <a:avLst>
                <a:gd name="adj" fmla="val 50000"/>
              </a:avLst>
            </a:prstGeom>
            <a:solidFill>
              <a:srgbClr val="C62424"/>
            </a:solidFill>
            <a:ln w="12700" algn="in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solidFill>
                  <a:schemeClr val="bg1"/>
                </a:solidFill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ADCA9247-D7D7-E632-9FBA-7701CCB8B7C0}"/>
                </a:ext>
              </a:extLst>
            </p:cNvPr>
            <p:cNvGrpSpPr>
              <a:grpSpLocks/>
            </p:cNvGrpSpPr>
            <p:nvPr/>
          </p:nvGrpSpPr>
          <p:grpSpPr bwMode="auto">
            <a:xfrm rot="1553128">
              <a:off x="18250583" y="20717250"/>
              <a:ext cx="148894" cy="148893"/>
              <a:chOff x="17350575" y="19954950"/>
              <a:chExt cx="936000" cy="864000"/>
            </a:xfrm>
          </p:grpSpPr>
          <p:sp>
            <p:nvSpPr>
              <p:cNvPr id="26" name="AutoShape 6">
                <a:extLst>
                  <a:ext uri="{FF2B5EF4-FFF2-40B4-BE49-F238E27FC236}">
                    <a16:creationId xmlns:a16="http://schemas.microsoft.com/office/drawing/2014/main" id="{5C81B9CB-9CC9-5C14-0D7F-4DFD3DD94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61538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CD374E4E-C56F-A4E9-36E4-8F204B13C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3AB874E1-82D7-EFE0-8727-7786C6F87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96DE1C64-9284-FD08-B78B-7DA5F5FC62A9}"/>
                </a:ext>
              </a:extLst>
            </p:cNvPr>
            <p:cNvGrpSpPr>
              <a:grpSpLocks/>
            </p:cNvGrpSpPr>
            <p:nvPr/>
          </p:nvGrpSpPr>
          <p:grpSpPr bwMode="auto">
            <a:xfrm rot="1665220">
              <a:off x="20136564" y="21486532"/>
              <a:ext cx="397048" cy="397048"/>
              <a:chOff x="17350575" y="19954950"/>
              <a:chExt cx="936000" cy="864000"/>
            </a:xfrm>
          </p:grpSpPr>
          <p:sp>
            <p:nvSpPr>
              <p:cNvPr id="23" name="AutoShape 10">
                <a:extLst>
                  <a:ext uri="{FF2B5EF4-FFF2-40B4-BE49-F238E27FC236}">
                    <a16:creationId xmlns:a16="http://schemas.microsoft.com/office/drawing/2014/main" id="{D2E118A2-29F1-F6E0-BB3F-0B248209A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61538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Oval 11">
                <a:extLst>
                  <a:ext uri="{FF2B5EF4-FFF2-40B4-BE49-F238E27FC236}">
                    <a16:creationId xmlns:a16="http://schemas.microsoft.com/office/drawing/2014/main" id="{3AADB7B1-7D58-55C7-51DB-B14DE5D82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4CC49AE1-56F9-65B9-5AE4-BE2F927BF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79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36568-2CA1-7B9E-953F-6D8CE7D90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Balansert konfrontasjon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DD43FE-3DF9-595F-5296-2773BFA11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En god konfrontasjon kommuniserer kjærlighet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6E4D793-7469-6C1F-645D-5C264F142AD9}"/>
              </a:ext>
            </a:extLst>
          </p:cNvPr>
          <p:cNvSpPr txBox="1"/>
          <p:nvPr/>
        </p:nvSpPr>
        <p:spPr>
          <a:xfrm>
            <a:off x="2227927" y="4683951"/>
            <a:ext cx="463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Sannhet	          Kjærlighet</a:t>
            </a:r>
            <a:endParaRPr lang="nb-NO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9C41C97-F223-2E60-21C5-BEB48141D893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2728299"/>
            <a:ext cx="4175529" cy="1738952"/>
            <a:chOff x="104181874" y="108150500"/>
            <a:chExt cx="5187286" cy="2160000"/>
          </a:xfrm>
        </p:grpSpPr>
        <p:sp>
          <p:nvSpPr>
            <p:cNvPr id="17" name="Line 3">
              <a:extLst>
                <a:ext uri="{FF2B5EF4-FFF2-40B4-BE49-F238E27FC236}">
                  <a16:creationId xmlns:a16="http://schemas.microsoft.com/office/drawing/2014/main" id="{7CEAA40B-290D-21CB-1499-AC34084B3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81874" y="108732559"/>
              <a:ext cx="5187286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49E73E2B-64F3-EF42-21CE-F52F42D54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03091" y="108732559"/>
              <a:ext cx="1408893" cy="1577941"/>
            </a:xfrm>
            <a:prstGeom prst="triangle">
              <a:avLst>
                <a:gd name="adj" fmla="val 50000"/>
              </a:avLst>
            </a:prstGeom>
            <a:solidFill>
              <a:srgbClr val="C62424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3E3E3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0C4D3C85-3464-6095-BB2E-0947BD42E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81874" y="108150500"/>
              <a:ext cx="886726" cy="522113"/>
              <a:chOff x="17350575" y="19954950"/>
              <a:chExt cx="936000" cy="864000"/>
            </a:xfrm>
          </p:grpSpPr>
          <p:sp>
            <p:nvSpPr>
              <p:cNvPr id="26" name="AutoShape 6">
                <a:extLst>
                  <a:ext uri="{FF2B5EF4-FFF2-40B4-BE49-F238E27FC236}">
                    <a16:creationId xmlns:a16="http://schemas.microsoft.com/office/drawing/2014/main" id="{7050DB74-832D-E639-81A7-02F49EA92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61538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EB241DEA-2C26-7197-4E76-D7865E29B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8D586C70-BE63-58F5-49ED-E20845E30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D401D1C1-6395-B5C2-6F06-6D4B02F83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482434" y="108150511"/>
              <a:ext cx="886726" cy="530987"/>
              <a:chOff x="17350575" y="19954950"/>
              <a:chExt cx="936000" cy="878684"/>
            </a:xfrm>
          </p:grpSpPr>
          <p:sp>
            <p:nvSpPr>
              <p:cNvPr id="23" name="AutoShape 10">
                <a:extLst>
                  <a:ext uri="{FF2B5EF4-FFF2-40B4-BE49-F238E27FC236}">
                    <a16:creationId xmlns:a16="http://schemas.microsoft.com/office/drawing/2014/main" id="{8EC3FCCC-0058-9CDC-A47F-B9523C680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0575" y="20376222"/>
                <a:ext cx="936000" cy="457412"/>
              </a:xfrm>
              <a:prstGeom prst="roundRect">
                <a:avLst>
                  <a:gd name="adj" fmla="val 16667"/>
                </a:avLst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Oval 11">
                <a:extLst>
                  <a:ext uri="{FF2B5EF4-FFF2-40B4-BE49-F238E27FC236}">
                    <a16:creationId xmlns:a16="http://schemas.microsoft.com/office/drawing/2014/main" id="{FAA9D45E-FC74-8EDC-391D-DBD1EE833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7432" y="19954950"/>
                <a:ext cx="802286" cy="152471"/>
              </a:xfrm>
              <a:prstGeom prst="ellipse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99C89A93-9886-7759-C05E-9D5C02EFB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8004" y="20107421"/>
                <a:ext cx="401142" cy="254117"/>
              </a:xfrm>
              <a:prstGeom prst="rect">
                <a:avLst/>
              </a:prstGeom>
              <a:solidFill>
                <a:srgbClr val="FF7D87"/>
              </a:solidFill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3E3E3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</p:grpSp>
      <p:sp>
        <p:nvSpPr>
          <p:cNvPr id="29" name="Text Box 15">
            <a:extLst>
              <a:ext uri="{FF2B5EF4-FFF2-40B4-BE49-F238E27FC236}">
                <a16:creationId xmlns:a16="http://schemas.microsoft.com/office/drawing/2014/main" id="{D3609B3C-9DB4-BC2A-6A36-C6EC460E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947" y="2468821"/>
            <a:ext cx="3429093" cy="34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E3E3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Med nærhet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Til hjelp</a:t>
            </a:r>
            <a:endParaRPr lang="nb-NO" sz="2800" kern="1500" dirty="0">
              <a:ln>
                <a:noFill/>
              </a:ln>
              <a:solidFill>
                <a:schemeClr val="bg1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Til rett tid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Varsomt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Jesus som forbilde</a:t>
            </a:r>
          </a:p>
          <a:p>
            <a:pPr marL="0" marR="0" indent="0" algn="l">
              <a:spcBef>
                <a:spcPts val="0"/>
              </a:spcBef>
              <a:spcAft>
                <a:spcPts val="600"/>
              </a:spcAft>
            </a:pPr>
            <a:r>
              <a:rPr lang="nb-NO" sz="2800" kern="1500" dirty="0">
                <a:ln>
                  <a:noFill/>
                </a:ln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Fokus på atferd, ikke person/personlighet</a:t>
            </a:r>
          </a:p>
        </p:txBody>
      </p:sp>
    </p:spTree>
    <p:extLst>
      <p:ext uri="{BB962C8B-B14F-4D97-AF65-F5344CB8AC3E}">
        <p14:creationId xmlns:p14="http://schemas.microsoft.com/office/powerpoint/2010/main" val="17388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82A082-E89D-D867-F94C-9845C078C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8BE4F6-A27D-452D-C19C-089802E60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510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AB35E3EE-537D-464C-B863-3A8E540E4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88" y="2456889"/>
            <a:ext cx="3697424" cy="1622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gendefinert utforming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gendefinert utforming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9953</TotalTime>
  <Words>135</Words>
  <Application>Microsoft Office PowerPoint</Application>
  <PresentationFormat>Widescreen</PresentationFormat>
  <Paragraphs>122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21" baseType="lpstr">
      <vt:lpstr>Arial</vt:lpstr>
      <vt:lpstr>Bahnschrift Condensed</vt:lpstr>
      <vt:lpstr>Bahnschrift Light SemiCondensed</vt:lpstr>
      <vt:lpstr>Bahnschrift SemiBold Condensed</vt:lpstr>
      <vt:lpstr>Calibri</vt:lpstr>
      <vt:lpstr>Candara</vt:lpstr>
      <vt:lpstr>Segoe UI Historic</vt:lpstr>
      <vt:lpstr>Segoe UI Semilight</vt:lpstr>
      <vt:lpstr>Times New Roman</vt:lpstr>
      <vt:lpstr>Egendefinert utforming</vt:lpstr>
      <vt:lpstr>1_Egendefinert utforming</vt:lpstr>
      <vt:lpstr>2_Egendefinert utforming</vt:lpstr>
      <vt:lpstr>PowerPoint-presentasjon</vt:lpstr>
      <vt:lpstr>PowerPoint-presentasjon</vt:lpstr>
      <vt:lpstr>Konfrontasjon</vt:lpstr>
      <vt:lpstr>Konfrontasjon</vt:lpstr>
      <vt:lpstr>Ubalansert konfrontasjon</vt:lpstr>
      <vt:lpstr>Ubalansert konfrontasjon</vt:lpstr>
      <vt:lpstr>Balansert konfrontasjon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 med kurset</dc:title>
  <dc:creator>Kjetil Sigerseth</dc:creator>
  <cp:lastModifiedBy>Pastor Halden Frikirke</cp:lastModifiedBy>
  <cp:revision>47</cp:revision>
  <dcterms:created xsi:type="dcterms:W3CDTF">2023-04-05T10:50:33Z</dcterms:created>
  <dcterms:modified xsi:type="dcterms:W3CDTF">2024-05-27T18:24:59Z</dcterms:modified>
</cp:coreProperties>
</file>