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13" r:id="rId2"/>
    <p:sldMasterId id="2147483839" r:id="rId3"/>
    <p:sldMasterId id="2147483826" r:id="rId4"/>
  </p:sldMasterIdLst>
  <p:notesMasterIdLst>
    <p:notesMasterId r:id="rId40"/>
  </p:notesMasterIdLst>
  <p:handoutMasterIdLst>
    <p:handoutMasterId r:id="rId41"/>
  </p:handoutMasterIdLst>
  <p:sldIdLst>
    <p:sldId id="636" r:id="rId5"/>
    <p:sldId id="659" r:id="rId6"/>
    <p:sldId id="692" r:id="rId7"/>
    <p:sldId id="693" r:id="rId8"/>
    <p:sldId id="642" r:id="rId9"/>
    <p:sldId id="704" r:id="rId10"/>
    <p:sldId id="690" r:id="rId11"/>
    <p:sldId id="694" r:id="rId12"/>
    <p:sldId id="689" r:id="rId13"/>
    <p:sldId id="703" r:id="rId14"/>
    <p:sldId id="691" r:id="rId15"/>
    <p:sldId id="699" r:id="rId16"/>
    <p:sldId id="695" r:id="rId17"/>
    <p:sldId id="696" r:id="rId18"/>
    <p:sldId id="697" r:id="rId19"/>
    <p:sldId id="700" r:id="rId20"/>
    <p:sldId id="698" r:id="rId21"/>
    <p:sldId id="701" r:id="rId22"/>
    <p:sldId id="661" r:id="rId23"/>
    <p:sldId id="277" r:id="rId24"/>
    <p:sldId id="624" r:id="rId25"/>
    <p:sldId id="477" r:id="rId26"/>
    <p:sldId id="488" r:id="rId27"/>
    <p:sldId id="705" r:id="rId28"/>
    <p:sldId id="706" r:id="rId29"/>
    <p:sldId id="707" r:id="rId30"/>
    <p:sldId id="381" r:id="rId31"/>
    <p:sldId id="367" r:id="rId32"/>
    <p:sldId id="379" r:id="rId33"/>
    <p:sldId id="384" r:id="rId34"/>
    <p:sldId id="650" r:id="rId35"/>
    <p:sldId id="652" r:id="rId36"/>
    <p:sldId id="658" r:id="rId37"/>
    <p:sldId id="263" r:id="rId38"/>
    <p:sldId id="645" r:id="rId39"/>
  </p:sldIdLst>
  <p:sldSz cx="12192000" cy="6858000"/>
  <p:notesSz cx="6858000" cy="9926638"/>
  <p:defaultTextStyle>
    <a:defPPr>
      <a:defRPr lang="nb-NO"/>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78B4E6"/>
    <a:srgbClr val="6B6BCF"/>
    <a:srgbClr val="9CBBE4"/>
    <a:srgbClr val="7BA4DB"/>
    <a:srgbClr val="64A0E6"/>
    <a:srgbClr val="6EB3EC"/>
    <a:srgbClr val="6EA4EC"/>
    <a:srgbClr val="559DDF"/>
    <a:srgbClr val="9D9D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199" autoAdjust="0"/>
  </p:normalViewPr>
  <p:slideViewPr>
    <p:cSldViewPr>
      <p:cViewPr varScale="1">
        <p:scale>
          <a:sx n="109" d="100"/>
          <a:sy n="109" d="100"/>
        </p:scale>
        <p:origin x="1206" y="108"/>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121" d="100"/>
          <a:sy n="121" d="100"/>
        </p:scale>
        <p:origin x="-4064" y="-128"/>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15C725E0-589D-4B25-AB3E-A0831E5BC2EA}"/>
              </a:ext>
            </a:extLst>
          </p:cNvPr>
          <p:cNvSpPr>
            <a:spLocks noGrp="1" noChangeArrowheads="1"/>
          </p:cNvSpPr>
          <p:nvPr>
            <p:ph type="hdr" sz="quarter"/>
          </p:nvPr>
        </p:nvSpPr>
        <p:spPr bwMode="auto">
          <a:xfrm>
            <a:off x="1" y="0"/>
            <a:ext cx="2972547" cy="496888"/>
          </a:xfrm>
          <a:prstGeom prst="rect">
            <a:avLst/>
          </a:prstGeom>
          <a:noFill/>
          <a:ln>
            <a:noFill/>
          </a:ln>
          <a:effectLst/>
        </p:spPr>
        <p:txBody>
          <a:bodyPr vert="horz" wrap="square" lIns="91735" tIns="45868" rIns="91735" bIns="45868" numCol="1" anchor="t" anchorCtr="0" compatLnSpc="1">
            <a:prstTxWarp prst="textNoShape">
              <a:avLst/>
            </a:prstTxWarp>
          </a:bodyPr>
          <a:lstStyle>
            <a:lvl1pPr>
              <a:defRPr sz="1200">
                <a:latin typeface="Arial" charset="0"/>
                <a:ea typeface="+mn-ea"/>
                <a:cs typeface="+mn-cs"/>
              </a:defRPr>
            </a:lvl1pPr>
          </a:lstStyle>
          <a:p>
            <a:pPr>
              <a:defRPr/>
            </a:pPr>
            <a:endParaRPr lang="nb-NO" altLang="nb-NO"/>
          </a:p>
        </p:txBody>
      </p:sp>
      <p:sp>
        <p:nvSpPr>
          <p:cNvPr id="115715" name="Rectangle 3">
            <a:extLst>
              <a:ext uri="{FF2B5EF4-FFF2-40B4-BE49-F238E27FC236}">
                <a16:creationId xmlns:a16="http://schemas.microsoft.com/office/drawing/2014/main" id="{A956FECF-9EAA-40F7-88ED-C68654D63EA5}"/>
              </a:ext>
            </a:extLst>
          </p:cNvPr>
          <p:cNvSpPr>
            <a:spLocks noGrp="1" noChangeArrowheads="1"/>
          </p:cNvSpPr>
          <p:nvPr>
            <p:ph type="dt" sz="quarter" idx="1"/>
          </p:nvPr>
        </p:nvSpPr>
        <p:spPr bwMode="auto">
          <a:xfrm>
            <a:off x="3883853" y="0"/>
            <a:ext cx="2972547" cy="496888"/>
          </a:xfrm>
          <a:prstGeom prst="rect">
            <a:avLst/>
          </a:prstGeom>
          <a:noFill/>
          <a:ln>
            <a:noFill/>
          </a:ln>
          <a:effectLst/>
        </p:spPr>
        <p:txBody>
          <a:bodyPr vert="horz" wrap="square" lIns="91735" tIns="45868" rIns="91735" bIns="45868" numCol="1" anchor="t" anchorCtr="0" compatLnSpc="1">
            <a:prstTxWarp prst="textNoShape">
              <a:avLst/>
            </a:prstTxWarp>
          </a:bodyPr>
          <a:lstStyle>
            <a:lvl1pPr algn="r">
              <a:defRPr sz="1200">
                <a:latin typeface="Arial" charset="0"/>
                <a:ea typeface="+mn-ea"/>
                <a:cs typeface="+mn-cs"/>
              </a:defRPr>
            </a:lvl1pPr>
          </a:lstStyle>
          <a:p>
            <a:pPr>
              <a:defRPr/>
            </a:pPr>
            <a:endParaRPr lang="nb-NO" altLang="nb-NO"/>
          </a:p>
        </p:txBody>
      </p:sp>
      <p:sp>
        <p:nvSpPr>
          <p:cNvPr id="115716" name="Rectangle 4">
            <a:extLst>
              <a:ext uri="{FF2B5EF4-FFF2-40B4-BE49-F238E27FC236}">
                <a16:creationId xmlns:a16="http://schemas.microsoft.com/office/drawing/2014/main" id="{1D46EBA5-7F2A-4CA6-AFF0-70A80EB6A392}"/>
              </a:ext>
            </a:extLst>
          </p:cNvPr>
          <p:cNvSpPr>
            <a:spLocks noGrp="1" noChangeArrowheads="1"/>
          </p:cNvSpPr>
          <p:nvPr>
            <p:ph type="ftr" sz="quarter" idx="2"/>
          </p:nvPr>
        </p:nvSpPr>
        <p:spPr bwMode="auto">
          <a:xfrm>
            <a:off x="1" y="9428165"/>
            <a:ext cx="2972547" cy="496887"/>
          </a:xfrm>
          <a:prstGeom prst="rect">
            <a:avLst/>
          </a:prstGeom>
          <a:noFill/>
          <a:ln>
            <a:noFill/>
          </a:ln>
          <a:effectLst/>
        </p:spPr>
        <p:txBody>
          <a:bodyPr vert="horz" wrap="square" lIns="91735" tIns="45868" rIns="91735" bIns="45868" numCol="1" anchor="b" anchorCtr="0" compatLnSpc="1">
            <a:prstTxWarp prst="textNoShape">
              <a:avLst/>
            </a:prstTxWarp>
          </a:bodyPr>
          <a:lstStyle>
            <a:lvl1pPr>
              <a:defRPr sz="1200">
                <a:latin typeface="Arial" charset="0"/>
                <a:ea typeface="+mn-ea"/>
                <a:cs typeface="+mn-cs"/>
              </a:defRPr>
            </a:lvl1pPr>
          </a:lstStyle>
          <a:p>
            <a:pPr>
              <a:defRPr/>
            </a:pPr>
            <a:endParaRPr lang="nb-NO" altLang="nb-NO"/>
          </a:p>
        </p:txBody>
      </p:sp>
      <p:sp>
        <p:nvSpPr>
          <p:cNvPr id="115717" name="Rectangle 5">
            <a:extLst>
              <a:ext uri="{FF2B5EF4-FFF2-40B4-BE49-F238E27FC236}">
                <a16:creationId xmlns:a16="http://schemas.microsoft.com/office/drawing/2014/main" id="{56DDB7EE-61DA-4081-96E5-09925FD8BD04}"/>
              </a:ext>
            </a:extLst>
          </p:cNvPr>
          <p:cNvSpPr>
            <a:spLocks noGrp="1" noChangeArrowheads="1"/>
          </p:cNvSpPr>
          <p:nvPr>
            <p:ph type="sldNum" sz="quarter" idx="3"/>
          </p:nvPr>
        </p:nvSpPr>
        <p:spPr bwMode="auto">
          <a:xfrm>
            <a:off x="3883853" y="9428165"/>
            <a:ext cx="2972547" cy="496887"/>
          </a:xfrm>
          <a:prstGeom prst="rect">
            <a:avLst/>
          </a:prstGeom>
          <a:noFill/>
          <a:ln>
            <a:noFill/>
          </a:ln>
          <a:effectLst/>
        </p:spPr>
        <p:txBody>
          <a:bodyPr vert="horz" wrap="square" lIns="91735" tIns="45868" rIns="91735" bIns="45868" numCol="1" anchor="b" anchorCtr="0" compatLnSpc="1">
            <a:prstTxWarp prst="textNoShape">
              <a:avLst/>
            </a:prstTxWarp>
          </a:bodyPr>
          <a:lstStyle>
            <a:lvl1pPr algn="r">
              <a:defRPr sz="1200"/>
            </a:lvl1pPr>
          </a:lstStyle>
          <a:p>
            <a:fld id="{3176ECDE-3240-4659-B338-4275A2326BF0}" type="slidenum">
              <a:rPr lang="nb-NO" altLang="nb-NO"/>
              <a:pPr/>
              <a:t>‹#›</a:t>
            </a:fld>
            <a:endParaRPr lang="nb-NO" altLang="nb-NO"/>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B426D2-DA4C-4E60-AA5D-BDD39F425B21}"/>
              </a:ext>
            </a:extLst>
          </p:cNvPr>
          <p:cNvSpPr>
            <a:spLocks noGrp="1" noChangeArrowheads="1"/>
          </p:cNvSpPr>
          <p:nvPr>
            <p:ph type="hdr" sz="quarter"/>
          </p:nvPr>
        </p:nvSpPr>
        <p:spPr bwMode="auto">
          <a:xfrm>
            <a:off x="1" y="0"/>
            <a:ext cx="2972547" cy="496888"/>
          </a:xfrm>
          <a:prstGeom prst="rect">
            <a:avLst/>
          </a:prstGeom>
          <a:noFill/>
          <a:ln>
            <a:noFill/>
          </a:ln>
          <a:effectLst/>
        </p:spPr>
        <p:txBody>
          <a:bodyPr vert="horz" wrap="square" lIns="91735" tIns="45868" rIns="91735" bIns="45868" numCol="1" anchor="t" anchorCtr="0" compatLnSpc="1">
            <a:prstTxWarp prst="textNoShape">
              <a:avLst/>
            </a:prstTxWarp>
          </a:bodyPr>
          <a:lstStyle>
            <a:lvl1pPr>
              <a:defRPr sz="1200">
                <a:latin typeface="Arial" charset="0"/>
                <a:ea typeface="+mn-ea"/>
                <a:cs typeface="+mn-cs"/>
              </a:defRPr>
            </a:lvl1pPr>
          </a:lstStyle>
          <a:p>
            <a:pPr>
              <a:defRPr/>
            </a:pPr>
            <a:endParaRPr lang="nb-NO" altLang="nb-NO"/>
          </a:p>
        </p:txBody>
      </p:sp>
      <p:sp>
        <p:nvSpPr>
          <p:cNvPr id="18435" name="Rectangle 3">
            <a:extLst>
              <a:ext uri="{FF2B5EF4-FFF2-40B4-BE49-F238E27FC236}">
                <a16:creationId xmlns:a16="http://schemas.microsoft.com/office/drawing/2014/main" id="{63184101-93C5-44E7-AE39-E6021750B734}"/>
              </a:ext>
            </a:extLst>
          </p:cNvPr>
          <p:cNvSpPr>
            <a:spLocks noGrp="1" noChangeArrowheads="1"/>
          </p:cNvSpPr>
          <p:nvPr>
            <p:ph type="dt" idx="1"/>
          </p:nvPr>
        </p:nvSpPr>
        <p:spPr bwMode="auto">
          <a:xfrm>
            <a:off x="3883853" y="0"/>
            <a:ext cx="2972547" cy="496888"/>
          </a:xfrm>
          <a:prstGeom prst="rect">
            <a:avLst/>
          </a:prstGeom>
          <a:noFill/>
          <a:ln>
            <a:noFill/>
          </a:ln>
          <a:effectLst/>
        </p:spPr>
        <p:txBody>
          <a:bodyPr vert="horz" wrap="square" lIns="91735" tIns="45868" rIns="91735" bIns="45868" numCol="1" anchor="t" anchorCtr="0" compatLnSpc="1">
            <a:prstTxWarp prst="textNoShape">
              <a:avLst/>
            </a:prstTxWarp>
          </a:bodyPr>
          <a:lstStyle>
            <a:lvl1pPr algn="r">
              <a:defRPr sz="1200">
                <a:latin typeface="Arial" charset="0"/>
                <a:ea typeface="+mn-ea"/>
                <a:cs typeface="+mn-cs"/>
              </a:defRPr>
            </a:lvl1pPr>
          </a:lstStyle>
          <a:p>
            <a:pPr>
              <a:defRPr/>
            </a:pPr>
            <a:endParaRPr lang="nb-NO" altLang="nb-NO"/>
          </a:p>
        </p:txBody>
      </p:sp>
      <p:sp>
        <p:nvSpPr>
          <p:cNvPr id="14340" name="Rectangle 4">
            <a:extLst>
              <a:ext uri="{FF2B5EF4-FFF2-40B4-BE49-F238E27FC236}">
                <a16:creationId xmlns:a16="http://schemas.microsoft.com/office/drawing/2014/main" id="{25878C33-FBFE-43C4-A735-10F80D96117B}"/>
              </a:ext>
            </a:extLst>
          </p:cNvPr>
          <p:cNvSpPr>
            <a:spLocks noGrp="1" noRot="1" noChangeAspect="1" noChangeArrowheads="1" noTextEdit="1"/>
          </p:cNvSpPr>
          <p:nvPr>
            <p:ph type="sldImg" idx="2"/>
          </p:nvPr>
        </p:nvSpPr>
        <p:spPr bwMode="auto">
          <a:xfrm>
            <a:off x="120650"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a:extLst>
              <a:ext uri="{FF2B5EF4-FFF2-40B4-BE49-F238E27FC236}">
                <a16:creationId xmlns:a16="http://schemas.microsoft.com/office/drawing/2014/main" id="{E21DB686-0FBF-451A-BE88-403B299C4FA0}"/>
              </a:ext>
            </a:extLst>
          </p:cNvPr>
          <p:cNvSpPr>
            <a:spLocks noGrp="1" noChangeArrowheads="1"/>
          </p:cNvSpPr>
          <p:nvPr>
            <p:ph type="body" sz="quarter" idx="3"/>
          </p:nvPr>
        </p:nvSpPr>
        <p:spPr bwMode="auto">
          <a:xfrm>
            <a:off x="685481" y="4714876"/>
            <a:ext cx="5487041" cy="4467225"/>
          </a:xfrm>
          <a:prstGeom prst="rect">
            <a:avLst/>
          </a:prstGeom>
          <a:noFill/>
          <a:ln>
            <a:noFill/>
          </a:ln>
          <a:effectLst/>
        </p:spPr>
        <p:txBody>
          <a:bodyPr vert="horz" wrap="square" lIns="91735" tIns="45868" rIns="91735" bIns="45868"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18438" name="Rectangle 6">
            <a:extLst>
              <a:ext uri="{FF2B5EF4-FFF2-40B4-BE49-F238E27FC236}">
                <a16:creationId xmlns:a16="http://schemas.microsoft.com/office/drawing/2014/main" id="{81ECE9C4-C145-4176-909B-1872FD222F7B}"/>
              </a:ext>
            </a:extLst>
          </p:cNvPr>
          <p:cNvSpPr>
            <a:spLocks noGrp="1" noChangeArrowheads="1"/>
          </p:cNvSpPr>
          <p:nvPr>
            <p:ph type="ftr" sz="quarter" idx="4"/>
          </p:nvPr>
        </p:nvSpPr>
        <p:spPr bwMode="auto">
          <a:xfrm>
            <a:off x="1" y="9428165"/>
            <a:ext cx="2972547" cy="496887"/>
          </a:xfrm>
          <a:prstGeom prst="rect">
            <a:avLst/>
          </a:prstGeom>
          <a:noFill/>
          <a:ln>
            <a:noFill/>
          </a:ln>
          <a:effectLst/>
        </p:spPr>
        <p:txBody>
          <a:bodyPr vert="horz" wrap="square" lIns="91735" tIns="45868" rIns="91735" bIns="45868" numCol="1" anchor="b" anchorCtr="0" compatLnSpc="1">
            <a:prstTxWarp prst="textNoShape">
              <a:avLst/>
            </a:prstTxWarp>
          </a:bodyPr>
          <a:lstStyle>
            <a:lvl1pPr>
              <a:defRPr sz="1200">
                <a:latin typeface="Arial" charset="0"/>
                <a:ea typeface="+mn-ea"/>
                <a:cs typeface="+mn-cs"/>
              </a:defRPr>
            </a:lvl1pPr>
          </a:lstStyle>
          <a:p>
            <a:pPr>
              <a:defRPr/>
            </a:pPr>
            <a:endParaRPr lang="nb-NO" altLang="nb-NO"/>
          </a:p>
        </p:txBody>
      </p:sp>
      <p:sp>
        <p:nvSpPr>
          <p:cNvPr id="18439" name="Rectangle 7">
            <a:extLst>
              <a:ext uri="{FF2B5EF4-FFF2-40B4-BE49-F238E27FC236}">
                <a16:creationId xmlns:a16="http://schemas.microsoft.com/office/drawing/2014/main" id="{9ED81884-B883-4E00-A0CE-5447DC04CA96}"/>
              </a:ext>
            </a:extLst>
          </p:cNvPr>
          <p:cNvSpPr>
            <a:spLocks noGrp="1" noChangeArrowheads="1"/>
          </p:cNvSpPr>
          <p:nvPr>
            <p:ph type="sldNum" sz="quarter" idx="5"/>
          </p:nvPr>
        </p:nvSpPr>
        <p:spPr bwMode="auto">
          <a:xfrm>
            <a:off x="3883853" y="9428165"/>
            <a:ext cx="2972547" cy="496887"/>
          </a:xfrm>
          <a:prstGeom prst="rect">
            <a:avLst/>
          </a:prstGeom>
          <a:noFill/>
          <a:ln>
            <a:noFill/>
          </a:ln>
          <a:effectLst/>
        </p:spPr>
        <p:txBody>
          <a:bodyPr vert="horz" wrap="square" lIns="91735" tIns="45868" rIns="91735" bIns="45868" numCol="1" anchor="b" anchorCtr="0" compatLnSpc="1">
            <a:prstTxWarp prst="textNoShape">
              <a:avLst/>
            </a:prstTxWarp>
          </a:bodyPr>
          <a:lstStyle>
            <a:lvl1pPr algn="r">
              <a:defRPr sz="1200"/>
            </a:lvl1pPr>
          </a:lstStyle>
          <a:p>
            <a:fld id="{5212ACC3-5D93-4BAE-A9B1-22530951545F}" type="slidenum">
              <a:rPr lang="nb-NO" altLang="nb-NO"/>
              <a:pPr/>
              <a:t>‹#›</a:t>
            </a:fld>
            <a:endParaRPr lang="nb-NO" alt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212ACC3-5D93-4BAE-A9B1-22530951545F}" type="slidenum">
              <a:rPr lang="nb-NO" altLang="nb-NO" smtClean="0"/>
              <a:pPr/>
              <a:t>2</a:t>
            </a:fld>
            <a:endParaRPr lang="nb-NO" altLang="nb-NO"/>
          </a:p>
        </p:txBody>
      </p:sp>
    </p:spTree>
    <p:extLst>
      <p:ext uri="{BB962C8B-B14F-4D97-AF65-F5344CB8AC3E}">
        <p14:creationId xmlns:p14="http://schemas.microsoft.com/office/powerpoint/2010/main" val="2006197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latin typeface="Candara" panose="020E0502030303020204" pitchFamily="34" charset="0"/>
              </a:rPr>
              <a:t>energon</a:t>
            </a:r>
            <a:r>
              <a:rPr lang="nb-NO" dirty="0">
                <a:latin typeface="Candara" panose="020E0502030303020204" pitchFamily="34" charset="0"/>
              </a:rPr>
              <a:t> </a:t>
            </a:r>
          </a:p>
          <a:p>
            <a:r>
              <a:rPr lang="nb-NO" dirty="0" err="1">
                <a:latin typeface="Candara" panose="020E0502030303020204" pitchFamily="34" charset="0"/>
              </a:rPr>
              <a:t>energémata</a:t>
            </a:r>
            <a:r>
              <a:rPr lang="nb-NO" dirty="0">
                <a:latin typeface="Candara" panose="020E0502030303020204" pitchFamily="34" charset="0"/>
              </a:rPr>
              <a:t> </a:t>
            </a:r>
          </a:p>
          <a:p>
            <a:r>
              <a:rPr lang="nb-NO" dirty="0" err="1">
                <a:latin typeface="Candara" panose="020E0502030303020204" pitchFamily="34" charset="0"/>
              </a:rPr>
              <a:t>energomen</a:t>
            </a:r>
            <a:r>
              <a:rPr lang="nb-NO" dirty="0">
                <a:latin typeface="Candara" panose="020E0502030303020204" pitchFamily="34" charset="0"/>
              </a:rPr>
              <a:t> </a:t>
            </a:r>
            <a:endParaRPr lang="nb-NO" dirty="0"/>
          </a:p>
        </p:txBody>
      </p:sp>
      <p:sp>
        <p:nvSpPr>
          <p:cNvPr id="4" name="Plassholder for lysbildenummer 3"/>
          <p:cNvSpPr>
            <a:spLocks noGrp="1"/>
          </p:cNvSpPr>
          <p:nvPr>
            <p:ph type="sldNum" sz="quarter" idx="5"/>
          </p:nvPr>
        </p:nvSpPr>
        <p:spPr/>
        <p:txBody>
          <a:bodyPr/>
          <a:lstStyle/>
          <a:p>
            <a:fld id="{5212ACC3-5D93-4BAE-A9B1-22530951545F}" type="slidenum">
              <a:rPr lang="nb-NO" altLang="nb-NO" smtClean="0"/>
              <a:pPr/>
              <a:t>13</a:t>
            </a:fld>
            <a:endParaRPr lang="nb-NO" altLang="nb-NO"/>
          </a:p>
        </p:txBody>
      </p:sp>
    </p:spTree>
    <p:extLst>
      <p:ext uri="{BB962C8B-B14F-4D97-AF65-F5344CB8AC3E}">
        <p14:creationId xmlns:p14="http://schemas.microsoft.com/office/powerpoint/2010/main" val="377493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latin typeface="Candara" panose="020E0502030303020204" pitchFamily="34" charset="0"/>
              </a:rPr>
              <a:t>energon</a:t>
            </a:r>
            <a:r>
              <a:rPr lang="nb-NO" dirty="0">
                <a:latin typeface="Candara" panose="020E0502030303020204" pitchFamily="34" charset="0"/>
              </a:rPr>
              <a:t> </a:t>
            </a:r>
          </a:p>
          <a:p>
            <a:r>
              <a:rPr lang="nb-NO" dirty="0" err="1">
                <a:latin typeface="Candara" panose="020E0502030303020204" pitchFamily="34" charset="0"/>
              </a:rPr>
              <a:t>energémata</a:t>
            </a:r>
            <a:r>
              <a:rPr lang="nb-NO" dirty="0">
                <a:latin typeface="Candara" panose="020E0502030303020204" pitchFamily="34" charset="0"/>
              </a:rPr>
              <a:t> </a:t>
            </a:r>
          </a:p>
          <a:p>
            <a:r>
              <a:rPr lang="nb-NO" dirty="0" err="1">
                <a:latin typeface="Candara" panose="020E0502030303020204" pitchFamily="34" charset="0"/>
              </a:rPr>
              <a:t>energomen</a:t>
            </a:r>
            <a:r>
              <a:rPr lang="nb-NO" dirty="0">
                <a:latin typeface="Candara" panose="020E0502030303020204" pitchFamily="34" charset="0"/>
              </a:rPr>
              <a:t> </a:t>
            </a:r>
            <a:endParaRPr lang="nb-NO" dirty="0"/>
          </a:p>
        </p:txBody>
      </p:sp>
      <p:sp>
        <p:nvSpPr>
          <p:cNvPr id="4" name="Plassholder for lysbildenummer 3"/>
          <p:cNvSpPr>
            <a:spLocks noGrp="1"/>
          </p:cNvSpPr>
          <p:nvPr>
            <p:ph type="sldNum" sz="quarter" idx="5"/>
          </p:nvPr>
        </p:nvSpPr>
        <p:spPr/>
        <p:txBody>
          <a:bodyPr/>
          <a:lstStyle/>
          <a:p>
            <a:fld id="{5212ACC3-5D93-4BAE-A9B1-22530951545F}" type="slidenum">
              <a:rPr lang="nb-NO" altLang="nb-NO" smtClean="0"/>
              <a:pPr/>
              <a:t>14</a:t>
            </a:fld>
            <a:endParaRPr lang="nb-NO" altLang="nb-NO"/>
          </a:p>
        </p:txBody>
      </p:sp>
    </p:spTree>
    <p:extLst>
      <p:ext uri="{BB962C8B-B14F-4D97-AF65-F5344CB8AC3E}">
        <p14:creationId xmlns:p14="http://schemas.microsoft.com/office/powerpoint/2010/main" val="3926114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latin typeface="Candara" panose="020E0502030303020204" pitchFamily="34" charset="0"/>
              </a:rPr>
              <a:t>energon</a:t>
            </a:r>
            <a:r>
              <a:rPr lang="nb-NO" dirty="0">
                <a:latin typeface="Candara" panose="020E0502030303020204" pitchFamily="34" charset="0"/>
              </a:rPr>
              <a:t> </a:t>
            </a:r>
          </a:p>
          <a:p>
            <a:r>
              <a:rPr lang="nb-NO" dirty="0" err="1">
                <a:latin typeface="Candara" panose="020E0502030303020204" pitchFamily="34" charset="0"/>
              </a:rPr>
              <a:t>energémata</a:t>
            </a:r>
            <a:r>
              <a:rPr lang="nb-NO" dirty="0">
                <a:latin typeface="Candara" panose="020E0502030303020204" pitchFamily="34" charset="0"/>
              </a:rPr>
              <a:t> </a:t>
            </a:r>
          </a:p>
          <a:p>
            <a:r>
              <a:rPr lang="nb-NO" dirty="0" err="1">
                <a:latin typeface="Candara" panose="020E0502030303020204" pitchFamily="34" charset="0"/>
              </a:rPr>
              <a:t>energomen</a:t>
            </a:r>
            <a:r>
              <a:rPr lang="nb-NO" dirty="0">
                <a:latin typeface="Candara" panose="020E0502030303020204" pitchFamily="34" charset="0"/>
              </a:rPr>
              <a:t> </a:t>
            </a:r>
            <a:endParaRPr lang="nb-NO" dirty="0"/>
          </a:p>
        </p:txBody>
      </p:sp>
      <p:sp>
        <p:nvSpPr>
          <p:cNvPr id="4" name="Plassholder for lysbildenummer 3"/>
          <p:cNvSpPr>
            <a:spLocks noGrp="1"/>
          </p:cNvSpPr>
          <p:nvPr>
            <p:ph type="sldNum" sz="quarter" idx="5"/>
          </p:nvPr>
        </p:nvSpPr>
        <p:spPr/>
        <p:txBody>
          <a:bodyPr/>
          <a:lstStyle/>
          <a:p>
            <a:fld id="{5212ACC3-5D93-4BAE-A9B1-22530951545F}" type="slidenum">
              <a:rPr lang="nb-NO" altLang="nb-NO" smtClean="0"/>
              <a:pPr/>
              <a:t>15</a:t>
            </a:fld>
            <a:endParaRPr lang="nb-NO" altLang="nb-NO"/>
          </a:p>
        </p:txBody>
      </p:sp>
    </p:spTree>
    <p:extLst>
      <p:ext uri="{BB962C8B-B14F-4D97-AF65-F5344CB8AC3E}">
        <p14:creationId xmlns:p14="http://schemas.microsoft.com/office/powerpoint/2010/main" val="850688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For it is God who is the energizer (</a:t>
            </a:r>
            <a:r>
              <a:rPr lang="nb-NO" sz="1800" dirty="0" err="1">
                <a:effectLst/>
                <a:latin typeface="Calibri" panose="020F0502020204030204" pitchFamily="34" charset="0"/>
                <a:ea typeface="Calibri" panose="020F0502020204030204" pitchFamily="34" charset="0"/>
                <a:cs typeface="Calibri" panose="020F0502020204030204" pitchFamily="34" charset="0"/>
              </a:rPr>
              <a:t>ἐνεργῶν</a:t>
            </a:r>
            <a:r>
              <a:rPr lang="en-GB" sz="1800" dirty="0">
                <a:effectLst/>
                <a:latin typeface="Calibri" panose="020F0502020204030204" pitchFamily="34" charset="0"/>
                <a:ea typeface="Calibri" panose="020F0502020204030204" pitchFamily="34" charset="0"/>
                <a:cs typeface="Calibri" panose="020F0502020204030204" pitchFamily="34" charset="0"/>
              </a:rPr>
              <a:t> | </a:t>
            </a:r>
            <a:r>
              <a:rPr lang="en-GB" sz="1800" dirty="0" err="1">
                <a:effectLst/>
                <a:latin typeface="Calibri" panose="020F0502020204030204" pitchFamily="34" charset="0"/>
                <a:ea typeface="Calibri" panose="020F0502020204030204" pitchFamily="34" charset="0"/>
                <a:cs typeface="Calibri" panose="020F0502020204030204" pitchFamily="34" charset="0"/>
              </a:rPr>
              <a:t>energón</a:t>
            </a:r>
            <a:r>
              <a:rPr lang="en-GB" sz="1800" dirty="0">
                <a:effectLst/>
                <a:latin typeface="Calibri" panose="020F0502020204030204" pitchFamily="34" charset="0"/>
                <a:ea typeface="Calibri" panose="020F0502020204030204" pitchFamily="34" charset="0"/>
                <a:cs typeface="Calibri" panose="020F0502020204030204" pitchFamily="34" charset="0"/>
              </a:rPr>
              <a:t> | KJV: who works) in you both to will and to energize (</a:t>
            </a:r>
            <a:r>
              <a:rPr lang="nb-NO" sz="1800" dirty="0" err="1">
                <a:effectLst/>
                <a:latin typeface="Calibri" panose="020F0502020204030204" pitchFamily="34" charset="0"/>
                <a:ea typeface="Calibri" panose="020F0502020204030204" pitchFamily="34" charset="0"/>
                <a:cs typeface="Calibri" panose="020F0502020204030204" pitchFamily="34" charset="0"/>
              </a:rPr>
              <a:t>ἐνεργεῖν</a:t>
            </a:r>
            <a:r>
              <a:rPr lang="en-GB" sz="1800" dirty="0">
                <a:effectLst/>
                <a:latin typeface="Calibri" panose="020F0502020204030204" pitchFamily="34" charset="0"/>
                <a:ea typeface="Calibri" panose="020F0502020204030204" pitchFamily="34" charset="0"/>
                <a:cs typeface="Calibri" panose="020F0502020204030204" pitchFamily="34" charset="0"/>
              </a:rPr>
              <a:t> | </a:t>
            </a:r>
            <a:r>
              <a:rPr lang="en-GB" sz="1800" dirty="0" err="1">
                <a:effectLst/>
                <a:latin typeface="Calibri" panose="020F0502020204030204" pitchFamily="34" charset="0"/>
                <a:ea typeface="Calibri" panose="020F0502020204030204" pitchFamily="34" charset="0"/>
                <a:cs typeface="Calibri" panose="020F0502020204030204" pitchFamily="34" charset="0"/>
              </a:rPr>
              <a:t>energeín</a:t>
            </a:r>
            <a:r>
              <a:rPr lang="en-GB" sz="1800" dirty="0">
                <a:effectLst/>
                <a:latin typeface="Calibri" panose="020F0502020204030204" pitchFamily="34" charset="0"/>
                <a:ea typeface="Calibri" panose="020F0502020204030204" pitchFamily="34" charset="0"/>
                <a:cs typeface="Calibri" panose="020F0502020204030204" pitchFamily="34" charset="0"/>
              </a:rPr>
              <a:t> | KJV: to do) in order to </a:t>
            </a:r>
            <a:r>
              <a:rPr lang="en-GB" sz="1800" dirty="0" err="1">
                <a:effectLst/>
                <a:latin typeface="Calibri" panose="020F0502020204030204" pitchFamily="34" charset="0"/>
                <a:ea typeface="Calibri" panose="020F0502020204030204" pitchFamily="34" charset="0"/>
                <a:cs typeface="Calibri" panose="020F0502020204030204" pitchFamily="34" charset="0"/>
              </a:rPr>
              <a:t>fulfill</a:t>
            </a:r>
            <a:r>
              <a:rPr lang="en-GB" sz="1800" dirty="0">
                <a:effectLst/>
                <a:latin typeface="Calibri" panose="020F0502020204030204" pitchFamily="34" charset="0"/>
                <a:ea typeface="Calibri" panose="020F0502020204030204" pitchFamily="34" charset="0"/>
                <a:cs typeface="Calibri" panose="020F0502020204030204" pitchFamily="34" charset="0"/>
              </a:rPr>
              <a:t> his good pleasure. (Fil 2,13)</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i="1"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For det er Gud som er energigiveren </a:t>
            </a:r>
            <a:r>
              <a:rPr lang="nb-NO" sz="12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a:t>
            </a:r>
            <a:r>
              <a:rPr lang="nb-NO" sz="1200" dirty="0" err="1">
                <a:solidFill>
                  <a:srgbClr val="333333"/>
                </a:solidFill>
                <a:effectLst/>
                <a:latin typeface="Candara" panose="020E0502030303020204" pitchFamily="34" charset="0"/>
                <a:ea typeface="Calibri" panose="020F0502020204030204" pitchFamily="34" charset="0"/>
                <a:cs typeface="Calibri" panose="020F0502020204030204" pitchFamily="34" charset="0"/>
              </a:rPr>
              <a:t>energizer</a:t>
            </a:r>
            <a:r>
              <a:rPr lang="nb-NO" sz="12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 </a:t>
            </a:r>
            <a:r>
              <a:rPr lang="nb-NO" sz="1200" dirty="0" err="1">
                <a:solidFill>
                  <a:srgbClr val="333333"/>
                </a:solidFill>
                <a:effectLst/>
                <a:latin typeface="Candara" panose="020E0502030303020204" pitchFamily="34" charset="0"/>
                <a:ea typeface="Calibri" panose="020F0502020204030204" pitchFamily="34" charset="0"/>
                <a:cs typeface="Calibri" panose="020F0502020204030204" pitchFamily="34" charset="0"/>
              </a:rPr>
              <a:t>energón</a:t>
            </a:r>
            <a:r>
              <a:rPr lang="nb-NO" sz="12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 </a:t>
            </a:r>
            <a:r>
              <a:rPr lang="nb-NO" sz="1200" i="1"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i dere, slik at dere både vil og frigir energi </a:t>
            </a:r>
            <a:r>
              <a:rPr lang="nb-NO" sz="12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a:t>
            </a:r>
            <a:r>
              <a:rPr lang="nb-NO" sz="1200" dirty="0" err="1">
                <a:solidFill>
                  <a:srgbClr val="333333"/>
                </a:solidFill>
                <a:effectLst/>
                <a:latin typeface="Candara" panose="020E0502030303020204" pitchFamily="34" charset="0"/>
                <a:ea typeface="Calibri" panose="020F0502020204030204" pitchFamily="34" charset="0"/>
                <a:cs typeface="Calibri" panose="020F0502020204030204" pitchFamily="34" charset="0"/>
              </a:rPr>
              <a:t>energize</a:t>
            </a:r>
            <a:r>
              <a:rPr lang="nb-NO" sz="12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 </a:t>
            </a:r>
            <a:r>
              <a:rPr lang="nb-NO" sz="1200" dirty="0" err="1">
                <a:solidFill>
                  <a:srgbClr val="333333"/>
                </a:solidFill>
                <a:effectLst/>
                <a:latin typeface="Candara" panose="020E0502030303020204" pitchFamily="34" charset="0"/>
                <a:ea typeface="Calibri" panose="020F0502020204030204" pitchFamily="34" charset="0"/>
                <a:cs typeface="Calibri" panose="020F0502020204030204" pitchFamily="34" charset="0"/>
              </a:rPr>
              <a:t>energeín</a:t>
            </a:r>
            <a:r>
              <a:rPr lang="nb-NO" sz="12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 </a:t>
            </a:r>
            <a:r>
              <a:rPr lang="nb-NO" sz="1200" i="1"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etter Guds gode vilje. </a:t>
            </a:r>
            <a:r>
              <a:rPr lang="en-GB" sz="1200" dirty="0">
                <a:effectLst/>
                <a:latin typeface="Calibri" panose="020F0502020204030204" pitchFamily="34" charset="0"/>
                <a:ea typeface="Calibri" panose="020F0502020204030204" pitchFamily="34" charset="0"/>
                <a:cs typeface="Calibri" panose="020F0502020204030204" pitchFamily="34" charset="0"/>
              </a:rPr>
              <a:t>(Fil 2,13)</a:t>
            </a:r>
            <a:endParaRPr lang="nb-NO" sz="1200" i="1" dirty="0">
              <a:effectLst/>
              <a:latin typeface="Candara" panose="020E050203030302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5212ACC3-5D93-4BAE-A9B1-22530951545F}" type="slidenum">
              <a:rPr lang="nb-NO" altLang="nb-NO" smtClean="0"/>
              <a:pPr/>
              <a:t>17</a:t>
            </a:fld>
            <a:endParaRPr lang="nb-NO" altLang="nb-NO"/>
          </a:p>
        </p:txBody>
      </p:sp>
    </p:spTree>
    <p:extLst>
      <p:ext uri="{BB962C8B-B14F-4D97-AF65-F5344CB8AC3E}">
        <p14:creationId xmlns:p14="http://schemas.microsoft.com/office/powerpoint/2010/main" val="4170059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601CFB7-3ED1-4E8A-8257-65BA0C22659A}" type="slidenum">
              <a:rPr lang="nb-NO" smtClean="0"/>
              <a:t>19</a:t>
            </a:fld>
            <a:endParaRPr lang="nb-NO"/>
          </a:p>
        </p:txBody>
      </p:sp>
    </p:spTree>
    <p:extLst>
      <p:ext uri="{BB962C8B-B14F-4D97-AF65-F5344CB8AC3E}">
        <p14:creationId xmlns:p14="http://schemas.microsoft.com/office/powerpoint/2010/main" val="870114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36717910" indent="-36275340">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2570" eaLnBrk="0" fontAlgn="base" hangingPunct="0">
              <a:spcBef>
                <a:spcPct val="0"/>
              </a:spcBef>
              <a:spcAft>
                <a:spcPct val="0"/>
              </a:spcAft>
              <a:defRPr sz="2300">
                <a:solidFill>
                  <a:schemeClr val="tx1"/>
                </a:solidFill>
                <a:latin typeface="Arial" charset="0"/>
                <a:ea typeface="ＭＳ Ｐゴシック" charset="0"/>
              </a:defRPr>
            </a:lvl6pPr>
            <a:lvl7pPr marL="885139" eaLnBrk="0" fontAlgn="base" hangingPunct="0">
              <a:spcBef>
                <a:spcPct val="0"/>
              </a:spcBef>
              <a:spcAft>
                <a:spcPct val="0"/>
              </a:spcAft>
              <a:defRPr sz="2300">
                <a:solidFill>
                  <a:schemeClr val="tx1"/>
                </a:solidFill>
                <a:latin typeface="Arial" charset="0"/>
                <a:ea typeface="ＭＳ Ｐゴシック" charset="0"/>
              </a:defRPr>
            </a:lvl7pPr>
            <a:lvl8pPr marL="1327709" eaLnBrk="0" fontAlgn="base" hangingPunct="0">
              <a:spcBef>
                <a:spcPct val="0"/>
              </a:spcBef>
              <a:spcAft>
                <a:spcPct val="0"/>
              </a:spcAft>
              <a:defRPr sz="2300">
                <a:solidFill>
                  <a:schemeClr val="tx1"/>
                </a:solidFill>
                <a:latin typeface="Arial" charset="0"/>
                <a:ea typeface="ＭＳ Ｐゴシック" charset="0"/>
              </a:defRPr>
            </a:lvl8pPr>
            <a:lvl9pPr marL="1770278" eaLnBrk="0" fontAlgn="base" hangingPunct="0">
              <a:spcBef>
                <a:spcPct val="0"/>
              </a:spcBef>
              <a:spcAft>
                <a:spcPct val="0"/>
              </a:spcAft>
              <a:defRPr sz="2300">
                <a:solidFill>
                  <a:schemeClr val="tx1"/>
                </a:solidFill>
                <a:latin typeface="Arial" charset="0"/>
                <a:ea typeface="ＭＳ Ｐゴシック" charset="0"/>
              </a:defRPr>
            </a:lvl9pPr>
          </a:lstStyle>
          <a:p>
            <a:fld id="{3F4D22EE-41C0-444B-9CDE-78D58DED936F}" type="slidenum">
              <a:rPr lang="en-US" sz="1200">
                <a:solidFill>
                  <a:prstClr val="black"/>
                </a:solidFill>
              </a:rPr>
              <a:pPr/>
              <a:t>20</a:t>
            </a:fld>
            <a:endParaRPr lang="en-US" sz="1200">
              <a:solidFill>
                <a:prstClr val="black"/>
              </a:solidFill>
            </a:endParaRPr>
          </a:p>
        </p:txBody>
      </p:sp>
      <p:sp>
        <p:nvSpPr>
          <p:cNvPr id="66563" name="Rectangle 2"/>
          <p:cNvSpPr>
            <a:spLocks noGrp="1" noRot="1" noChangeAspect="1" noChangeArrowheads="1"/>
          </p:cNvSpPr>
          <p:nvPr>
            <p:ph type="sldImg"/>
          </p:nvPr>
        </p:nvSpPr>
        <p:spPr>
          <a:xfrm>
            <a:off x="355600" y="665163"/>
            <a:ext cx="5910263" cy="3325812"/>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a:lnSpc>
                <a:spcPct val="107000"/>
              </a:lnSpc>
              <a:spcAft>
                <a:spcPts val="774"/>
              </a:spcAft>
            </a:pPr>
            <a:r>
              <a:rPr lang="nb-NO" sz="1700" dirty="0" err="1">
                <a:latin typeface="Calibri" panose="020F0502020204030204" pitchFamily="34" charset="0"/>
                <a:ea typeface="Calibri" panose="020F0502020204030204" pitchFamily="34" charset="0"/>
                <a:cs typeface="Times New Roman" panose="02020603050405020304" pitchFamily="18" charset="0"/>
              </a:rPr>
              <a:t>Lysfargene</a:t>
            </a:r>
            <a:r>
              <a:rPr lang="nb-NO" sz="1700" dirty="0">
                <a:latin typeface="Calibri" panose="020F0502020204030204" pitchFamily="34" charset="0"/>
                <a:ea typeface="Calibri" panose="020F0502020204030204" pitchFamily="34" charset="0"/>
                <a:cs typeface="Times New Roman" panose="02020603050405020304" pitchFamily="18" charset="0"/>
              </a:rPr>
              <a:t> grønt, rødt og blått utgjør til sammen hvitt lys (som i en projektor). </a:t>
            </a:r>
          </a:p>
          <a:p>
            <a:pPr>
              <a:lnSpc>
                <a:spcPct val="107000"/>
              </a:lnSpc>
              <a:spcAft>
                <a:spcPts val="774"/>
              </a:spcAft>
            </a:pPr>
            <a:r>
              <a:rPr lang="nb-NO" sz="1700" dirty="0">
                <a:latin typeface="Calibri" panose="020F0502020204030204" pitchFamily="34" charset="0"/>
                <a:ea typeface="Calibri" panose="020F0502020204030204" pitchFamily="34" charset="0"/>
                <a:cs typeface="Times New Roman" panose="02020603050405020304" pitchFamily="18" charset="0"/>
              </a:rPr>
              <a:t>Fargebryt­ningen kan være en illustrasjon på kjærlighetens 3 dimensjoner.</a:t>
            </a:r>
          </a:p>
          <a:p>
            <a:pPr>
              <a:lnSpc>
                <a:spcPct val="107000"/>
              </a:lnSpc>
              <a:spcAft>
                <a:spcPts val="774"/>
              </a:spcAft>
            </a:pPr>
            <a:endParaRPr lang="nb-NO" sz="17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4"/>
              </a:spcAft>
            </a:pPr>
            <a:r>
              <a:rPr lang="nb-NO" sz="1700" dirty="0">
                <a:latin typeface="Calibri" panose="020F0502020204030204" pitchFamily="34" charset="0"/>
                <a:ea typeface="Calibri" panose="020F0502020204030204" pitchFamily="34" charset="0"/>
                <a:cs typeface="Times New Roman" panose="02020603050405020304" pitchFamily="18" charset="0"/>
              </a:rPr>
              <a:t>Når Gud er lys kan vi som hans barn reflektere dette lyset slik at andre mennesker får del i Guds kjærlighet (Guds nåde, sannhet og rettferdighet): </a:t>
            </a:r>
            <a:r>
              <a:rPr lang="nb-NO" sz="1700" i="1" dirty="0">
                <a:latin typeface="Calibri" panose="020F0502020204030204" pitchFamily="34" charset="0"/>
                <a:ea typeface="Calibri" panose="020F0502020204030204" pitchFamily="34" charset="0"/>
                <a:cs typeface="Times New Roman" panose="02020603050405020304" pitchFamily="18" charset="0"/>
              </a:rPr>
              <a:t>«For Gud, som sa: «Lys skal stråle fram fra mørket», han har også latt lyset skinne i våre hjerter, for at kunnskapen om Guds herlighet i Jesu Kristi ansikt skal lyse fram.» </a:t>
            </a:r>
            <a:r>
              <a:rPr lang="nb-NO" sz="1700" dirty="0">
                <a:latin typeface="Calibri" panose="020F0502020204030204" pitchFamily="34" charset="0"/>
                <a:ea typeface="Calibri" panose="020F0502020204030204" pitchFamily="34" charset="0"/>
                <a:cs typeface="Times New Roman" panose="02020603050405020304" pitchFamily="18" charset="0"/>
              </a:rPr>
              <a:t>(2. Kor. 4,6)</a:t>
            </a:r>
          </a:p>
          <a:p>
            <a:pPr defTabSz="885139">
              <a:defRPr/>
            </a:pPr>
            <a:endParaRPr lang="nb-NO" noProof="0" dirty="0">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66449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337AF57-9852-42E4-BD6E-085F236A3487}" type="slidenum">
              <a:rPr lang="nb-NO" altLang="nb-NO" sz="1200"/>
              <a:pPr eaLnBrk="1" hangingPunct="1"/>
              <a:t>21</a:t>
            </a:fld>
            <a:endParaRPr lang="nb-NO" altLang="nb-NO" sz="1200"/>
          </a:p>
        </p:txBody>
      </p:sp>
      <p:sp>
        <p:nvSpPr>
          <p:cNvPr id="29699" name="Rectangle 2"/>
          <p:cNvSpPr>
            <a:spLocks noGrp="1" noRot="1" noChangeAspect="1" noChangeArrowheads="1" noTextEdit="1"/>
          </p:cNvSpPr>
          <p:nvPr>
            <p:ph type="sldImg"/>
          </p:nvPr>
        </p:nvSpPr>
        <p:spPr>
          <a:xfrm>
            <a:off x="90488" y="744538"/>
            <a:ext cx="6616700" cy="3722687"/>
          </a:xfrm>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lgn="ctr">
              <a:spcBef>
                <a:spcPts val="1200"/>
              </a:spcBef>
            </a:pPr>
            <a:r>
              <a:rPr lang="nb-NO" sz="1200" i="1" dirty="0">
                <a:latin typeface="Calibri" panose="020F0502020204030204" pitchFamily="34" charset="0"/>
                <a:cs typeface="Calibri" panose="020F0502020204030204" pitchFamily="34" charset="0"/>
              </a:rPr>
              <a:t>Kjærligheten er tålmodig, kjærligheten er velvillig,</a:t>
            </a:r>
            <a:br>
              <a:rPr lang="nb-NO" sz="1200" i="1" dirty="0">
                <a:latin typeface="Calibri" panose="020F0502020204030204" pitchFamily="34" charset="0"/>
                <a:cs typeface="Calibri" panose="020F0502020204030204" pitchFamily="34" charset="0"/>
              </a:rPr>
            </a:br>
            <a:r>
              <a:rPr lang="nb-NO" sz="1200" i="1" dirty="0">
                <a:latin typeface="Calibri" panose="020F0502020204030204" pitchFamily="34" charset="0"/>
                <a:cs typeface="Calibri" panose="020F0502020204030204" pitchFamily="34" charset="0"/>
              </a:rPr>
              <a:t>den misunner ikke, skryter ikke, er ikke hovmodig.</a:t>
            </a:r>
          </a:p>
          <a:p>
            <a:pPr lvl="0" algn="ctr">
              <a:spcBef>
                <a:spcPts val="1200"/>
              </a:spcBef>
            </a:pPr>
            <a:r>
              <a:rPr lang="nb-NO" sz="1200" i="1" dirty="0">
                <a:latin typeface="Calibri" panose="020F0502020204030204" pitchFamily="34" charset="0"/>
                <a:cs typeface="Calibri" panose="020F0502020204030204" pitchFamily="34" charset="0"/>
              </a:rPr>
              <a:t>Kjærligheten krenker ikke, søker ikke sitt eget, er ikke oppfarende og gjemmer ikke på det onde.</a:t>
            </a:r>
          </a:p>
          <a:p>
            <a:pPr lvl="0" algn="ctr">
              <a:spcBef>
                <a:spcPts val="1200"/>
              </a:spcBef>
            </a:pPr>
            <a:r>
              <a:rPr lang="nb-NO" sz="1200" i="1" dirty="0">
                <a:latin typeface="Calibri" panose="020F0502020204030204" pitchFamily="34" charset="0"/>
                <a:cs typeface="Calibri" panose="020F0502020204030204" pitchFamily="34" charset="0"/>
              </a:rPr>
              <a:t>Den gleder seg ikke over urett,</a:t>
            </a:r>
          </a:p>
          <a:p>
            <a:pPr lvl="0" algn="ctr">
              <a:spcBef>
                <a:spcPts val="0"/>
              </a:spcBef>
            </a:pPr>
            <a:r>
              <a:rPr lang="nb-NO" sz="1200" i="1" dirty="0">
                <a:latin typeface="Calibri" panose="020F0502020204030204" pitchFamily="34" charset="0"/>
                <a:cs typeface="Calibri" panose="020F0502020204030204" pitchFamily="34" charset="0"/>
              </a:rPr>
              <a:t>men har sin glede i sannheten.</a:t>
            </a:r>
          </a:p>
          <a:p>
            <a:pPr lvl="0" algn="ctr">
              <a:spcBef>
                <a:spcPts val="1200"/>
              </a:spcBef>
            </a:pPr>
            <a:r>
              <a:rPr lang="nb-NO" sz="1200" i="1" dirty="0">
                <a:latin typeface="Calibri" panose="020F0502020204030204" pitchFamily="34" charset="0"/>
                <a:cs typeface="Calibri" panose="020F0502020204030204" pitchFamily="34" charset="0"/>
              </a:rPr>
              <a:t>Kjærligheten utholder alt, tror alt, håper alt, tåler alt. </a:t>
            </a:r>
            <a:endParaRPr kumimoji="0" lang="nb-NO" sz="1200" b="0" i="1" u="none" strike="noStrike" kern="120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333333"/>
                </a:solidFill>
                <a:effectLst/>
                <a:uLnTx/>
                <a:uFillTx/>
                <a:latin typeface="Calibri" panose="020F0502020204030204" pitchFamily="34" charset="0"/>
                <a:ea typeface="ＭＳ Ｐゴシック" panose="020B0600070205080204" pitchFamily="34" charset="-128"/>
                <a:cs typeface="Calibri" panose="020F0502020204030204" pitchFamily="34" charset="0"/>
              </a:rPr>
              <a:t>1. Kor. </a:t>
            </a:r>
            <a:r>
              <a:rPr lang="nb-NO" sz="1200" dirty="0">
                <a:solidFill>
                  <a:srgbClr val="333333"/>
                </a:solidFill>
                <a:latin typeface="Calibri" panose="020F0502020204030204" pitchFamily="34" charset="0"/>
                <a:cs typeface="Calibri" panose="020F0502020204030204" pitchFamily="34" charset="0"/>
              </a:rPr>
              <a:t>13,4-7</a:t>
            </a:r>
            <a:endParaRPr kumimoji="0" lang="nb-NO"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endParaRPr lang="nb-NO" altLang="nb-NO"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34093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r>
              <a:rPr lang="nb-NO" altLang="nb-NO" dirty="0">
                <a:latin typeface="Arial" pitchFamily="-105" charset="0"/>
                <a:ea typeface="ＭＳ Ｐゴシック" pitchFamily="-108" charset="-128"/>
                <a:cs typeface="Arial" charset="0"/>
              </a:rPr>
              <a:t>1 Kor 12,4-6 </a:t>
            </a:r>
          </a:p>
          <a:p>
            <a:pPr eaLnBrk="1" hangingPunct="1"/>
            <a:r>
              <a:rPr lang="nb-NO" altLang="nb-NO" dirty="0">
                <a:latin typeface="Arial" pitchFamily="-105" charset="0"/>
                <a:ea typeface="ＭＳ Ｐゴシック" pitchFamily="-108" charset="-128"/>
                <a:cs typeface="Arial" charset="0"/>
              </a:rPr>
              <a:t>Den tredje betegnelsen er vanskeligere å få tak på:  Forskjellige kraftige virkninger kan også oversettes forskjellig slags virksomhet. Går vi enda tettere på grunnteksten bør energier benyttes for å forstå innholdet. </a:t>
            </a:r>
          </a:p>
          <a:p>
            <a:pPr eaLnBrk="1" hangingPunct="1"/>
            <a:endParaRPr lang="nb-NO" altLang="nb-NO" dirty="0">
              <a:latin typeface="Arial" pitchFamily="-105" charset="0"/>
              <a:ea typeface="ＭＳ Ｐゴシック" pitchFamily="-108" charset="-128"/>
              <a:cs typeface="Arial" charset="0"/>
            </a:endParaRPr>
          </a:p>
          <a:p>
            <a:pPr eaLnBrk="1" hangingPunct="1"/>
            <a:r>
              <a:rPr lang="nb-NO" b="0" i="1" dirty="0">
                <a:solidFill>
                  <a:srgbClr val="212529"/>
                </a:solidFill>
                <a:effectLst/>
                <a:latin typeface="MaisonNeue"/>
              </a:rPr>
              <a:t>«Det er forskjellige nådegaver, men Ånden er den samme.  Det er forskjellige tjenester, men Herren er den samme.  Det er forskjellige </a:t>
            </a:r>
            <a:r>
              <a:rPr lang="nb-NO" b="1" i="1" dirty="0">
                <a:solidFill>
                  <a:srgbClr val="212529"/>
                </a:solidFill>
                <a:effectLst/>
                <a:latin typeface="MaisonNeue"/>
              </a:rPr>
              <a:t>kraftige virkninger</a:t>
            </a:r>
            <a:r>
              <a:rPr lang="nb-NO" b="0" i="1" dirty="0">
                <a:solidFill>
                  <a:srgbClr val="212529"/>
                </a:solidFill>
                <a:effectLst/>
                <a:latin typeface="MaisonNeue"/>
              </a:rPr>
              <a:t>, men Gud er den samme, han som er virksom og gjør alt i alle.» </a:t>
            </a:r>
            <a:r>
              <a:rPr lang="nb-NO" b="0" i="0" dirty="0">
                <a:solidFill>
                  <a:srgbClr val="212529"/>
                </a:solidFill>
                <a:effectLst/>
                <a:latin typeface="MaisonNeue"/>
              </a:rPr>
              <a:t>1. Kor. 12,4-6 </a:t>
            </a:r>
          </a:p>
          <a:p>
            <a:pPr eaLnBrk="1" hangingPunct="1"/>
            <a:endParaRPr lang="nb-NO" b="0" i="0" dirty="0">
              <a:solidFill>
                <a:srgbClr val="212529"/>
              </a:solidFill>
              <a:effectLst/>
              <a:latin typeface="MaisonNeue"/>
            </a:endParaRPr>
          </a:p>
          <a:p>
            <a:pPr eaLnBrk="1" hangingPunct="1"/>
            <a:r>
              <a:rPr lang="nb-NO" b="0" i="0" dirty="0">
                <a:solidFill>
                  <a:srgbClr val="212529"/>
                </a:solidFill>
                <a:effectLst/>
                <a:latin typeface="MaisonNeue"/>
              </a:rPr>
              <a:t>Vers 6 på engelsk/</a:t>
            </a:r>
            <a:r>
              <a:rPr lang="nb-NO" b="0" i="0" dirty="0" err="1">
                <a:solidFill>
                  <a:srgbClr val="212529"/>
                </a:solidFill>
                <a:effectLst/>
                <a:latin typeface="MaisonNeue"/>
              </a:rPr>
              <a:t>grensk</a:t>
            </a:r>
            <a:r>
              <a:rPr lang="nb-NO" b="0" i="0" dirty="0">
                <a:solidFill>
                  <a:srgbClr val="212529"/>
                </a:solidFill>
                <a:effectLst/>
                <a:latin typeface="MaisonNeue"/>
              </a:rPr>
              <a:t>: </a:t>
            </a:r>
            <a:r>
              <a:rPr lang="en-GB" sz="1700" i="1" dirty="0">
                <a:solidFill>
                  <a:srgbClr val="212529"/>
                </a:solidFill>
                <a:latin typeface="Arial" panose="020B0604020202020204" pitchFamily="34" charset="0"/>
                <a:ea typeface="Calibri" panose="020F0502020204030204" pitchFamily="34" charset="0"/>
              </a:rPr>
              <a:t>And there are different effects of energy (workings, </a:t>
            </a:r>
            <a:r>
              <a:rPr lang="en-GB" sz="1700" i="1" dirty="0" err="1">
                <a:solidFill>
                  <a:srgbClr val="212529"/>
                </a:solidFill>
                <a:latin typeface="Arial" panose="020B0604020202020204" pitchFamily="34" charset="0"/>
                <a:ea typeface="Calibri" panose="020F0502020204030204" pitchFamily="34" charset="0"/>
              </a:rPr>
              <a:t>energémata</a:t>
            </a:r>
            <a:r>
              <a:rPr lang="en-GB" sz="1700" i="1" dirty="0">
                <a:solidFill>
                  <a:srgbClr val="212529"/>
                </a:solidFill>
                <a:latin typeface="Arial" panose="020B0604020202020204" pitchFamily="34" charset="0"/>
                <a:ea typeface="Calibri" panose="020F0502020204030204" pitchFamily="34" charset="0"/>
              </a:rPr>
              <a:t>), but it is the same God who energizes (works, </a:t>
            </a:r>
            <a:r>
              <a:rPr lang="en-GB" sz="1700" i="1" dirty="0" err="1">
                <a:solidFill>
                  <a:srgbClr val="212529"/>
                </a:solidFill>
                <a:latin typeface="Arial" panose="020B0604020202020204" pitchFamily="34" charset="0"/>
                <a:ea typeface="Calibri" panose="020F0502020204030204" pitchFamily="34" charset="0"/>
              </a:rPr>
              <a:t>energón</a:t>
            </a:r>
            <a:r>
              <a:rPr lang="en-GB" sz="1700" i="1" dirty="0">
                <a:solidFill>
                  <a:srgbClr val="212529"/>
                </a:solidFill>
                <a:latin typeface="Arial" panose="020B0604020202020204" pitchFamily="34" charset="0"/>
                <a:ea typeface="Calibri" panose="020F0502020204030204" pitchFamily="34" charset="0"/>
              </a:rPr>
              <a:t>) all in all.</a:t>
            </a:r>
          </a:p>
          <a:p>
            <a:pPr eaLnBrk="1" hangingPunct="1"/>
            <a:endParaRPr lang="nb-NO" altLang="nb-NO" dirty="0">
              <a:latin typeface="Arial" pitchFamily="-105" charset="0"/>
              <a:ea typeface="ＭＳ Ｐゴシック" pitchFamily="-108" charset="-128"/>
              <a:cs typeface="Arial" charset="0"/>
            </a:endParaRPr>
          </a:p>
          <a:p>
            <a:pPr defTabSz="885139">
              <a:defRPr/>
            </a:pPr>
            <a:r>
              <a:rPr lang="nb-NO" i="1" dirty="0"/>
              <a:t>«Og den som tjener, skal tjene med den styrke Gud gir.»  </a:t>
            </a:r>
            <a:r>
              <a:rPr lang="nb-NO" sz="1000" dirty="0"/>
              <a:t>1. </a:t>
            </a:r>
            <a:r>
              <a:rPr lang="nb-NO" sz="1000" dirty="0" err="1"/>
              <a:t>Pet</a:t>
            </a:r>
            <a:r>
              <a:rPr lang="nb-NO" sz="1000" dirty="0"/>
              <a:t>. 4,11</a:t>
            </a:r>
            <a:endParaRPr lang="nb-NO" altLang="nb-NO" sz="1100" i="1" dirty="0">
              <a:ea typeface="ＭＳ Ｐゴシック" pitchFamily="-108" charset="-128"/>
            </a:endParaRPr>
          </a:p>
          <a:p>
            <a:endParaRPr lang="nb-NO" dirty="0"/>
          </a:p>
          <a:p>
            <a:endParaRPr lang="nb-NO" dirty="0"/>
          </a:p>
        </p:txBody>
      </p:sp>
      <p:sp>
        <p:nvSpPr>
          <p:cNvPr id="4" name="Plassholder for lysbildenummer 3"/>
          <p:cNvSpPr>
            <a:spLocks noGrp="1"/>
          </p:cNvSpPr>
          <p:nvPr>
            <p:ph type="sldNum" sz="quarter" idx="10"/>
          </p:nvPr>
        </p:nvSpPr>
        <p:spPr/>
        <p:txBody>
          <a:bodyPr/>
          <a:lstStyle/>
          <a:p>
            <a:pPr>
              <a:defRPr/>
            </a:pPr>
            <a:fld id="{D020F88B-5969-469F-9521-59495B9B1C59}" type="slidenum">
              <a:rPr lang="nb-NO" altLang="nb-NO" smtClean="0"/>
              <a:pPr>
                <a:defRPr/>
              </a:pPr>
              <a:t>22</a:t>
            </a:fld>
            <a:endParaRPr lang="nb-NO" altLang="nb-NO"/>
          </a:p>
        </p:txBody>
      </p:sp>
    </p:spTree>
    <p:extLst>
      <p:ext uri="{BB962C8B-B14F-4D97-AF65-F5344CB8AC3E}">
        <p14:creationId xmlns:p14="http://schemas.microsoft.com/office/powerpoint/2010/main" val="3663148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r>
              <a:rPr lang="nb-NO" altLang="nb-NO" dirty="0">
                <a:latin typeface="Arial" pitchFamily="-105" charset="0"/>
                <a:ea typeface="ＭＳ Ｐゴシック" pitchFamily="-108" charset="-128"/>
                <a:cs typeface="Arial" charset="0"/>
              </a:rPr>
              <a:t>Gjennom energiene (1) får vi tilgang til Guds kraft; energiene representerer Guds nærvær i oss. Vi kan uttrykke energiene mest effektivt gjennom den kanalen som nådegavene er (2). Disse gavene må knyttes til passende tjenester (3), og gjennom tjenestene velsigner vi andre menneskers liv.</a:t>
            </a:r>
            <a:endParaRPr lang="nb-NO" altLang="nb-NO" sz="1100" i="1" dirty="0">
              <a:ea typeface="ＭＳ Ｐゴシック" pitchFamily="-108" charset="-128"/>
            </a:endParaRPr>
          </a:p>
          <a:p>
            <a:endParaRPr lang="nb-NO" dirty="0"/>
          </a:p>
          <a:p>
            <a:endParaRPr lang="nb-NO" dirty="0"/>
          </a:p>
        </p:txBody>
      </p:sp>
      <p:sp>
        <p:nvSpPr>
          <p:cNvPr id="4" name="Plassholder for lysbildenummer 3"/>
          <p:cNvSpPr>
            <a:spLocks noGrp="1"/>
          </p:cNvSpPr>
          <p:nvPr>
            <p:ph type="sldNum" sz="quarter" idx="10"/>
          </p:nvPr>
        </p:nvSpPr>
        <p:spPr/>
        <p:txBody>
          <a:bodyPr/>
          <a:lstStyle/>
          <a:p>
            <a:pPr>
              <a:defRPr/>
            </a:pPr>
            <a:fld id="{D020F88B-5969-469F-9521-59495B9B1C59}" type="slidenum">
              <a:rPr lang="nb-NO" altLang="nb-NO" smtClean="0"/>
              <a:pPr>
                <a:defRPr/>
              </a:pPr>
              <a:t>23</a:t>
            </a:fld>
            <a:endParaRPr lang="nb-NO" altLang="nb-NO"/>
          </a:p>
        </p:txBody>
      </p:sp>
    </p:spTree>
    <p:extLst>
      <p:ext uri="{BB962C8B-B14F-4D97-AF65-F5344CB8AC3E}">
        <p14:creationId xmlns:p14="http://schemas.microsoft.com/office/powerpoint/2010/main" val="148562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solidFill>
                  <a:prstClr val="black"/>
                </a:solidFill>
              </a:rPr>
              <a:pPr/>
              <a:t>24</a:t>
            </a:fld>
            <a:endParaRPr lang="en-US" sz="1200">
              <a:solidFill>
                <a:prstClr val="black"/>
              </a:solidFill>
            </a:endParaRPr>
          </a:p>
        </p:txBody>
      </p:sp>
      <p:sp>
        <p:nvSpPr>
          <p:cNvPr id="66563" name="Rectangle 2"/>
          <p:cNvSpPr>
            <a:spLocks noGrp="1" noRot="1" noChangeAspect="1" noChangeArrowheads="1"/>
          </p:cNvSpPr>
          <p:nvPr>
            <p:ph type="sldImg"/>
          </p:nvPr>
        </p:nvSpPr>
        <p:spPr>
          <a:xfrm>
            <a:off x="381000" y="685800"/>
            <a:ext cx="6096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nb-NO" noProof="0" dirty="0">
              <a:latin typeface="Helvetica"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i="1"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For det er Gud som er energigiveren </a:t>
            </a:r>
            <a:r>
              <a:rPr lang="nb-NO" sz="12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a:t>
            </a:r>
            <a:r>
              <a:rPr lang="nb-NO" sz="1200" dirty="0" err="1">
                <a:solidFill>
                  <a:srgbClr val="333333"/>
                </a:solidFill>
                <a:effectLst/>
                <a:latin typeface="Candara" panose="020E0502030303020204" pitchFamily="34" charset="0"/>
                <a:ea typeface="Calibri" panose="020F0502020204030204" pitchFamily="34" charset="0"/>
                <a:cs typeface="Calibri" panose="020F0502020204030204" pitchFamily="34" charset="0"/>
              </a:rPr>
              <a:t>energizer</a:t>
            </a:r>
            <a:r>
              <a:rPr lang="nb-NO" sz="12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 </a:t>
            </a:r>
            <a:r>
              <a:rPr lang="nb-NO" sz="1200" dirty="0" err="1">
                <a:solidFill>
                  <a:srgbClr val="333333"/>
                </a:solidFill>
                <a:effectLst/>
                <a:latin typeface="Candara" panose="020E0502030303020204" pitchFamily="34" charset="0"/>
                <a:ea typeface="Calibri" panose="020F0502020204030204" pitchFamily="34" charset="0"/>
                <a:cs typeface="Calibri" panose="020F0502020204030204" pitchFamily="34" charset="0"/>
              </a:rPr>
              <a:t>energón</a:t>
            </a:r>
            <a:r>
              <a:rPr lang="nb-NO" sz="12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 </a:t>
            </a:r>
            <a:r>
              <a:rPr lang="nb-NO" sz="1200" i="1"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i dere, slik at dere både vil og frigir energi </a:t>
            </a:r>
            <a:r>
              <a:rPr lang="nb-NO" sz="12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a:t>
            </a:r>
            <a:r>
              <a:rPr lang="nb-NO" sz="1200" dirty="0" err="1">
                <a:solidFill>
                  <a:srgbClr val="333333"/>
                </a:solidFill>
                <a:effectLst/>
                <a:latin typeface="Candara" panose="020E0502030303020204" pitchFamily="34" charset="0"/>
                <a:ea typeface="Calibri" panose="020F0502020204030204" pitchFamily="34" charset="0"/>
                <a:cs typeface="Calibri" panose="020F0502020204030204" pitchFamily="34" charset="0"/>
              </a:rPr>
              <a:t>energize</a:t>
            </a:r>
            <a:r>
              <a:rPr lang="nb-NO" sz="12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 </a:t>
            </a:r>
            <a:r>
              <a:rPr lang="nb-NO" sz="1200" dirty="0" err="1">
                <a:solidFill>
                  <a:srgbClr val="333333"/>
                </a:solidFill>
                <a:effectLst/>
                <a:latin typeface="Candara" panose="020E0502030303020204" pitchFamily="34" charset="0"/>
                <a:ea typeface="Calibri" panose="020F0502020204030204" pitchFamily="34" charset="0"/>
                <a:cs typeface="Calibri" panose="020F0502020204030204" pitchFamily="34" charset="0"/>
              </a:rPr>
              <a:t>energeín</a:t>
            </a:r>
            <a:r>
              <a:rPr lang="nb-NO" sz="12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 </a:t>
            </a:r>
            <a:r>
              <a:rPr lang="nb-NO" sz="1200" i="1"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etter Guds gode vilje. </a:t>
            </a:r>
            <a:r>
              <a:rPr lang="en-GB" sz="1200" dirty="0">
                <a:effectLst/>
                <a:latin typeface="Calibri" panose="020F0502020204030204" pitchFamily="34" charset="0"/>
                <a:ea typeface="Calibri" panose="020F0502020204030204" pitchFamily="34" charset="0"/>
                <a:cs typeface="Calibri" panose="020F0502020204030204" pitchFamily="34" charset="0"/>
              </a:rPr>
              <a:t>(Fil 2,13)</a:t>
            </a:r>
            <a:endParaRPr lang="nb-NO" sz="1200" i="1" dirty="0">
              <a:effectLst/>
              <a:latin typeface="Candara" panose="020E0502030303020204" pitchFamily="34" charset="0"/>
              <a:ea typeface="Calibri" panose="020F0502020204030204" pitchFamily="34"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nb-NO" noProof="0" dirty="0">
              <a:latin typeface="Helvetica" charset="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nb-NO" noProof="0" dirty="0">
              <a:latin typeface="Helvetica" charset="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b-NO" noProof="0" dirty="0">
                <a:latin typeface="Helvetica" charset="0"/>
                <a:ea typeface="ＭＳ Ｐゴシック" charset="0"/>
                <a:cs typeface="ＭＳ Ｐゴシック" charset="0"/>
              </a:rPr>
              <a:t>Det</a:t>
            </a:r>
            <a:r>
              <a:rPr lang="nb-NO" baseline="0" noProof="0" dirty="0">
                <a:latin typeface="Helvetica" charset="0"/>
                <a:ea typeface="ＭＳ Ｐゴシック" charset="0"/>
                <a:cs typeface="ＭＳ Ｐゴシック" charset="0"/>
              </a:rPr>
              <a:t> tradisjonelle synet på lederen kan illustreres som figuren til venstre. Lederen er den sentrale og har etterfølgere som hjelper lederen etter beste evne. </a:t>
            </a:r>
          </a:p>
          <a:p>
            <a:pPr marL="0" marR="0" indent="0" algn="l" defTabSz="914400" rtl="0" eaLnBrk="0" fontAlgn="base" latinLnBrk="0" hangingPunct="0">
              <a:lnSpc>
                <a:spcPct val="100000"/>
              </a:lnSpc>
              <a:spcBef>
                <a:spcPct val="30000"/>
              </a:spcBef>
              <a:spcAft>
                <a:spcPct val="0"/>
              </a:spcAft>
              <a:buClrTx/>
              <a:buSzTx/>
              <a:buFontTx/>
              <a:buNone/>
              <a:tabLst/>
              <a:defRPr/>
            </a:pPr>
            <a:endParaRPr lang="nb-NO" baseline="0" noProof="0" dirty="0">
              <a:latin typeface="Helvetica" charset="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b-NO" baseline="0" noProof="0" dirty="0">
                <a:latin typeface="Helvetica" charset="0"/>
                <a:ea typeface="ＭＳ Ｐゴシック" charset="0"/>
                <a:cs typeface="ＭＳ Ｐゴシック" charset="0"/>
              </a:rPr>
              <a:t>Moderne lederskapstekning ser på hvordan lederen skal unngå å bli en flaskehals, men heller bidra til at lederskap og kompetanse skal kunne multipliseres. Da kan nye ledere lede og utruste stadig flere medarbeidere. Mulighetene for vedvarende vekst, og at vi ser mer og mer frukt, vil styrkes.</a:t>
            </a:r>
          </a:p>
          <a:p>
            <a:pPr marL="0" marR="0" indent="0" algn="l" defTabSz="914400" rtl="0" eaLnBrk="0" fontAlgn="base" latinLnBrk="0" hangingPunct="0">
              <a:lnSpc>
                <a:spcPct val="100000"/>
              </a:lnSpc>
              <a:spcBef>
                <a:spcPct val="30000"/>
              </a:spcBef>
              <a:spcAft>
                <a:spcPct val="0"/>
              </a:spcAft>
              <a:buClrTx/>
              <a:buSzTx/>
              <a:buFontTx/>
              <a:buNone/>
              <a:tabLst/>
              <a:defRPr/>
            </a:pPr>
            <a:endParaRPr lang="nb-NO" baseline="0" noProof="0" dirty="0">
              <a:latin typeface="Helvetica" charset="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b-NO" i="1" baseline="0" noProof="0" dirty="0">
                <a:latin typeface="Helvetica" charset="0"/>
                <a:ea typeface="ＭＳ Ｐゴシック" charset="0"/>
                <a:cs typeface="ＭＳ Ｐゴシック" charset="0"/>
              </a:rPr>
              <a:t>(Lesetips: The 3 </a:t>
            </a:r>
            <a:r>
              <a:rPr lang="nb-NO" i="1" baseline="0" noProof="0" dirty="0" err="1">
                <a:latin typeface="Helvetica" charset="0"/>
                <a:ea typeface="ＭＳ Ｐゴシック" charset="0"/>
                <a:cs typeface="ＭＳ Ｐゴシック" charset="0"/>
              </a:rPr>
              <a:t>Colors</a:t>
            </a:r>
            <a:r>
              <a:rPr lang="nb-NO" i="1" baseline="0" noProof="0" dirty="0">
                <a:latin typeface="Helvetica" charset="0"/>
                <a:ea typeface="ＭＳ Ｐゴシック" charset="0"/>
                <a:cs typeface="ＭＳ Ｐゴシック" charset="0"/>
              </a:rPr>
              <a:t> </a:t>
            </a:r>
            <a:r>
              <a:rPr lang="nb-NO" i="1" baseline="0" noProof="0" dirty="0" err="1">
                <a:latin typeface="Helvetica" charset="0"/>
                <a:ea typeface="ＭＳ Ｐゴシック" charset="0"/>
                <a:cs typeface="ＭＳ Ｐゴシック" charset="0"/>
              </a:rPr>
              <a:t>of</a:t>
            </a:r>
            <a:r>
              <a:rPr lang="nb-NO" i="1" baseline="0" noProof="0" dirty="0">
                <a:latin typeface="Helvetica" charset="0"/>
                <a:ea typeface="ＭＳ Ｐゴシック" charset="0"/>
                <a:cs typeface="ＭＳ Ｐゴシック" charset="0"/>
              </a:rPr>
              <a:t> </a:t>
            </a:r>
            <a:r>
              <a:rPr lang="nb-NO" i="1" baseline="0" noProof="0" dirty="0" err="1">
                <a:latin typeface="Helvetica" charset="0"/>
                <a:ea typeface="ＭＳ Ｐゴシック" charset="0"/>
                <a:cs typeface="ＭＳ Ｐゴシック" charset="0"/>
              </a:rPr>
              <a:t>Leadership</a:t>
            </a:r>
            <a:r>
              <a:rPr lang="nb-NO" i="1" baseline="0" noProof="0" dirty="0">
                <a:latin typeface="Helvetica" charset="0"/>
                <a:ea typeface="ＭＳ Ｐゴシック" charset="0"/>
                <a:cs typeface="ＭＳ Ｐゴシック" charset="0"/>
              </a:rPr>
              <a:t> av Christian A. Schwarz (NaMu) og </a:t>
            </a:r>
            <a:r>
              <a:rPr lang="nb-NO" i="1" baseline="0" noProof="0" dirty="0" err="1">
                <a:latin typeface="Helvetica" charset="0"/>
                <a:ea typeface="ＭＳ Ｐゴシック" charset="0"/>
                <a:cs typeface="ＭＳ Ｐゴシック" charset="0"/>
              </a:rPr>
              <a:t>Multipliers</a:t>
            </a:r>
            <a:r>
              <a:rPr lang="nb-NO" i="1" baseline="0" noProof="0" dirty="0">
                <a:latin typeface="Helvetica" charset="0"/>
                <a:ea typeface="ＭＳ Ｐゴシック" charset="0"/>
                <a:cs typeface="ＭＳ Ｐゴシック" charset="0"/>
              </a:rPr>
              <a:t> av Liz </a:t>
            </a:r>
            <a:r>
              <a:rPr lang="nb-NO" i="1" baseline="0" noProof="0" dirty="0" err="1">
                <a:latin typeface="Helvetica" charset="0"/>
                <a:ea typeface="ＭＳ Ｐゴシック" charset="0"/>
                <a:cs typeface="ＭＳ Ｐゴシック" charset="0"/>
              </a:rPr>
              <a:t>Wiseman</a:t>
            </a:r>
            <a:r>
              <a:rPr lang="nb-NO" i="1" baseline="0" noProof="0" dirty="0">
                <a:latin typeface="Helvetica" charset="0"/>
                <a:ea typeface="ＭＳ Ｐゴシック" charset="0"/>
                <a:cs typeface="ＭＳ Ｐゴシック" charset="0"/>
              </a:rPr>
              <a:t>, en sekulær bok om moderne lederskap som i svær stor grad overlapper med de bibelske prinsippene.)</a:t>
            </a:r>
            <a:endParaRPr lang="nb-NO" i="1" noProof="0" dirty="0">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1649973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692" indent="-285651" eaLnBrk="0" hangingPunct="0">
              <a:defRPr>
                <a:solidFill>
                  <a:schemeClr val="tx1"/>
                </a:solidFill>
                <a:latin typeface="Arial" pitchFamily="34" charset="0"/>
              </a:defRPr>
            </a:lvl2pPr>
            <a:lvl3pPr marL="1142604" indent="-228521" eaLnBrk="0" hangingPunct="0">
              <a:defRPr>
                <a:solidFill>
                  <a:schemeClr val="tx1"/>
                </a:solidFill>
                <a:latin typeface="Arial" pitchFamily="34" charset="0"/>
              </a:defRPr>
            </a:lvl3pPr>
            <a:lvl4pPr marL="1599646" indent="-228521" eaLnBrk="0" hangingPunct="0">
              <a:defRPr>
                <a:solidFill>
                  <a:schemeClr val="tx1"/>
                </a:solidFill>
                <a:latin typeface="Arial" pitchFamily="34" charset="0"/>
              </a:defRPr>
            </a:lvl4pPr>
            <a:lvl5pPr marL="2056687" indent="-228521" eaLnBrk="0" hangingPunct="0">
              <a:defRPr>
                <a:solidFill>
                  <a:schemeClr val="tx1"/>
                </a:solidFill>
                <a:latin typeface="Arial" pitchFamily="34" charset="0"/>
              </a:defRPr>
            </a:lvl5pPr>
            <a:lvl6pPr marL="2513729" indent="-228521" eaLnBrk="0" fontAlgn="base" hangingPunct="0">
              <a:spcBef>
                <a:spcPct val="0"/>
              </a:spcBef>
              <a:spcAft>
                <a:spcPct val="0"/>
              </a:spcAft>
              <a:defRPr>
                <a:solidFill>
                  <a:schemeClr val="tx1"/>
                </a:solidFill>
                <a:latin typeface="Arial" pitchFamily="34" charset="0"/>
              </a:defRPr>
            </a:lvl6pPr>
            <a:lvl7pPr marL="2970771" indent="-228521" eaLnBrk="0" fontAlgn="base" hangingPunct="0">
              <a:spcBef>
                <a:spcPct val="0"/>
              </a:spcBef>
              <a:spcAft>
                <a:spcPct val="0"/>
              </a:spcAft>
              <a:defRPr>
                <a:solidFill>
                  <a:schemeClr val="tx1"/>
                </a:solidFill>
                <a:latin typeface="Arial" pitchFamily="34" charset="0"/>
              </a:defRPr>
            </a:lvl7pPr>
            <a:lvl8pPr marL="3427812" indent="-228521" eaLnBrk="0" fontAlgn="base" hangingPunct="0">
              <a:spcBef>
                <a:spcPct val="0"/>
              </a:spcBef>
              <a:spcAft>
                <a:spcPct val="0"/>
              </a:spcAft>
              <a:defRPr>
                <a:solidFill>
                  <a:schemeClr val="tx1"/>
                </a:solidFill>
                <a:latin typeface="Arial" pitchFamily="34" charset="0"/>
              </a:defRPr>
            </a:lvl8pPr>
            <a:lvl9pPr marL="3884854" indent="-228521" eaLnBrk="0" fontAlgn="base" hangingPunct="0">
              <a:spcBef>
                <a:spcPct val="0"/>
              </a:spcBef>
              <a:spcAft>
                <a:spcPct val="0"/>
              </a:spcAft>
              <a:defRPr>
                <a:solidFill>
                  <a:schemeClr val="tx1"/>
                </a:solidFill>
                <a:latin typeface="Arial" pitchFamily="34" charset="0"/>
              </a:defRPr>
            </a:lvl9pPr>
          </a:lstStyle>
          <a:p>
            <a:pPr eaLnBrk="1" hangingPunct="1"/>
            <a:fld id="{710B7FFE-5EFB-4B51-B4AF-504BF875F634}" type="slidenum">
              <a:rPr lang="nb-NO" altLang="nb-NO">
                <a:solidFill>
                  <a:prstClr val="black"/>
                </a:solidFill>
              </a:rPr>
              <a:pPr eaLnBrk="1" hangingPunct="1"/>
              <a:t>5</a:t>
            </a:fld>
            <a:endParaRPr lang="nb-NO" altLang="nb-NO">
              <a:solidFill>
                <a:prstClr val="black"/>
              </a:solidFill>
            </a:endParaRPr>
          </a:p>
        </p:txBody>
      </p:sp>
      <p:sp>
        <p:nvSpPr>
          <p:cNvPr id="39939" name="Rectangle 2"/>
          <p:cNvSpPr>
            <a:spLocks noGrp="1" noRot="1" noChangeAspect="1" noChangeArrowheads="1" noTextEdit="1"/>
          </p:cNvSpPr>
          <p:nvPr>
            <p:ph type="sldImg"/>
          </p:nvPr>
        </p:nvSpPr>
        <p:spPr>
          <a:xfrm>
            <a:off x="119063" y="744538"/>
            <a:ext cx="6615112" cy="3722687"/>
          </a:xfrm>
          <a:ln/>
        </p:spPr>
      </p:sp>
      <p:sp>
        <p:nvSpPr>
          <p:cNvPr id="39940" name="Rectangle 3"/>
          <p:cNvSpPr>
            <a:spLocks noGrp="1" noChangeArrowheads="1"/>
          </p:cNvSpPr>
          <p:nvPr>
            <p:ph type="body" idx="1"/>
          </p:nvPr>
        </p:nvSpPr>
        <p:spPr>
          <a:noFill/>
        </p:spPr>
        <p:txBody>
          <a:bodyPr/>
          <a:lstStyle/>
          <a:p>
            <a:pPr eaLnBrk="1" hangingPunct="1"/>
            <a:r>
              <a:rPr lang="en-GB" dirty="0"/>
              <a:t>God’s Energy - Refocusing Our Image of God, Volume II of the Energy Trilogy, Christian A. Schwarz, page 125</a:t>
            </a:r>
            <a:endParaRPr lang="nb-NO" altLang="nb-NO"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67244" indent="-295094" eaLnBrk="0" hangingPunct="0">
              <a:defRPr>
                <a:solidFill>
                  <a:schemeClr val="tx1"/>
                </a:solidFill>
                <a:latin typeface="Arial" pitchFamily="34" charset="0"/>
              </a:defRPr>
            </a:lvl2pPr>
            <a:lvl3pPr marL="1180376" indent="-236075" eaLnBrk="0" hangingPunct="0">
              <a:defRPr>
                <a:solidFill>
                  <a:schemeClr val="tx1"/>
                </a:solidFill>
                <a:latin typeface="Arial" pitchFamily="34" charset="0"/>
              </a:defRPr>
            </a:lvl3pPr>
            <a:lvl4pPr marL="1652527" indent="-236075" eaLnBrk="0" hangingPunct="0">
              <a:defRPr>
                <a:solidFill>
                  <a:schemeClr val="tx1"/>
                </a:solidFill>
                <a:latin typeface="Arial" pitchFamily="34" charset="0"/>
              </a:defRPr>
            </a:lvl4pPr>
            <a:lvl5pPr marL="2124677" indent="-236075" eaLnBrk="0" hangingPunct="0">
              <a:defRPr>
                <a:solidFill>
                  <a:schemeClr val="tx1"/>
                </a:solidFill>
                <a:latin typeface="Arial" pitchFamily="34" charset="0"/>
              </a:defRPr>
            </a:lvl5pPr>
            <a:lvl6pPr marL="2596827" indent="-236075" eaLnBrk="0" fontAlgn="base" hangingPunct="0">
              <a:spcBef>
                <a:spcPct val="0"/>
              </a:spcBef>
              <a:spcAft>
                <a:spcPct val="0"/>
              </a:spcAft>
              <a:defRPr>
                <a:solidFill>
                  <a:schemeClr val="tx1"/>
                </a:solidFill>
                <a:latin typeface="Arial" pitchFamily="34" charset="0"/>
              </a:defRPr>
            </a:lvl6pPr>
            <a:lvl7pPr marL="3068978" indent="-236075" eaLnBrk="0" fontAlgn="base" hangingPunct="0">
              <a:spcBef>
                <a:spcPct val="0"/>
              </a:spcBef>
              <a:spcAft>
                <a:spcPct val="0"/>
              </a:spcAft>
              <a:defRPr>
                <a:solidFill>
                  <a:schemeClr val="tx1"/>
                </a:solidFill>
                <a:latin typeface="Arial" pitchFamily="34" charset="0"/>
              </a:defRPr>
            </a:lvl7pPr>
            <a:lvl8pPr marL="3541128" indent="-236075" eaLnBrk="0" fontAlgn="base" hangingPunct="0">
              <a:spcBef>
                <a:spcPct val="0"/>
              </a:spcBef>
              <a:spcAft>
                <a:spcPct val="0"/>
              </a:spcAft>
              <a:defRPr>
                <a:solidFill>
                  <a:schemeClr val="tx1"/>
                </a:solidFill>
                <a:latin typeface="Arial" pitchFamily="34" charset="0"/>
              </a:defRPr>
            </a:lvl8pPr>
            <a:lvl9pPr marL="4013279" indent="-236075" eaLnBrk="0" fontAlgn="base" hangingPunct="0">
              <a:spcBef>
                <a:spcPct val="0"/>
              </a:spcBef>
              <a:spcAft>
                <a:spcPct val="0"/>
              </a:spcAft>
              <a:defRPr>
                <a:solidFill>
                  <a:schemeClr val="tx1"/>
                </a:solidFill>
                <a:latin typeface="Arial" pitchFamily="34" charset="0"/>
              </a:defRPr>
            </a:lvl9pPr>
          </a:lstStyle>
          <a:p>
            <a:pPr eaLnBrk="1" hangingPunct="1"/>
            <a:fld id="{710B7FFE-5EFB-4B51-B4AF-504BF875F634}" type="slidenum">
              <a:rPr lang="nb-NO" altLang="nb-NO">
                <a:solidFill>
                  <a:prstClr val="black"/>
                </a:solidFill>
              </a:rPr>
              <a:pPr eaLnBrk="1" hangingPunct="1"/>
              <a:t>25</a:t>
            </a:fld>
            <a:endParaRPr lang="nb-NO" altLang="nb-NO">
              <a:solidFill>
                <a:prstClr val="black"/>
              </a:solidFill>
            </a:endParaRPr>
          </a:p>
        </p:txBody>
      </p:sp>
      <p:sp>
        <p:nvSpPr>
          <p:cNvPr id="39939" name="Rectangle 2"/>
          <p:cNvSpPr>
            <a:spLocks noGrp="1" noRot="1" noChangeAspect="1" noChangeArrowheads="1" noTextEdit="1"/>
          </p:cNvSpPr>
          <p:nvPr>
            <p:ph type="sldImg"/>
          </p:nvPr>
        </p:nvSpPr>
        <p:spPr>
          <a:xfrm>
            <a:off x="139700" y="768350"/>
            <a:ext cx="6819900" cy="3836988"/>
          </a:xfrm>
          <a:ln/>
        </p:spPr>
      </p:sp>
      <p:sp>
        <p:nvSpPr>
          <p:cNvPr id="39940" name="Rectangle 3"/>
          <p:cNvSpPr>
            <a:spLocks noGrp="1" noChangeArrowheads="1"/>
          </p:cNvSpPr>
          <p:nvPr>
            <p:ph type="body" idx="1"/>
          </p:nvPr>
        </p:nvSpPr>
        <p:spPr>
          <a:noFill/>
        </p:spPr>
        <p:txBody>
          <a:bodyPr/>
          <a:lstStyle/>
          <a:p>
            <a:pPr eaLnBrk="1" hangingPunct="1"/>
            <a:endParaRPr lang="nb-NO" altLang="nb-NO" dirty="0">
              <a:latin typeface="Arial" pitchFamily="34" charset="0"/>
            </a:endParaRPr>
          </a:p>
        </p:txBody>
      </p:sp>
    </p:spTree>
    <p:extLst>
      <p:ext uri="{BB962C8B-B14F-4D97-AF65-F5344CB8AC3E}">
        <p14:creationId xmlns:p14="http://schemas.microsoft.com/office/powerpoint/2010/main" val="718753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solidFill>
                  <a:prstClr val="black"/>
                </a:solidFill>
              </a:rPr>
              <a:pPr/>
              <a:t>26</a:t>
            </a:fld>
            <a:endParaRPr lang="en-US" sz="1200">
              <a:solidFill>
                <a:prstClr val="black"/>
              </a:solidFill>
            </a:endParaRPr>
          </a:p>
        </p:txBody>
      </p:sp>
      <p:sp>
        <p:nvSpPr>
          <p:cNvPr id="66563" name="Rectangle 2"/>
          <p:cNvSpPr>
            <a:spLocks noGrp="1" noRot="1" noChangeAspect="1" noChangeArrowheads="1"/>
          </p:cNvSpPr>
          <p:nvPr>
            <p:ph type="sldImg"/>
          </p:nvPr>
        </p:nvSpPr>
        <p:spPr>
          <a:xfrm>
            <a:off x="381000" y="685800"/>
            <a:ext cx="6096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i="1"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For det er Gud som er energigiveren </a:t>
            </a:r>
            <a:r>
              <a:rPr lang="nb-NO" sz="12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a:t>
            </a:r>
            <a:r>
              <a:rPr lang="nb-NO" sz="1200" dirty="0" err="1">
                <a:solidFill>
                  <a:srgbClr val="333333"/>
                </a:solidFill>
                <a:effectLst/>
                <a:latin typeface="Candara" panose="020E0502030303020204" pitchFamily="34" charset="0"/>
                <a:ea typeface="Calibri" panose="020F0502020204030204" pitchFamily="34" charset="0"/>
                <a:cs typeface="Calibri" panose="020F0502020204030204" pitchFamily="34" charset="0"/>
              </a:rPr>
              <a:t>energizer</a:t>
            </a:r>
            <a:r>
              <a:rPr lang="nb-NO" sz="12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 </a:t>
            </a:r>
            <a:r>
              <a:rPr lang="nb-NO" sz="1200" dirty="0" err="1">
                <a:solidFill>
                  <a:srgbClr val="333333"/>
                </a:solidFill>
                <a:effectLst/>
                <a:latin typeface="Candara" panose="020E0502030303020204" pitchFamily="34" charset="0"/>
                <a:ea typeface="Calibri" panose="020F0502020204030204" pitchFamily="34" charset="0"/>
                <a:cs typeface="Calibri" panose="020F0502020204030204" pitchFamily="34" charset="0"/>
              </a:rPr>
              <a:t>energón</a:t>
            </a:r>
            <a:r>
              <a:rPr lang="nb-NO" sz="12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 </a:t>
            </a:r>
            <a:r>
              <a:rPr lang="nb-NO" sz="1200" i="1"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i dere, </a:t>
            </a:r>
            <a:r>
              <a:rPr lang="nb-NO" sz="1200" b="1" i="1" u="sng"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slik at dere både vil og frigir energi </a:t>
            </a:r>
            <a:r>
              <a:rPr lang="nb-NO" sz="12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a:t>
            </a:r>
            <a:r>
              <a:rPr lang="nb-NO" sz="1200" dirty="0" err="1">
                <a:solidFill>
                  <a:srgbClr val="333333"/>
                </a:solidFill>
                <a:effectLst/>
                <a:latin typeface="Candara" panose="020E0502030303020204" pitchFamily="34" charset="0"/>
                <a:ea typeface="Calibri" panose="020F0502020204030204" pitchFamily="34" charset="0"/>
                <a:cs typeface="Calibri" panose="020F0502020204030204" pitchFamily="34" charset="0"/>
              </a:rPr>
              <a:t>energize</a:t>
            </a:r>
            <a:r>
              <a:rPr lang="nb-NO" sz="12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 </a:t>
            </a:r>
            <a:r>
              <a:rPr lang="nb-NO" sz="1200" dirty="0" err="1">
                <a:solidFill>
                  <a:srgbClr val="333333"/>
                </a:solidFill>
                <a:effectLst/>
                <a:latin typeface="Candara" panose="020E0502030303020204" pitchFamily="34" charset="0"/>
                <a:ea typeface="Calibri" panose="020F0502020204030204" pitchFamily="34" charset="0"/>
                <a:cs typeface="Calibri" panose="020F0502020204030204" pitchFamily="34" charset="0"/>
              </a:rPr>
              <a:t>energeín</a:t>
            </a:r>
            <a:r>
              <a:rPr lang="nb-NO" sz="12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 </a:t>
            </a:r>
            <a:r>
              <a:rPr lang="nb-NO" sz="1200" i="1"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etter Guds gode vilje. </a:t>
            </a:r>
            <a:r>
              <a:rPr lang="en-GB" sz="1200" dirty="0">
                <a:effectLst/>
                <a:latin typeface="Calibri" panose="020F0502020204030204" pitchFamily="34" charset="0"/>
                <a:ea typeface="Calibri" panose="020F0502020204030204" pitchFamily="34" charset="0"/>
                <a:cs typeface="Calibri" panose="020F0502020204030204" pitchFamily="34" charset="0"/>
              </a:rPr>
              <a:t>(Fil 2,13)</a:t>
            </a:r>
            <a:endParaRPr lang="nb-NO" sz="1200" i="1" dirty="0">
              <a:effectLst/>
              <a:latin typeface="Candara" panose="020E0502030303020204" pitchFamily="34" charset="0"/>
              <a:ea typeface="Calibri" panose="020F0502020204030204" pitchFamily="34"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nb-NO" i="1" noProof="0" dirty="0">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4150200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751594" y="8425401"/>
            <a:ext cx="2868866" cy="44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14" tIns="44257" rIns="88514" bIns="44257"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185C7658-C4EA-424B-B53E-9A8804E5A7A6}" type="slidenum">
              <a:rPr lang="en-US" altLang="nb-NO" sz="1200"/>
              <a:pPr algn="r"/>
              <a:t>27</a:t>
            </a:fld>
            <a:endParaRPr lang="en-US" altLang="nb-NO" sz="1200"/>
          </a:p>
        </p:txBody>
      </p:sp>
      <p:sp>
        <p:nvSpPr>
          <p:cNvPr id="121859" name="Rectangle 2"/>
          <p:cNvSpPr>
            <a:spLocks noGrp="1" noRot="1" noChangeAspect="1" noChangeArrowheads="1" noTextEdit="1"/>
          </p:cNvSpPr>
          <p:nvPr>
            <p:ph type="sldImg"/>
          </p:nvPr>
        </p:nvSpPr>
        <p:spPr>
          <a:xfrm>
            <a:off x="73025" y="722313"/>
            <a:ext cx="6416675" cy="3609975"/>
          </a:xfrm>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r>
              <a:rPr lang="en-US" altLang="nb-NO" dirty="0" err="1">
                <a:latin typeface="Helvetica" panose="020B0504020202030204" pitchFamily="34" charset="0"/>
              </a:rPr>
              <a:t>Sårbarhet</a:t>
            </a:r>
            <a:r>
              <a:rPr lang="en-US" altLang="nb-NO" dirty="0">
                <a:latin typeface="Helvetica" panose="020B0504020202030204" pitchFamily="34" charset="0"/>
              </a:rPr>
              <a:t> </a:t>
            </a:r>
            <a:r>
              <a:rPr lang="en-US" altLang="nb-NO" dirty="0" err="1">
                <a:latin typeface="Helvetica" panose="020B0504020202030204" pitchFamily="34" charset="0"/>
              </a:rPr>
              <a:t>og</a:t>
            </a:r>
            <a:r>
              <a:rPr lang="en-US" altLang="nb-NO" dirty="0">
                <a:latin typeface="Helvetica" panose="020B0504020202030204" pitchFamily="34" charset="0"/>
              </a:rPr>
              <a:t> </a:t>
            </a:r>
            <a:r>
              <a:rPr lang="en-US" altLang="nb-NO" dirty="0" err="1">
                <a:latin typeface="Helvetica" panose="020B0504020202030204" pitchFamily="34" charset="0"/>
              </a:rPr>
              <a:t>mulighet</a:t>
            </a:r>
            <a:endParaRPr lang="en-US" altLang="nb-NO" dirty="0">
              <a:latin typeface="Helvetica" panose="020B0504020202030204" pitchFamily="34" charset="0"/>
            </a:endParaRPr>
          </a:p>
        </p:txBody>
      </p:sp>
    </p:spTree>
    <p:extLst>
      <p:ext uri="{BB962C8B-B14F-4D97-AF65-F5344CB8AC3E}">
        <p14:creationId xmlns:p14="http://schemas.microsoft.com/office/powerpoint/2010/main" val="1389441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751594" y="8425401"/>
            <a:ext cx="2868866" cy="44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14" tIns="44257" rIns="88514" bIns="44257"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D1D315E2-1909-4EF6-AC31-A46BBAD17921}" type="slidenum">
              <a:rPr lang="en-US" altLang="nb-NO" sz="1200"/>
              <a:pPr algn="r"/>
              <a:t>28</a:t>
            </a:fld>
            <a:endParaRPr lang="en-US" altLang="nb-NO" sz="120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i="1"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For det er Gud som er energigiveren </a:t>
            </a:r>
            <a:r>
              <a:rPr lang="nb-NO" sz="12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a:t>
            </a:r>
            <a:r>
              <a:rPr lang="nb-NO" sz="1200" dirty="0" err="1">
                <a:solidFill>
                  <a:srgbClr val="333333"/>
                </a:solidFill>
                <a:effectLst/>
                <a:latin typeface="Candara" panose="020E0502030303020204" pitchFamily="34" charset="0"/>
                <a:ea typeface="Calibri" panose="020F0502020204030204" pitchFamily="34" charset="0"/>
                <a:cs typeface="Calibri" panose="020F0502020204030204" pitchFamily="34" charset="0"/>
              </a:rPr>
              <a:t>energizer</a:t>
            </a:r>
            <a:r>
              <a:rPr lang="nb-NO" sz="12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 </a:t>
            </a:r>
            <a:r>
              <a:rPr lang="nb-NO" sz="1200" dirty="0" err="1">
                <a:solidFill>
                  <a:srgbClr val="333333"/>
                </a:solidFill>
                <a:effectLst/>
                <a:latin typeface="Candara" panose="020E0502030303020204" pitchFamily="34" charset="0"/>
                <a:ea typeface="Calibri" panose="020F0502020204030204" pitchFamily="34" charset="0"/>
                <a:cs typeface="Calibri" panose="020F0502020204030204" pitchFamily="34" charset="0"/>
              </a:rPr>
              <a:t>energón</a:t>
            </a:r>
            <a:r>
              <a:rPr lang="nb-NO" sz="12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 </a:t>
            </a:r>
            <a:r>
              <a:rPr lang="nb-NO" sz="1200" i="1"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i dere, slik at dere både vil og frigir energi </a:t>
            </a:r>
            <a:r>
              <a:rPr lang="nb-NO" sz="12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a:t>
            </a:r>
            <a:r>
              <a:rPr lang="nb-NO" sz="1200" dirty="0" err="1">
                <a:solidFill>
                  <a:srgbClr val="333333"/>
                </a:solidFill>
                <a:effectLst/>
                <a:latin typeface="Candara" panose="020E0502030303020204" pitchFamily="34" charset="0"/>
                <a:ea typeface="Calibri" panose="020F0502020204030204" pitchFamily="34" charset="0"/>
                <a:cs typeface="Calibri" panose="020F0502020204030204" pitchFamily="34" charset="0"/>
              </a:rPr>
              <a:t>energize</a:t>
            </a:r>
            <a:r>
              <a:rPr lang="nb-NO" sz="12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 </a:t>
            </a:r>
            <a:r>
              <a:rPr lang="nb-NO" sz="1200" dirty="0" err="1">
                <a:solidFill>
                  <a:srgbClr val="333333"/>
                </a:solidFill>
                <a:effectLst/>
                <a:latin typeface="Candara" panose="020E0502030303020204" pitchFamily="34" charset="0"/>
                <a:ea typeface="Calibri" panose="020F0502020204030204" pitchFamily="34" charset="0"/>
                <a:cs typeface="Calibri" panose="020F0502020204030204" pitchFamily="34" charset="0"/>
              </a:rPr>
              <a:t>energeín</a:t>
            </a:r>
            <a:r>
              <a:rPr lang="nb-NO" sz="12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 </a:t>
            </a:r>
            <a:r>
              <a:rPr lang="nb-NO" sz="1200" b="1" i="1" u="sng"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etter Guds gode vilje</a:t>
            </a:r>
            <a:r>
              <a:rPr lang="nb-NO" sz="1200" i="1"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 </a:t>
            </a:r>
            <a:r>
              <a:rPr lang="en-GB" sz="1200" dirty="0">
                <a:effectLst/>
                <a:latin typeface="Calibri" panose="020F0502020204030204" pitchFamily="34" charset="0"/>
                <a:ea typeface="Calibri" panose="020F0502020204030204" pitchFamily="34" charset="0"/>
                <a:cs typeface="Calibri" panose="020F0502020204030204" pitchFamily="34" charset="0"/>
              </a:rPr>
              <a:t>(Fil 2,13)</a:t>
            </a:r>
            <a:endParaRPr lang="nb-NO" sz="1200" i="1" dirty="0">
              <a:effectLst/>
              <a:latin typeface="Candara" panose="020E0502030303020204" pitchFamily="34" charset="0"/>
              <a:ea typeface="Calibri" panose="020F0502020204030204" pitchFamily="34" charset="0"/>
              <a:cs typeface="Times New Roman" panose="02020603050405020304" pitchFamily="18" charset="0"/>
            </a:endParaRPr>
          </a:p>
          <a:p>
            <a:endParaRPr lang="en-US" altLang="nb-NO" dirty="0">
              <a:latin typeface="Helvetica" panose="020B0504020202030204" pitchFamily="34" charset="0"/>
            </a:endParaRPr>
          </a:p>
          <a:p>
            <a:endParaRPr lang="en-US" altLang="nb-NO" dirty="0">
              <a:latin typeface="Helvetica" panose="020B0504020202030204" pitchFamily="34" charset="0"/>
            </a:endParaRPr>
          </a:p>
          <a:p>
            <a:endParaRPr lang="en-US" altLang="nb-NO" dirty="0">
              <a:latin typeface="Helvetica" panose="020B0504020202030204" pitchFamily="34" charset="0"/>
            </a:endParaRPr>
          </a:p>
          <a:p>
            <a:r>
              <a:rPr lang="en-US" altLang="nb-NO" dirty="0">
                <a:latin typeface="Helvetica" panose="020B0504020202030204" pitchFamily="34" charset="0"/>
              </a:rPr>
              <a:t>Pages 27-30 of </a:t>
            </a:r>
            <a:r>
              <a:rPr lang="en-US" altLang="nb-NO" i="1" dirty="0">
                <a:latin typeface="Helvetica" panose="020B0504020202030204" pitchFamily="34" charset="0"/>
              </a:rPr>
              <a:t>The 3 Colors of Community</a:t>
            </a:r>
            <a:r>
              <a:rPr lang="en-US" altLang="nb-NO" dirty="0">
                <a:latin typeface="Helvetica" panose="020B0504020202030204" pitchFamily="34" charset="0"/>
              </a:rPr>
              <a:t> contain the teaching associated with this slide.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3025" y="722313"/>
            <a:ext cx="6416675" cy="3609975"/>
          </a:xfrm>
        </p:spPr>
      </p:sp>
      <p:sp>
        <p:nvSpPr>
          <p:cNvPr id="3" name="Plassholder for notater 2"/>
          <p:cNvSpPr>
            <a:spLocks noGrp="1"/>
          </p:cNvSpPr>
          <p:nvPr>
            <p:ph type="body" idx="1"/>
          </p:nvPr>
        </p:nvSpPr>
        <p:spPr/>
        <p:txBody>
          <a:bodyPr/>
          <a:lstStyle/>
          <a:p>
            <a:pPr defTabSz="885139">
              <a:defRPr/>
            </a:pPr>
            <a:r>
              <a:rPr lang="nb-NO" i="0" noProof="0" dirty="0">
                <a:latin typeface="Helvetica" charset="0"/>
                <a:ea typeface="ＭＳ Ｐゴシック" charset="0"/>
                <a:cs typeface="ＭＳ Ｐゴシック" charset="0"/>
              </a:rPr>
              <a:t>Motivasjonen eller</a:t>
            </a:r>
            <a:r>
              <a:rPr lang="nb-NO" i="0" baseline="0" noProof="0" dirty="0">
                <a:latin typeface="Helvetica" charset="0"/>
                <a:ea typeface="ＭＳ Ｐゴシック" charset="0"/>
                <a:cs typeface="ＭＳ Ｐゴシック" charset="0"/>
              </a:rPr>
              <a:t> drivkraften til mange som står i lederposisjoner er muligheten til å påvirke, eller utgjøre en forskjell. Denne drivkraften betegner Christian Schwarz i boken </a:t>
            </a:r>
            <a:r>
              <a:rPr lang="nb-NO" i="1" baseline="0" noProof="0" dirty="0">
                <a:latin typeface="Helvetica" charset="0"/>
                <a:ea typeface="ＭＳ Ｐゴシック" charset="0"/>
                <a:cs typeface="ＭＳ Ｐゴシック" charset="0"/>
              </a:rPr>
              <a:t>Fellesskapets 3 farger </a:t>
            </a:r>
            <a:r>
              <a:rPr lang="nb-NO" i="0" baseline="0" noProof="0" dirty="0">
                <a:latin typeface="Helvetica" charset="0"/>
                <a:ea typeface="ＭＳ Ｐゴシック" charset="0"/>
                <a:cs typeface="ＭＳ Ｐゴシック" charset="0"/>
              </a:rPr>
              <a:t>(The 3 </a:t>
            </a:r>
            <a:r>
              <a:rPr lang="nb-NO" i="0" baseline="0" noProof="0" dirty="0" err="1">
                <a:latin typeface="Helvetica" charset="0"/>
                <a:ea typeface="ＭＳ Ｐゴシック" charset="0"/>
                <a:cs typeface="ＭＳ Ｐゴシック" charset="0"/>
              </a:rPr>
              <a:t>Colors</a:t>
            </a:r>
            <a:r>
              <a:rPr lang="nb-NO" i="0" baseline="0" noProof="0" dirty="0">
                <a:latin typeface="Helvetica" charset="0"/>
                <a:ea typeface="ＭＳ Ｐゴシック" charset="0"/>
                <a:cs typeface="ＭＳ Ｐゴシック" charset="0"/>
              </a:rPr>
              <a:t> </a:t>
            </a:r>
            <a:r>
              <a:rPr lang="nb-NO" i="0" baseline="0" noProof="0" dirty="0" err="1">
                <a:latin typeface="Helvetica" charset="0"/>
                <a:ea typeface="ＭＳ Ｐゴシック" charset="0"/>
                <a:cs typeface="ＭＳ Ｐゴシック" charset="0"/>
              </a:rPr>
              <a:t>of</a:t>
            </a:r>
            <a:r>
              <a:rPr lang="nb-NO" i="0" baseline="0" noProof="0" dirty="0">
                <a:latin typeface="Helvetica" charset="0"/>
                <a:ea typeface="ＭＳ Ｐゴシック" charset="0"/>
                <a:cs typeface="ＭＳ Ｐゴシック" charset="0"/>
              </a:rPr>
              <a:t> </a:t>
            </a:r>
            <a:r>
              <a:rPr lang="nb-NO" i="0" baseline="0" noProof="0" dirty="0" err="1">
                <a:latin typeface="Helvetica" charset="0"/>
                <a:ea typeface="ＭＳ Ｐゴシック" charset="0"/>
                <a:cs typeface="ＭＳ Ｐゴシック" charset="0"/>
              </a:rPr>
              <a:t>Community</a:t>
            </a:r>
            <a:r>
              <a:rPr lang="nb-NO" i="0" baseline="0" noProof="0" dirty="0">
                <a:latin typeface="Helvetica" charset="0"/>
                <a:ea typeface="ＭＳ Ｐゴシック" charset="0"/>
                <a:cs typeface="ＭＳ Ｐゴシック" charset="0"/>
              </a:rPr>
              <a:t>) som makt (</a:t>
            </a:r>
            <a:r>
              <a:rPr lang="nb-NO" i="0" baseline="0" noProof="0" dirty="0" err="1">
                <a:latin typeface="Helvetica" charset="0"/>
                <a:ea typeface="ＭＳ Ｐゴシック" charset="0"/>
                <a:cs typeface="ＭＳ Ｐゴシック" charset="0"/>
              </a:rPr>
              <a:t>power</a:t>
            </a:r>
            <a:r>
              <a:rPr lang="nb-NO" i="0" baseline="0" noProof="0" dirty="0">
                <a:latin typeface="Helvetica" charset="0"/>
                <a:ea typeface="ＭＳ Ｐゴシック" charset="0"/>
                <a:cs typeface="ＭＳ Ｐゴシック" charset="0"/>
              </a:rPr>
              <a:t>). Denne drivkraften vil vi alle ha med oss i større eller mindre grad, og vil være en viktig forutsetning for motivasjonen vår som leder.</a:t>
            </a:r>
          </a:p>
          <a:p>
            <a:pPr defTabSz="885139">
              <a:defRPr/>
            </a:pPr>
            <a:endParaRPr lang="nb-NO" i="0" baseline="0" noProof="0" dirty="0">
              <a:latin typeface="Helvetica" charset="0"/>
              <a:ea typeface="ＭＳ Ｐゴシック" charset="0"/>
              <a:cs typeface="ＭＳ Ｐゴシック" charset="0"/>
            </a:endParaRPr>
          </a:p>
          <a:p>
            <a:pPr defTabSz="885139">
              <a:defRPr/>
            </a:pPr>
            <a:r>
              <a:rPr lang="nb-NO" i="0" baseline="0" noProof="0" dirty="0">
                <a:latin typeface="Helvetica" charset="0"/>
                <a:ea typeface="ＭＳ Ｐゴシック" charset="0"/>
                <a:cs typeface="ＭＳ Ｐゴシック" charset="0"/>
              </a:rPr>
              <a:t>Samtidig vil det være en enorm forskjell på hvordan vi benytter denne påvirkningsmuligheten. Søker vi personlig fremgang som berømmelse, rikdom eller statussymboler?</a:t>
            </a:r>
          </a:p>
          <a:p>
            <a:pPr defTabSz="885139">
              <a:defRPr/>
            </a:pPr>
            <a:endParaRPr lang="nb-NO" i="0" baseline="0" noProof="0" dirty="0">
              <a:latin typeface="Helvetica" charset="0"/>
              <a:ea typeface="ＭＳ Ｐゴシック" charset="0"/>
              <a:cs typeface="ＭＳ Ｐゴシック" charset="0"/>
            </a:endParaRPr>
          </a:p>
          <a:p>
            <a:pPr defTabSz="885139">
              <a:defRPr/>
            </a:pPr>
            <a:r>
              <a:rPr lang="nb-NO" i="0" baseline="0" noProof="0" dirty="0">
                <a:latin typeface="Helvetica" charset="0"/>
                <a:ea typeface="ＭＳ Ｐゴシック" charset="0"/>
                <a:cs typeface="ＭＳ Ｐゴシック" charset="0"/>
              </a:rPr>
              <a:t>Eller bruker jeg min makt for å bygge opp fellesskapet. Der jeg ser på min påvirkningsmulighet med ydmykhet og går inn i ledergjerningen med tjenersinn?</a:t>
            </a:r>
          </a:p>
          <a:p>
            <a:pPr defTabSz="885139">
              <a:defRPr/>
            </a:pPr>
            <a:endParaRPr lang="nb-NO" i="0" baseline="0" noProof="0" dirty="0">
              <a:latin typeface="Helvetica" charset="0"/>
              <a:ea typeface="ＭＳ Ｐゴシック" charset="0"/>
              <a:cs typeface="ＭＳ Ｐゴシック" charset="0"/>
            </a:endParaRPr>
          </a:p>
          <a:p>
            <a:pPr defTabSz="885139">
              <a:defRPr/>
            </a:pPr>
            <a:r>
              <a:rPr lang="nb-NO" i="0" baseline="0" noProof="0" dirty="0">
                <a:latin typeface="Helvetica" charset="0"/>
                <a:ea typeface="ＭＳ Ｐゴシック" charset="0"/>
                <a:cs typeface="ＭＳ Ｐゴシック" charset="0"/>
              </a:rPr>
              <a:t>Fører mitt lederskap til å jeg blir større eller bidrar jeg til at vi som fellesskap løfter frem hverandre?</a:t>
            </a:r>
          </a:p>
          <a:p>
            <a:pPr defTabSz="885139">
              <a:defRPr/>
            </a:pPr>
            <a:endParaRPr lang="nb-NO" i="0" baseline="0" noProof="0" dirty="0">
              <a:latin typeface="Helvetica" charset="0"/>
              <a:ea typeface="ＭＳ Ｐゴシック" charset="0"/>
              <a:cs typeface="ＭＳ Ｐゴシック" charset="0"/>
            </a:endParaRPr>
          </a:p>
          <a:p>
            <a:pPr defTabSz="885139">
              <a:defRPr/>
            </a:pPr>
            <a:r>
              <a:rPr lang="nb-NO" i="0" baseline="0" noProof="0" dirty="0">
                <a:latin typeface="Helvetica" charset="0"/>
                <a:ea typeface="ＭＳ Ｐゴシック" charset="0"/>
                <a:cs typeface="ＭＳ Ｐゴシック" charset="0"/>
              </a:rPr>
              <a:t>Konsekvensene av valgene vi tar som ledere ut fra dette perspektivet vil være enorme. Når jeg som leder retter energien mest mot egne ambisjoner, er faren for at dette leder ut i hovmod være stor. </a:t>
            </a:r>
          </a:p>
          <a:p>
            <a:pPr defTabSz="885139">
              <a:defRPr/>
            </a:pPr>
            <a:endParaRPr lang="nb-NO" i="0" baseline="0" noProof="0" dirty="0">
              <a:latin typeface="Helvetica" charset="0"/>
              <a:ea typeface="ＭＳ Ｐゴシック" charset="0"/>
              <a:cs typeface="ＭＳ Ｐゴシック" charset="0"/>
            </a:endParaRPr>
          </a:p>
          <a:p>
            <a:pPr defTabSz="885139">
              <a:defRPr/>
            </a:pPr>
            <a:r>
              <a:rPr lang="nb-NO" i="0" baseline="0" noProof="0" dirty="0">
                <a:latin typeface="Helvetica" charset="0"/>
                <a:ea typeface="ＭＳ Ｐゴシック" charset="0"/>
                <a:cs typeface="ＭＳ Ｐゴシック" charset="0"/>
              </a:rPr>
              <a:t>Når energien i stedet benyttes inn mot fellesskapet bidrar det til å utruste andre ledere og medarbeidere. </a:t>
            </a:r>
          </a:p>
          <a:p>
            <a:pPr defTabSz="885139">
              <a:defRPr/>
            </a:pPr>
            <a:endParaRPr lang="nb-NO" i="0" baseline="0" noProof="0" dirty="0">
              <a:latin typeface="Helvetica" charset="0"/>
              <a:ea typeface="ＭＳ Ｐゴシック" charset="0"/>
              <a:cs typeface="ＭＳ Ｐゴシック" charset="0"/>
            </a:endParaRPr>
          </a:p>
          <a:p>
            <a:pPr defTabSz="885139">
              <a:defRPr/>
            </a:pPr>
            <a:r>
              <a:rPr lang="nb-NO" i="0" baseline="0" noProof="0" dirty="0">
                <a:latin typeface="Helvetica" charset="0"/>
                <a:ea typeface="ＭＳ Ｐゴシック" charset="0"/>
                <a:cs typeface="ＭＳ Ｐゴシック" charset="0"/>
              </a:rPr>
              <a:t>Det er også denne dynamikken Jesus pekte på når han talte disiplene til rette i Markus 10 (vers 41-45):</a:t>
            </a:r>
          </a:p>
          <a:p>
            <a:pPr defTabSz="885139">
              <a:defRPr/>
            </a:pPr>
            <a:endParaRPr lang="nb-NO" i="0" baseline="0" noProof="0" dirty="0">
              <a:latin typeface="Helvetica" charset="0"/>
              <a:ea typeface="ＭＳ Ｐゴシック" charset="0"/>
              <a:cs typeface="ＭＳ Ｐゴシック" charset="0"/>
            </a:endParaRPr>
          </a:p>
          <a:p>
            <a:pPr defTabSz="885139">
              <a:defRPr/>
            </a:pPr>
            <a:r>
              <a:rPr lang="nb-NO" i="1" dirty="0"/>
              <a:t>Da de ti andre hørte dette, ble de sinte på Jakob og Johannes. Men Jesus kalte dem til seg og sa: «Dere vet at de som blir regnet som fyrster over folkene, undertrykker dem, og stormennene deres styrer med hard hånd. Men slik er det ikke blant dere. Den som vil bli stor blant dere, skal være tjeneren deres, og den som vil være først blant dere, skal være alles slave. For heller ikke Menneskesønnen er kommet for å la seg tjene, men for selv å tjene og gi sitt liv som løsepenge for mange.» </a:t>
            </a:r>
          </a:p>
        </p:txBody>
      </p:sp>
      <p:sp>
        <p:nvSpPr>
          <p:cNvPr id="4" name="Plassholder for lysbildenummer 3"/>
          <p:cNvSpPr>
            <a:spLocks noGrp="1"/>
          </p:cNvSpPr>
          <p:nvPr>
            <p:ph type="sldNum" sz="quarter" idx="10"/>
          </p:nvPr>
        </p:nvSpPr>
        <p:spPr/>
        <p:txBody>
          <a:bodyPr/>
          <a:lstStyle/>
          <a:p>
            <a:fld id="{A62C2240-9684-5440-915F-929AD831DE9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85748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3025" y="722313"/>
            <a:ext cx="6416675" cy="3609975"/>
          </a:xfrm>
        </p:spPr>
      </p:sp>
      <p:sp>
        <p:nvSpPr>
          <p:cNvPr id="3" name="Plassholder for notater 2"/>
          <p:cNvSpPr>
            <a:spLocks noGrp="1"/>
          </p:cNvSpPr>
          <p:nvPr>
            <p:ph type="body" idx="1"/>
          </p:nvPr>
        </p:nvSpPr>
        <p:spPr/>
        <p:txBody>
          <a:bodyPr/>
          <a:lstStyle/>
          <a:p>
            <a:pPr defTabSz="885139">
              <a:defRPr/>
            </a:pPr>
            <a:r>
              <a:rPr lang="nb-NO" i="1" dirty="0"/>
              <a:t>Den som finner sin plass, tar ingen annens. </a:t>
            </a:r>
            <a:r>
              <a:rPr lang="nb-NO" i="0" dirty="0"/>
              <a:t>Tomas Sjødin</a:t>
            </a:r>
          </a:p>
        </p:txBody>
      </p:sp>
      <p:sp>
        <p:nvSpPr>
          <p:cNvPr id="4" name="Plassholder for lysbildenummer 3"/>
          <p:cNvSpPr>
            <a:spLocks noGrp="1"/>
          </p:cNvSpPr>
          <p:nvPr>
            <p:ph type="sldNum" sz="quarter" idx="10"/>
          </p:nvPr>
        </p:nvSpPr>
        <p:spPr/>
        <p:txBody>
          <a:bodyPr/>
          <a:lstStyle/>
          <a:p>
            <a:fld id="{A62C2240-9684-5440-915F-929AD831DE9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84696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anose="020B0604020202020204" pitchFamily="34" charset="0"/>
                <a:ea typeface="ＭＳ Ｐゴシック" panose="020B0600070205080204" pitchFamily="34" charset="-128"/>
              </a:defRPr>
            </a:lvl1pPr>
            <a:lvl2pPr marL="36717910" indent="-36275340" eaLnBrk="0" hangingPunct="0">
              <a:defRPr sz="2300">
                <a:solidFill>
                  <a:schemeClr val="tx1"/>
                </a:solidFill>
                <a:latin typeface="Arial" panose="020B0604020202020204" pitchFamily="34" charset="0"/>
                <a:ea typeface="ＭＳ Ｐゴシック" panose="020B0600070205080204" pitchFamily="34" charset="-128"/>
              </a:defRPr>
            </a:lvl2pPr>
            <a:lvl3pPr eaLnBrk="0" hangingPunct="0">
              <a:defRPr sz="2300">
                <a:solidFill>
                  <a:schemeClr val="tx1"/>
                </a:solidFill>
                <a:latin typeface="Arial" panose="020B0604020202020204" pitchFamily="34" charset="0"/>
                <a:ea typeface="ＭＳ Ｐゴシック" panose="020B0600070205080204" pitchFamily="34" charset="-128"/>
              </a:defRPr>
            </a:lvl3pPr>
            <a:lvl4pPr eaLnBrk="0" hangingPunct="0">
              <a:defRPr sz="2300">
                <a:solidFill>
                  <a:schemeClr val="tx1"/>
                </a:solidFill>
                <a:latin typeface="Arial" panose="020B0604020202020204" pitchFamily="34" charset="0"/>
                <a:ea typeface="ＭＳ Ｐゴシック" panose="020B0600070205080204" pitchFamily="34" charset="-128"/>
              </a:defRPr>
            </a:lvl4pPr>
            <a:lvl5pPr eaLnBrk="0" hangingPunct="0">
              <a:defRPr sz="2300">
                <a:solidFill>
                  <a:schemeClr val="tx1"/>
                </a:solidFill>
                <a:latin typeface="Arial" panose="020B0604020202020204" pitchFamily="34" charset="0"/>
                <a:ea typeface="ＭＳ Ｐゴシック" panose="020B0600070205080204" pitchFamily="34" charset="-128"/>
              </a:defRPr>
            </a:lvl5pPr>
            <a:lvl6pPr marL="44257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885139"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1327709"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1770278"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pPr eaLnBrk="1" hangingPunct="1"/>
            <a:fld id="{2337AF57-9852-42E4-BD6E-085F236A3487}" type="slidenum">
              <a:rPr lang="nb-NO" altLang="nb-NO" sz="1200"/>
              <a:pPr eaLnBrk="1" hangingPunct="1"/>
              <a:t>31</a:t>
            </a:fld>
            <a:endParaRPr lang="nb-NO" altLang="nb-NO" sz="1200"/>
          </a:p>
        </p:txBody>
      </p:sp>
      <p:sp>
        <p:nvSpPr>
          <p:cNvPr id="29699" name="Rectangle 2"/>
          <p:cNvSpPr>
            <a:spLocks noGrp="1" noRot="1" noChangeAspect="1" noChangeArrowheads="1" noTextEdit="1"/>
          </p:cNvSpPr>
          <p:nvPr>
            <p:ph type="sldImg"/>
          </p:nvPr>
        </p:nvSpPr>
        <p:spPr>
          <a:xfrm>
            <a:off x="73025" y="722313"/>
            <a:ext cx="6416675" cy="3609975"/>
          </a:xfrm>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5139">
              <a:defRPr/>
            </a:pPr>
            <a:r>
              <a:rPr lang="nb-NO" altLang="nb-NO" i="1" dirty="0">
                <a:latin typeface="Arial" pitchFamily="34" charset="0"/>
              </a:rPr>
              <a:t>(Inspirerende gudstjeneste på engelsk: </a:t>
            </a:r>
            <a:r>
              <a:rPr lang="nb-NO" altLang="nb-NO" i="1" dirty="0" err="1">
                <a:latin typeface="Arial" pitchFamily="34" charset="0"/>
              </a:rPr>
              <a:t>Inspiring</a:t>
            </a:r>
            <a:r>
              <a:rPr lang="nb-NO" altLang="nb-NO" i="1" dirty="0">
                <a:latin typeface="Arial" pitchFamily="34" charset="0"/>
              </a:rPr>
              <a:t> </a:t>
            </a:r>
            <a:r>
              <a:rPr lang="nb-NO" altLang="nb-NO" i="1" dirty="0" err="1">
                <a:latin typeface="Arial" pitchFamily="34" charset="0"/>
              </a:rPr>
              <a:t>worship</a:t>
            </a:r>
            <a:r>
              <a:rPr lang="nb-NO" altLang="nb-NO" i="1" dirty="0">
                <a:latin typeface="Arial" pitchFamily="34" charset="0"/>
              </a:rPr>
              <a:t> service)</a:t>
            </a:r>
          </a:p>
          <a:p>
            <a:pPr defTabSz="885139">
              <a:defRPr/>
            </a:pPr>
            <a:endParaRPr lang="nb-NO" altLang="nb-NO" i="1" dirty="0">
              <a:latin typeface="Arial" pitchFamily="34" charset="0"/>
            </a:endParaRPr>
          </a:p>
          <a:p>
            <a:pPr defTabSz="885139">
              <a:defRPr/>
            </a:pPr>
            <a:r>
              <a:rPr lang="nb-NO" altLang="nb-NO" i="0" dirty="0">
                <a:latin typeface="Arial" pitchFamily="34" charset="0"/>
              </a:rPr>
              <a:t>Vi trenger ulike menigheter med ulike former for å kunne møte den mosaikk av ulike mennesker som lever i dag.</a:t>
            </a:r>
          </a:p>
          <a:p>
            <a:endParaRPr lang="nb-NO" altLang="nb-NO"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67038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(eng.: </a:t>
            </a:r>
            <a:r>
              <a:rPr lang="nb-NO" dirty="0" err="1"/>
              <a:t>teachability</a:t>
            </a:r>
            <a:r>
              <a:rPr lang="nb-NO" dirty="0"/>
              <a:t>, </a:t>
            </a:r>
            <a:r>
              <a:rPr lang="nb-NO" dirty="0" err="1"/>
              <a:t>humility</a:t>
            </a:r>
            <a:r>
              <a:rPr lang="nb-NO" dirty="0"/>
              <a:t>, </a:t>
            </a:r>
            <a:r>
              <a:rPr lang="nb-NO" dirty="0" err="1"/>
              <a:t>discipline</a:t>
            </a:r>
            <a:r>
              <a:rPr lang="nb-NO" dirty="0"/>
              <a:t>)</a:t>
            </a:r>
          </a:p>
          <a:p>
            <a:r>
              <a:rPr lang="nb-NO" dirty="0"/>
              <a:t>Inspirasjonens tre dimensjoner: Læreevne (søkende++), disiplin (oppofrende ++), og ydmykhet (overgitt++)</a:t>
            </a:r>
          </a:p>
          <a:p>
            <a:r>
              <a:rPr lang="nb-NO" dirty="0"/>
              <a:t>Inspirasjonens tre vinger: Håp (søkende – takknemlig), Kapasitet (undrende – oppofrende), Utholdenhet (standhaftig – overgitt)</a:t>
            </a:r>
          </a:p>
          <a:p>
            <a:r>
              <a:rPr lang="nb-NO" dirty="0"/>
              <a:t>Læreevne (grønn)</a:t>
            </a:r>
          </a:p>
          <a:p>
            <a:pPr marL="171450" indent="-171450">
              <a:buFontTx/>
              <a:buChar char="-"/>
            </a:pPr>
            <a:r>
              <a:rPr lang="nb-NO" dirty="0"/>
              <a:t>Søkende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nb-NO" dirty="0"/>
              <a:t>Undrende (mot blå)</a:t>
            </a:r>
          </a:p>
          <a:p>
            <a:pPr marL="171450" indent="-171450">
              <a:buFontTx/>
              <a:buChar char="-"/>
            </a:pPr>
            <a:r>
              <a:rPr lang="nb-NO" dirty="0"/>
              <a:t>Standhaftig (mot rød)</a:t>
            </a:r>
          </a:p>
          <a:p>
            <a:r>
              <a:rPr lang="nb-NO" dirty="0"/>
              <a:t>Disiplin (rød)</a:t>
            </a:r>
          </a:p>
          <a:p>
            <a:pPr marL="171450" indent="-171450">
              <a:buFontTx/>
              <a:buChar char="-"/>
            </a:pPr>
            <a:r>
              <a:rPr lang="nb-NO" dirty="0"/>
              <a:t>Oppofrende</a:t>
            </a:r>
          </a:p>
          <a:p>
            <a:pPr marL="171450" indent="-171450">
              <a:buFontTx/>
              <a:buChar char="-"/>
            </a:pPr>
            <a:r>
              <a:rPr lang="nb-NO" dirty="0"/>
              <a:t>Standhaftig (mot grønn)</a:t>
            </a:r>
          </a:p>
          <a:p>
            <a:pPr marL="171450" indent="-171450">
              <a:buFontTx/>
              <a:buChar char="-"/>
            </a:pPr>
            <a:r>
              <a:rPr lang="nb-NO" dirty="0"/>
              <a:t>Takknemlig (mot blå)</a:t>
            </a:r>
          </a:p>
          <a:p>
            <a:r>
              <a:rPr lang="nb-NO" dirty="0"/>
              <a:t>Ydmykhet (blå)</a:t>
            </a:r>
          </a:p>
          <a:p>
            <a:pPr marL="171450" indent="-171450">
              <a:buFontTx/>
              <a:buChar char="-"/>
            </a:pPr>
            <a:r>
              <a:rPr lang="nb-NO" dirty="0"/>
              <a:t>Overgitt</a:t>
            </a:r>
          </a:p>
          <a:p>
            <a:pPr marL="171450" indent="-171450">
              <a:buFontTx/>
              <a:buChar char="-"/>
            </a:pPr>
            <a:r>
              <a:rPr lang="nb-NO" dirty="0"/>
              <a:t>Takknemlig (mot rød)</a:t>
            </a:r>
          </a:p>
          <a:p>
            <a:pPr marL="171450" indent="-171450">
              <a:buFontTx/>
              <a:buChar char="-"/>
            </a:pPr>
            <a:r>
              <a:rPr lang="nb-NO" dirty="0"/>
              <a:t>Undrende (mot grønn)</a:t>
            </a:r>
          </a:p>
          <a:p>
            <a:r>
              <a:rPr lang="nb-NO" dirty="0"/>
              <a:t>Hva tar du med deg inn i rommet? </a:t>
            </a:r>
          </a:p>
          <a:p>
            <a:r>
              <a:rPr lang="nb-NO" dirty="0"/>
              <a:t>Hva tar du i mindre grad med deg inn i rommet?</a:t>
            </a:r>
          </a:p>
          <a:p>
            <a:r>
              <a:rPr lang="nb-NO" dirty="0"/>
              <a:t>Hva tar dere til sammen med dere inn i rommet?</a:t>
            </a:r>
          </a:p>
          <a:p>
            <a:endParaRPr lang="nb-NO" dirty="0"/>
          </a:p>
        </p:txBody>
      </p:sp>
      <p:sp>
        <p:nvSpPr>
          <p:cNvPr id="4" name="Plassholder for lysbildenummer 3"/>
          <p:cNvSpPr>
            <a:spLocks noGrp="1"/>
          </p:cNvSpPr>
          <p:nvPr>
            <p:ph type="sldNum" sz="quarter" idx="5"/>
          </p:nvPr>
        </p:nvSpPr>
        <p:spPr/>
        <p:txBody>
          <a:bodyPr/>
          <a:lstStyle/>
          <a:p>
            <a:fld id="{E601CFB7-3ED1-4E8A-8257-65BA0C22659A}" type="slidenum">
              <a:rPr lang="nb-NO" smtClean="0"/>
              <a:t>32</a:t>
            </a:fld>
            <a:endParaRPr lang="nb-NO"/>
          </a:p>
        </p:txBody>
      </p:sp>
    </p:spTree>
    <p:extLst>
      <p:ext uri="{BB962C8B-B14F-4D97-AF65-F5344CB8AC3E}">
        <p14:creationId xmlns:p14="http://schemas.microsoft.com/office/powerpoint/2010/main" val="1563918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885139">
              <a:defRPr/>
            </a:pPr>
            <a:r>
              <a:rPr lang="nb-NO" kern="100" dirty="0">
                <a:latin typeface="Calibri" panose="020F0502020204030204" pitchFamily="34" charset="0"/>
                <a:ea typeface="Calibri" panose="020F0502020204030204" pitchFamily="34" charset="0"/>
                <a:cs typeface="Times New Roman" panose="02020603050405020304" pitchFamily="18" charset="0"/>
              </a:rPr>
              <a:t>«Den </a:t>
            </a:r>
            <a:r>
              <a:rPr lang="nb-NO" kern="100" dirty="0" err="1">
                <a:latin typeface="Calibri" panose="020F0502020204030204" pitchFamily="34" charset="0"/>
                <a:ea typeface="Calibri" panose="020F0502020204030204" pitchFamily="34" charset="0"/>
                <a:cs typeface="Times New Roman" panose="02020603050405020304" pitchFamily="18" charset="0"/>
              </a:rPr>
              <a:t>monastiske</a:t>
            </a:r>
            <a:r>
              <a:rPr lang="nb-NO" kern="100" dirty="0">
                <a:latin typeface="Calibri" panose="020F0502020204030204" pitchFamily="34" charset="0"/>
                <a:ea typeface="Calibri" panose="020F0502020204030204" pitchFamily="34" charset="0"/>
                <a:cs typeface="Times New Roman" panose="02020603050405020304" pitchFamily="18" charset="0"/>
              </a:rPr>
              <a:t> litteraturen har en krass definisjon av hellighet vanen med å holde ut de andres </a:t>
            </a:r>
            <a:r>
              <a:rPr lang="nb-NO" kern="100" dirty="0" err="1">
                <a:latin typeface="Calibri" panose="020F0502020204030204" pitchFamily="34" charset="0"/>
                <a:ea typeface="Calibri" panose="020F0502020204030204" pitchFamily="34" charset="0"/>
                <a:cs typeface="Times New Roman" panose="02020603050405020304" pitchFamily="18" charset="0"/>
              </a:rPr>
              <a:t>annethet</a:t>
            </a:r>
            <a:r>
              <a:rPr lang="nb-NO" kern="100" dirty="0">
                <a:latin typeface="Calibri" panose="020F0502020204030204" pitchFamily="34" charset="0"/>
                <a:ea typeface="Calibri" panose="020F0502020204030204" pitchFamily="34" charset="0"/>
                <a:cs typeface="Times New Roman" panose="02020603050405020304" pitchFamily="18" charset="0"/>
              </a:rPr>
              <a:t>.» </a:t>
            </a:r>
            <a:r>
              <a:rPr lang="nb-NO" sz="1000" kern="100" dirty="0">
                <a:latin typeface="Calibri" panose="020F0502020204030204" pitchFamily="34" charset="0"/>
                <a:ea typeface="Calibri" panose="020F0502020204030204" pitchFamily="34" charset="0"/>
                <a:cs typeface="Times New Roman" panose="02020603050405020304" pitchFamily="18" charset="0"/>
              </a:rPr>
              <a:t>Peter </a:t>
            </a:r>
            <a:r>
              <a:rPr lang="nb-NO" sz="1000" kern="100" dirty="0" err="1">
                <a:latin typeface="Calibri" panose="020F0502020204030204" pitchFamily="34" charset="0"/>
                <a:ea typeface="Calibri" panose="020F0502020204030204" pitchFamily="34" charset="0"/>
                <a:cs typeface="Times New Roman" panose="02020603050405020304" pitchFamily="18" charset="0"/>
              </a:rPr>
              <a:t>Haldorf</a:t>
            </a:r>
            <a:r>
              <a:rPr lang="nb-NO" sz="1000" kern="100" dirty="0">
                <a:latin typeface="Calibri" panose="020F0502020204030204" pitchFamily="34" charset="0"/>
                <a:ea typeface="Calibri" panose="020F0502020204030204" pitchFamily="34" charset="0"/>
                <a:cs typeface="Times New Roman" panose="02020603050405020304" pitchFamily="18" charset="0"/>
              </a:rPr>
              <a:t>, Den vanskelige kjærlighet (s. 26)</a:t>
            </a:r>
          </a:p>
          <a:p>
            <a:endParaRPr lang="nb-NO" dirty="0"/>
          </a:p>
          <a:p>
            <a:r>
              <a:rPr lang="nb-NO" dirty="0"/>
              <a:t>Denne er relevant med tanke på at alle har sine preferanser på sanger, stil m.m. og det kreves stor grad av modenhet eller hellighet for å utholde eller være overbærende med at gudstjenesten har mye innhold som ikke i tråd med mine egne preferanser. Hva gjør og tenker f.eks. de eldre når det er bestemt at gudstjenesten i særlig grad skal innrettes for å nå barnefamiliene?</a:t>
            </a:r>
          </a:p>
        </p:txBody>
      </p:sp>
      <p:sp>
        <p:nvSpPr>
          <p:cNvPr id="4" name="Plassholder for lysbildenummer 3"/>
          <p:cNvSpPr>
            <a:spLocks noGrp="1"/>
          </p:cNvSpPr>
          <p:nvPr>
            <p:ph type="sldNum" sz="quarter" idx="5"/>
          </p:nvPr>
        </p:nvSpPr>
        <p:spPr/>
        <p:txBody>
          <a:bodyPr/>
          <a:lstStyle/>
          <a:p>
            <a:fld id="{E601CFB7-3ED1-4E8A-8257-65BA0C22659A}" type="slidenum">
              <a:rPr lang="nb-NO" smtClean="0"/>
              <a:t>33</a:t>
            </a:fld>
            <a:endParaRPr lang="nb-NO"/>
          </a:p>
        </p:txBody>
      </p:sp>
    </p:spTree>
    <p:extLst>
      <p:ext uri="{BB962C8B-B14F-4D97-AF65-F5344CB8AC3E}">
        <p14:creationId xmlns:p14="http://schemas.microsoft.com/office/powerpoint/2010/main" val="1564262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212ACC3-5D93-4BAE-A9B1-22530951545F}" type="slidenum">
              <a:rPr lang="nb-NO" altLang="nb-NO" smtClean="0"/>
              <a:pPr/>
              <a:t>34</a:t>
            </a:fld>
            <a:endParaRPr lang="nb-NO" altLang="nb-NO"/>
          </a:p>
        </p:txBody>
      </p:sp>
    </p:spTree>
    <p:extLst>
      <p:ext uri="{BB962C8B-B14F-4D97-AF65-F5344CB8AC3E}">
        <p14:creationId xmlns:p14="http://schemas.microsoft.com/office/powerpoint/2010/main" val="2451363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108" charset="-128"/>
              </a:defRPr>
            </a:lvl1pPr>
            <a:lvl2pPr marL="39772840" indent="-39293448" eaLnBrk="0" hangingPunct="0">
              <a:defRPr sz="2500">
                <a:solidFill>
                  <a:schemeClr val="tx1"/>
                </a:solidFill>
                <a:latin typeface="Arial" charset="0"/>
                <a:ea typeface="ＭＳ Ｐゴシック" pitchFamily="-108" charset="-128"/>
              </a:defRPr>
            </a:lvl2pPr>
            <a:lvl3pPr eaLnBrk="0" hangingPunct="0">
              <a:defRPr sz="2500">
                <a:solidFill>
                  <a:schemeClr val="tx1"/>
                </a:solidFill>
                <a:latin typeface="Arial" charset="0"/>
                <a:ea typeface="ＭＳ Ｐゴシック" pitchFamily="-108" charset="-128"/>
              </a:defRPr>
            </a:lvl3pPr>
            <a:lvl4pPr eaLnBrk="0" hangingPunct="0">
              <a:defRPr sz="2500">
                <a:solidFill>
                  <a:schemeClr val="tx1"/>
                </a:solidFill>
                <a:latin typeface="Arial" charset="0"/>
                <a:ea typeface="ＭＳ Ｐゴシック" pitchFamily="-108" charset="-128"/>
              </a:defRPr>
            </a:lvl4pPr>
            <a:lvl5pPr eaLnBrk="0" hangingPunct="0">
              <a:defRPr sz="2500">
                <a:solidFill>
                  <a:schemeClr val="tx1"/>
                </a:solidFill>
                <a:latin typeface="Arial" charset="0"/>
                <a:ea typeface="ＭＳ Ｐゴシック" pitchFamily="-108" charset="-128"/>
              </a:defRPr>
            </a:lvl5pPr>
            <a:lvl6pPr marL="479391" eaLnBrk="0" fontAlgn="base" hangingPunct="0">
              <a:spcBef>
                <a:spcPct val="0"/>
              </a:spcBef>
              <a:spcAft>
                <a:spcPct val="0"/>
              </a:spcAft>
              <a:defRPr sz="2500">
                <a:solidFill>
                  <a:schemeClr val="tx1"/>
                </a:solidFill>
                <a:latin typeface="Arial" charset="0"/>
                <a:ea typeface="ＭＳ Ｐゴシック" pitchFamily="-108" charset="-128"/>
              </a:defRPr>
            </a:lvl6pPr>
            <a:lvl7pPr marL="958783" eaLnBrk="0" fontAlgn="base" hangingPunct="0">
              <a:spcBef>
                <a:spcPct val="0"/>
              </a:spcBef>
              <a:spcAft>
                <a:spcPct val="0"/>
              </a:spcAft>
              <a:defRPr sz="2500">
                <a:solidFill>
                  <a:schemeClr val="tx1"/>
                </a:solidFill>
                <a:latin typeface="Arial" charset="0"/>
                <a:ea typeface="ＭＳ Ｐゴシック" pitchFamily="-108" charset="-128"/>
              </a:defRPr>
            </a:lvl7pPr>
            <a:lvl8pPr marL="1438174" eaLnBrk="0" fontAlgn="base" hangingPunct="0">
              <a:spcBef>
                <a:spcPct val="0"/>
              </a:spcBef>
              <a:spcAft>
                <a:spcPct val="0"/>
              </a:spcAft>
              <a:defRPr sz="2500">
                <a:solidFill>
                  <a:schemeClr val="tx1"/>
                </a:solidFill>
                <a:latin typeface="Arial" charset="0"/>
                <a:ea typeface="ＭＳ Ｐゴシック" pitchFamily="-108" charset="-128"/>
              </a:defRPr>
            </a:lvl8pPr>
            <a:lvl9pPr marL="1917565" eaLnBrk="0" fontAlgn="base" hangingPunct="0">
              <a:spcBef>
                <a:spcPct val="0"/>
              </a:spcBef>
              <a:spcAft>
                <a:spcPct val="0"/>
              </a:spcAft>
              <a:defRPr sz="2500">
                <a:solidFill>
                  <a:schemeClr val="tx1"/>
                </a:solidFill>
                <a:latin typeface="Arial" charset="0"/>
                <a:ea typeface="ＭＳ Ｐゴシック" pitchFamily="-108" charset="-128"/>
              </a:defRPr>
            </a:lvl9pPr>
          </a:lstStyle>
          <a:p>
            <a:pPr eaLnBrk="1" hangingPunct="1"/>
            <a:fld id="{2CBEC9E0-53C1-4DEB-A21B-C930FD2364B9}" type="slidenum">
              <a:rPr lang="nb-NO" altLang="nb-NO" sz="1300" i="1">
                <a:cs typeface="Times New Roman" pitchFamily="-108" charset="0"/>
              </a:rPr>
              <a:pPr eaLnBrk="1" hangingPunct="1"/>
              <a:t>6</a:t>
            </a:fld>
            <a:endParaRPr lang="nb-NO" altLang="nb-NO" sz="1300" i="1">
              <a:cs typeface="Times New Roman" pitchFamily="-108" charset="0"/>
            </a:endParaRPr>
          </a:p>
        </p:txBody>
      </p:sp>
      <p:sp>
        <p:nvSpPr>
          <p:cNvPr id="22531" name="Rectangle 2"/>
          <p:cNvSpPr>
            <a:spLocks noGrp="1" noRot="1" noChangeAspect="1" noChangeArrowheads="1" noTextEdit="1"/>
          </p:cNvSpPr>
          <p:nvPr>
            <p:ph type="sldImg"/>
          </p:nvPr>
        </p:nvSpPr>
        <p:spPr>
          <a:xfrm>
            <a:off x="120650" y="744538"/>
            <a:ext cx="6616700" cy="3722687"/>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774"/>
              </a:spcAft>
            </a:pPr>
            <a:r>
              <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rPr>
              <a:t>Begynn med å si noe om velsignelse. Bibelen. Den kristne tradisjonen. Arne.</a:t>
            </a:r>
          </a:p>
          <a:p>
            <a:pPr>
              <a:lnSpc>
                <a:spcPct val="107000"/>
              </a:lnSpc>
              <a:spcAft>
                <a:spcPts val="774"/>
              </a:spcAft>
            </a:pPr>
            <a:endPar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r>
              <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rPr>
              <a:t>Kristi kropp – Kirken blir Kristi kropp i verden (en form for inkarnasjon, men dette må nyanseres, metaforisk, samtidig som kirken forvalter sakramentene og hver enkelt er gitt DHÅ)</a:t>
            </a:r>
          </a:p>
          <a:p>
            <a:pPr>
              <a:lnSpc>
                <a:spcPct val="107000"/>
              </a:lnSpc>
              <a:spcAft>
                <a:spcPts val="774"/>
              </a:spcAft>
            </a:pPr>
            <a:endPar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r>
              <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rPr>
              <a:t>VELSIGNELSENS VEI</a:t>
            </a:r>
          </a:p>
          <a:p>
            <a:pPr>
              <a:lnSpc>
                <a:spcPct val="107000"/>
              </a:lnSpc>
              <a:spcAft>
                <a:spcPts val="774"/>
              </a:spcAft>
            </a:pPr>
            <a:endPar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r>
              <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rPr>
              <a:t>KROPP</a:t>
            </a:r>
          </a:p>
          <a:p>
            <a:pPr>
              <a:lnSpc>
                <a:spcPct val="107000"/>
              </a:lnSpc>
              <a:spcAft>
                <a:spcPts val="774"/>
              </a:spcAft>
            </a:pPr>
            <a:r>
              <a:rPr lang="nb-NO" sz="1700" b="1" baseline="30000" dirty="0">
                <a:latin typeface="FoundersGrotesque"/>
              </a:rPr>
              <a:t>4</a:t>
            </a:r>
            <a:r>
              <a:rPr lang="nb-NO" sz="1700" dirty="0">
                <a:solidFill>
                  <a:srgbClr val="212529"/>
                </a:solidFill>
                <a:latin typeface="MaisonNeue"/>
              </a:rPr>
              <a:t> Vi har én kropp, men mange lemmer, alle med ulike oppgaver.  </a:t>
            </a:r>
            <a:r>
              <a:rPr lang="nb-NO" sz="1700" b="1" baseline="30000" dirty="0">
                <a:latin typeface="FoundersGrotesque"/>
              </a:rPr>
              <a:t>5</a:t>
            </a:r>
            <a:r>
              <a:rPr lang="nb-NO" sz="1700" dirty="0">
                <a:solidFill>
                  <a:srgbClr val="212529"/>
                </a:solidFill>
                <a:latin typeface="MaisonNeue"/>
              </a:rPr>
              <a:t> På samme måte er vi alle én kropp i Kristus, men hver for oss er vi hverandres lemmer. (Rom. 12,4-5)</a:t>
            </a:r>
            <a:endPar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endPar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r>
              <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rPr>
              <a:t>PUST</a:t>
            </a:r>
          </a:p>
          <a:p>
            <a:pPr>
              <a:lnSpc>
                <a:spcPct val="107000"/>
              </a:lnSpc>
              <a:spcAft>
                <a:spcPts val="774"/>
              </a:spcAft>
            </a:pPr>
            <a:r>
              <a:rPr lang="nb-NO" sz="1700" b="1" baseline="30000" dirty="0">
                <a:latin typeface="FoundersGrotesque"/>
              </a:rPr>
              <a:t>22</a:t>
            </a:r>
            <a:r>
              <a:rPr lang="nb-NO" sz="1700" dirty="0">
                <a:solidFill>
                  <a:srgbClr val="212529"/>
                </a:solidFill>
                <a:latin typeface="MaisonNeue"/>
              </a:rPr>
              <a:t> Så åndet han på dem og sa: «Ta imot Den hellige ånd. </a:t>
            </a:r>
            <a:r>
              <a:rPr lang="nb-NO" sz="1700" b="1" baseline="30000" dirty="0">
                <a:latin typeface="FoundersGrotesque"/>
              </a:rPr>
              <a:t>23</a:t>
            </a:r>
            <a:r>
              <a:rPr lang="nb-NO" sz="1700" dirty="0">
                <a:solidFill>
                  <a:srgbClr val="212529"/>
                </a:solidFill>
                <a:latin typeface="MaisonNeue"/>
              </a:rPr>
              <a:t> Dersom dere tilgir noen syndene deres, da er de tilgitt. Dersom dere fastholder syndene for noen, er de fastholdt.» (Joh. 20,22-23)</a:t>
            </a:r>
            <a:endPar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endPar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r>
              <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rPr>
              <a:t>LYS</a:t>
            </a:r>
          </a:p>
          <a:p>
            <a:pPr>
              <a:lnSpc>
                <a:spcPct val="107000"/>
              </a:lnSpc>
              <a:spcAft>
                <a:spcPts val="774"/>
              </a:spcAft>
            </a:pPr>
            <a:r>
              <a:rPr lang="nb-NO" sz="1700" dirty="0">
                <a:solidFill>
                  <a:srgbClr val="212529"/>
                </a:solidFill>
                <a:latin typeface="MaisonNeue"/>
              </a:rPr>
              <a:t>For Gud, som sa: «Lys skal stråle fram fra mørket», han har også latt lyset skinne i våre hjerter, for at kunnskapen om Guds herlighet i Jesu Kristi ansikt skal lyse fram. (2. Kor 4,6)</a:t>
            </a:r>
            <a:endPar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endPar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r>
              <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rPr>
              <a:t>ENERGI</a:t>
            </a:r>
          </a:p>
          <a:p>
            <a:pPr>
              <a:lnSpc>
                <a:spcPct val="107000"/>
              </a:lnSpc>
              <a:spcAft>
                <a:spcPts val="774"/>
              </a:spcAft>
            </a:pPr>
            <a:r>
              <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rPr>
              <a:t>Han som virker i oss (</a:t>
            </a:r>
            <a:r>
              <a:rPr lang="nb-NO" dirty="0" err="1">
                <a:solidFill>
                  <a:srgbClr val="212529"/>
                </a:solidFill>
                <a:latin typeface="Arial" panose="020B0604020202020204" pitchFamily="34" charset="0"/>
                <a:ea typeface="Calibri" panose="020F0502020204030204" pitchFamily="34" charset="0"/>
                <a:cs typeface="Times New Roman" panose="02020603050405020304" pitchFamily="18" charset="0"/>
              </a:rPr>
              <a:t>energized</a:t>
            </a:r>
            <a:r>
              <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rPr>
              <a:t> in </a:t>
            </a:r>
            <a:r>
              <a:rPr lang="nb-NO" dirty="0" err="1">
                <a:solidFill>
                  <a:srgbClr val="212529"/>
                </a:solidFill>
                <a:latin typeface="Arial" panose="020B0604020202020204" pitchFamily="34" charset="0"/>
                <a:ea typeface="Calibri" panose="020F0502020204030204" pitchFamily="34" charset="0"/>
                <a:cs typeface="Times New Roman" panose="02020603050405020304" pitchFamily="18" charset="0"/>
              </a:rPr>
              <a:t>us</a:t>
            </a:r>
            <a:r>
              <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rPr>
              <a:t>) med sin kraft og kan gjøre uendelig mye mer enn det vi ber om og forstår (Ef. 3,20)</a:t>
            </a:r>
          </a:p>
          <a:p>
            <a:pPr>
              <a:lnSpc>
                <a:spcPct val="107000"/>
              </a:lnSpc>
              <a:spcAft>
                <a:spcPts val="774"/>
              </a:spcAft>
            </a:pPr>
            <a:endParaRPr lang="nb-NO"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4"/>
              </a:spcAft>
            </a:pPr>
            <a:r>
              <a:rPr lang="en-GB" dirty="0">
                <a:solidFill>
                  <a:srgbClr val="212529"/>
                </a:solidFill>
                <a:latin typeface="Arial" panose="020B0604020202020204" pitchFamily="34" charset="0"/>
                <a:ea typeface="Calibri" panose="020F0502020204030204" pitchFamily="34" charset="0"/>
                <a:cs typeface="Times New Roman" panose="02020603050405020304" pitchFamily="18" charset="0"/>
              </a:rPr>
              <a:t>Now unto him that is able to do exceeding abundantly above all that we ask or think, according to the power that is </a:t>
            </a:r>
            <a:r>
              <a:rPr lang="en-GB" i="1" dirty="0">
                <a:solidFill>
                  <a:srgbClr val="212529"/>
                </a:solidFill>
                <a:latin typeface="Arial" panose="020B0604020202020204" pitchFamily="34" charset="0"/>
                <a:ea typeface="Calibri" panose="020F0502020204030204" pitchFamily="34" charset="0"/>
                <a:cs typeface="Times New Roman" panose="02020603050405020304" pitchFamily="18" charset="0"/>
              </a:rPr>
              <a:t>energized</a:t>
            </a:r>
            <a:r>
              <a:rPr lang="en-GB" dirty="0">
                <a:solidFill>
                  <a:srgbClr val="212529"/>
                </a:solidFill>
                <a:latin typeface="Arial" panose="020B0604020202020204" pitchFamily="34" charset="0"/>
                <a:ea typeface="Calibri" panose="020F0502020204030204" pitchFamily="34" charset="0"/>
                <a:cs typeface="Times New Roman" panose="02020603050405020304" pitchFamily="18" charset="0"/>
              </a:rPr>
              <a:t> (works) in us.</a:t>
            </a:r>
            <a:endParaRPr lang="nb-NO" dirty="0">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nb-NO" altLang="nb-NO" b="0" dirty="0">
              <a:latin typeface="Arial" charset="0"/>
              <a:ea typeface="ＭＳ Ｐゴシック" pitchFamily="-108" charset="-128"/>
              <a:cs typeface="Arial" charset="0"/>
            </a:endParaRPr>
          </a:p>
        </p:txBody>
      </p:sp>
    </p:spTree>
    <p:extLst>
      <p:ext uri="{BB962C8B-B14F-4D97-AF65-F5344CB8AC3E}">
        <p14:creationId xmlns:p14="http://schemas.microsoft.com/office/powerpoint/2010/main" val="399689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108" charset="-128"/>
              </a:defRPr>
            </a:lvl1pPr>
            <a:lvl2pPr marL="39772840" indent="-39293448" eaLnBrk="0" hangingPunct="0">
              <a:defRPr sz="2500">
                <a:solidFill>
                  <a:schemeClr val="tx1"/>
                </a:solidFill>
                <a:latin typeface="Arial" charset="0"/>
                <a:ea typeface="ＭＳ Ｐゴシック" pitchFamily="-108" charset="-128"/>
              </a:defRPr>
            </a:lvl2pPr>
            <a:lvl3pPr eaLnBrk="0" hangingPunct="0">
              <a:defRPr sz="2500">
                <a:solidFill>
                  <a:schemeClr val="tx1"/>
                </a:solidFill>
                <a:latin typeface="Arial" charset="0"/>
                <a:ea typeface="ＭＳ Ｐゴシック" pitchFamily="-108" charset="-128"/>
              </a:defRPr>
            </a:lvl3pPr>
            <a:lvl4pPr eaLnBrk="0" hangingPunct="0">
              <a:defRPr sz="2500">
                <a:solidFill>
                  <a:schemeClr val="tx1"/>
                </a:solidFill>
                <a:latin typeface="Arial" charset="0"/>
                <a:ea typeface="ＭＳ Ｐゴシック" pitchFamily="-108" charset="-128"/>
              </a:defRPr>
            </a:lvl4pPr>
            <a:lvl5pPr eaLnBrk="0" hangingPunct="0">
              <a:defRPr sz="2500">
                <a:solidFill>
                  <a:schemeClr val="tx1"/>
                </a:solidFill>
                <a:latin typeface="Arial" charset="0"/>
                <a:ea typeface="ＭＳ Ｐゴシック" pitchFamily="-108" charset="-128"/>
              </a:defRPr>
            </a:lvl5pPr>
            <a:lvl6pPr marL="479391" eaLnBrk="0" fontAlgn="base" hangingPunct="0">
              <a:spcBef>
                <a:spcPct val="0"/>
              </a:spcBef>
              <a:spcAft>
                <a:spcPct val="0"/>
              </a:spcAft>
              <a:defRPr sz="2500">
                <a:solidFill>
                  <a:schemeClr val="tx1"/>
                </a:solidFill>
                <a:latin typeface="Arial" charset="0"/>
                <a:ea typeface="ＭＳ Ｐゴシック" pitchFamily="-108" charset="-128"/>
              </a:defRPr>
            </a:lvl6pPr>
            <a:lvl7pPr marL="958783" eaLnBrk="0" fontAlgn="base" hangingPunct="0">
              <a:spcBef>
                <a:spcPct val="0"/>
              </a:spcBef>
              <a:spcAft>
                <a:spcPct val="0"/>
              </a:spcAft>
              <a:defRPr sz="2500">
                <a:solidFill>
                  <a:schemeClr val="tx1"/>
                </a:solidFill>
                <a:latin typeface="Arial" charset="0"/>
                <a:ea typeface="ＭＳ Ｐゴシック" pitchFamily="-108" charset="-128"/>
              </a:defRPr>
            </a:lvl7pPr>
            <a:lvl8pPr marL="1438174" eaLnBrk="0" fontAlgn="base" hangingPunct="0">
              <a:spcBef>
                <a:spcPct val="0"/>
              </a:spcBef>
              <a:spcAft>
                <a:spcPct val="0"/>
              </a:spcAft>
              <a:defRPr sz="2500">
                <a:solidFill>
                  <a:schemeClr val="tx1"/>
                </a:solidFill>
                <a:latin typeface="Arial" charset="0"/>
                <a:ea typeface="ＭＳ Ｐゴシック" pitchFamily="-108" charset="-128"/>
              </a:defRPr>
            </a:lvl8pPr>
            <a:lvl9pPr marL="1917565" eaLnBrk="0" fontAlgn="base" hangingPunct="0">
              <a:spcBef>
                <a:spcPct val="0"/>
              </a:spcBef>
              <a:spcAft>
                <a:spcPct val="0"/>
              </a:spcAft>
              <a:defRPr sz="2500">
                <a:solidFill>
                  <a:schemeClr val="tx1"/>
                </a:solidFill>
                <a:latin typeface="Arial" charset="0"/>
                <a:ea typeface="ＭＳ Ｐゴシック" pitchFamily="-108" charset="-128"/>
              </a:defRPr>
            </a:lvl9pPr>
          </a:lstStyle>
          <a:p>
            <a:pPr eaLnBrk="1" hangingPunct="1"/>
            <a:fld id="{2CBEC9E0-53C1-4DEB-A21B-C930FD2364B9}" type="slidenum">
              <a:rPr lang="nb-NO" altLang="nb-NO" sz="1300" i="1">
                <a:cs typeface="Times New Roman" pitchFamily="-108" charset="0"/>
              </a:rPr>
              <a:pPr eaLnBrk="1" hangingPunct="1"/>
              <a:t>7</a:t>
            </a:fld>
            <a:endParaRPr lang="nb-NO" altLang="nb-NO" sz="1300" i="1">
              <a:cs typeface="Times New Roman" pitchFamily="-108" charset="0"/>
            </a:endParaRPr>
          </a:p>
        </p:txBody>
      </p:sp>
      <p:sp>
        <p:nvSpPr>
          <p:cNvPr id="22531" name="Rectangle 2"/>
          <p:cNvSpPr>
            <a:spLocks noGrp="1" noRot="1" noChangeAspect="1" noChangeArrowheads="1" noTextEdit="1"/>
          </p:cNvSpPr>
          <p:nvPr>
            <p:ph type="sldImg"/>
          </p:nvPr>
        </p:nvSpPr>
        <p:spPr>
          <a:xfrm>
            <a:off x="120650" y="744538"/>
            <a:ext cx="6616700" cy="3722687"/>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774"/>
              </a:spcAft>
            </a:pPr>
            <a:r>
              <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rPr>
              <a:t>KROPP</a:t>
            </a:r>
          </a:p>
          <a:p>
            <a:pPr>
              <a:lnSpc>
                <a:spcPct val="107000"/>
              </a:lnSpc>
              <a:spcAft>
                <a:spcPts val="774"/>
              </a:spcAft>
            </a:pPr>
            <a:r>
              <a:rPr lang="nb-NO" sz="2700" b="1" baseline="30000" dirty="0">
                <a:latin typeface="FoundersGrotesque"/>
              </a:rPr>
              <a:t>4</a:t>
            </a:r>
            <a:r>
              <a:rPr lang="nb-NO" sz="2700" dirty="0">
                <a:solidFill>
                  <a:srgbClr val="212529"/>
                </a:solidFill>
                <a:latin typeface="MaisonNeue"/>
              </a:rPr>
              <a:t> Vi har én kropp, men mange lemmer, alle med ulike oppgaver.  </a:t>
            </a:r>
            <a:r>
              <a:rPr lang="nb-NO" sz="2700" b="1" baseline="30000" dirty="0">
                <a:latin typeface="FoundersGrotesque"/>
              </a:rPr>
              <a:t>5</a:t>
            </a:r>
            <a:r>
              <a:rPr lang="nb-NO" sz="2700" dirty="0">
                <a:solidFill>
                  <a:srgbClr val="212529"/>
                </a:solidFill>
                <a:latin typeface="MaisonNeue"/>
              </a:rPr>
              <a:t> På samme måte er vi alle én kropp i Kristus, men hver for oss er vi hverandres lemmer. (Rom. 12,4-5)</a:t>
            </a:r>
            <a:endPar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endPar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r>
              <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rPr>
              <a:t>PUST</a:t>
            </a:r>
          </a:p>
          <a:p>
            <a:pPr>
              <a:lnSpc>
                <a:spcPct val="107000"/>
              </a:lnSpc>
              <a:spcAft>
                <a:spcPts val="774"/>
              </a:spcAft>
            </a:pPr>
            <a:r>
              <a:rPr lang="nb-NO" sz="2700" b="1" baseline="30000" dirty="0">
                <a:latin typeface="FoundersGrotesque"/>
              </a:rPr>
              <a:t>22</a:t>
            </a:r>
            <a:r>
              <a:rPr lang="nb-NO" sz="2700" dirty="0">
                <a:solidFill>
                  <a:srgbClr val="212529"/>
                </a:solidFill>
                <a:latin typeface="MaisonNeue"/>
              </a:rPr>
              <a:t> Så åndet han på dem og sa: «Ta imot Den hellige ånd. </a:t>
            </a:r>
            <a:r>
              <a:rPr lang="nb-NO" sz="2700" b="1" baseline="30000" dirty="0">
                <a:latin typeface="FoundersGrotesque"/>
              </a:rPr>
              <a:t>23</a:t>
            </a:r>
            <a:r>
              <a:rPr lang="nb-NO" sz="2700" dirty="0">
                <a:solidFill>
                  <a:srgbClr val="212529"/>
                </a:solidFill>
                <a:latin typeface="MaisonNeue"/>
              </a:rPr>
              <a:t> Dersom dere tilgir noen syndene deres, da er de tilgitt. Dersom dere fastholder syndene for noen, er de fastholdt.» (Joh. 20,22-23)</a:t>
            </a:r>
            <a:endPar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endPar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r>
              <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rPr>
              <a:t>LYS</a:t>
            </a:r>
          </a:p>
          <a:p>
            <a:pPr>
              <a:lnSpc>
                <a:spcPct val="107000"/>
              </a:lnSpc>
              <a:spcAft>
                <a:spcPts val="774"/>
              </a:spcAft>
            </a:pPr>
            <a:r>
              <a:rPr lang="nb-NO" sz="2700" dirty="0">
                <a:solidFill>
                  <a:srgbClr val="212529"/>
                </a:solidFill>
                <a:latin typeface="MaisonNeue"/>
              </a:rPr>
              <a:t>For Gud, som sa: «Lys skal stråle fram fra mørket», han har også latt lyset skinne i våre hjerter, for at kunnskapen om Guds herlighet i Jesu Kristi ansikt skal lyse fram. (2. Kor 4,6)</a:t>
            </a:r>
            <a:endPar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endPar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r>
              <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rPr>
              <a:t>ENERGI</a:t>
            </a:r>
          </a:p>
          <a:p>
            <a:pPr>
              <a:lnSpc>
                <a:spcPct val="107000"/>
              </a:lnSpc>
              <a:spcAft>
                <a:spcPts val="774"/>
              </a:spcAft>
            </a:pPr>
            <a:r>
              <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rPr>
              <a:t>Han som virker i oss (</a:t>
            </a:r>
            <a:r>
              <a:rPr lang="nb-NO" sz="1700" dirty="0" err="1">
                <a:solidFill>
                  <a:srgbClr val="212529"/>
                </a:solidFill>
                <a:latin typeface="Arial" panose="020B0604020202020204" pitchFamily="34" charset="0"/>
                <a:ea typeface="Calibri" panose="020F0502020204030204" pitchFamily="34" charset="0"/>
                <a:cs typeface="Times New Roman" panose="02020603050405020304" pitchFamily="18" charset="0"/>
              </a:rPr>
              <a:t>energized</a:t>
            </a:r>
            <a:r>
              <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rPr>
              <a:t> in </a:t>
            </a:r>
            <a:r>
              <a:rPr lang="nb-NO" sz="1700" dirty="0" err="1">
                <a:solidFill>
                  <a:srgbClr val="212529"/>
                </a:solidFill>
                <a:latin typeface="Arial" panose="020B0604020202020204" pitchFamily="34" charset="0"/>
                <a:ea typeface="Calibri" panose="020F0502020204030204" pitchFamily="34" charset="0"/>
                <a:cs typeface="Times New Roman" panose="02020603050405020304" pitchFamily="18" charset="0"/>
              </a:rPr>
              <a:t>us</a:t>
            </a:r>
            <a:r>
              <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rPr>
              <a:t>) med sin kraft og kan gjøre uendelig mye mer enn det vi ber om og forstår (Ef. 3,20)</a:t>
            </a:r>
          </a:p>
          <a:p>
            <a:pPr>
              <a:lnSpc>
                <a:spcPct val="107000"/>
              </a:lnSpc>
              <a:spcAft>
                <a:spcPts val="774"/>
              </a:spcAft>
            </a:pPr>
            <a:endParaRPr lang="nb-NO" sz="17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4"/>
              </a:spcAft>
            </a:pPr>
            <a:r>
              <a:rPr lang="en-GB" sz="1700" dirty="0">
                <a:solidFill>
                  <a:srgbClr val="212529"/>
                </a:solidFill>
                <a:latin typeface="Arial" panose="020B0604020202020204" pitchFamily="34" charset="0"/>
                <a:ea typeface="Calibri" panose="020F0502020204030204" pitchFamily="34" charset="0"/>
                <a:cs typeface="Times New Roman" panose="02020603050405020304" pitchFamily="18" charset="0"/>
              </a:rPr>
              <a:t>Now unto him that is able to do exceeding abundantly above all that we ask or think, according to the power that is </a:t>
            </a:r>
            <a:r>
              <a:rPr lang="en-GB" sz="1700" i="1" dirty="0">
                <a:solidFill>
                  <a:srgbClr val="212529"/>
                </a:solidFill>
                <a:latin typeface="Arial" panose="020B0604020202020204" pitchFamily="34" charset="0"/>
                <a:ea typeface="Calibri" panose="020F0502020204030204" pitchFamily="34" charset="0"/>
                <a:cs typeface="Times New Roman" panose="02020603050405020304" pitchFamily="18" charset="0"/>
              </a:rPr>
              <a:t>energized</a:t>
            </a:r>
            <a:r>
              <a:rPr lang="en-GB" sz="1700" dirty="0">
                <a:solidFill>
                  <a:srgbClr val="212529"/>
                </a:solidFill>
                <a:latin typeface="Arial" panose="020B0604020202020204" pitchFamily="34" charset="0"/>
                <a:ea typeface="Calibri" panose="020F0502020204030204" pitchFamily="34" charset="0"/>
                <a:cs typeface="Times New Roman" panose="02020603050405020304" pitchFamily="18" charset="0"/>
              </a:rPr>
              <a:t> (works) in us.</a:t>
            </a:r>
            <a:endParaRPr lang="nb-NO" sz="1700" dirty="0">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nb-NO" altLang="nb-NO" b="0" dirty="0">
              <a:latin typeface="Arial" charset="0"/>
              <a:ea typeface="ＭＳ Ｐゴシック" pitchFamily="-108" charset="-128"/>
              <a:cs typeface="Arial" charset="0"/>
            </a:endParaRPr>
          </a:p>
        </p:txBody>
      </p:sp>
    </p:spTree>
    <p:extLst>
      <p:ext uri="{BB962C8B-B14F-4D97-AF65-F5344CB8AC3E}">
        <p14:creationId xmlns:p14="http://schemas.microsoft.com/office/powerpoint/2010/main" val="2384089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defTabSz="885139">
              <a:defRPr/>
            </a:pPr>
            <a:fld id="{5212ACC3-5D93-4BAE-A9B1-22530951545F}" type="slidenum">
              <a:rPr lang="nb-NO" altLang="nb-NO">
                <a:solidFill>
                  <a:srgbClr val="000000"/>
                </a:solidFill>
              </a:rPr>
              <a:pPr defTabSz="885139">
                <a:defRPr/>
              </a:pPr>
              <a:t>8</a:t>
            </a:fld>
            <a:endParaRPr lang="nb-NO" altLang="nb-NO">
              <a:solidFill>
                <a:srgbClr val="000000"/>
              </a:solidFill>
            </a:endParaRPr>
          </a:p>
        </p:txBody>
      </p:sp>
    </p:spTree>
    <p:extLst>
      <p:ext uri="{BB962C8B-B14F-4D97-AF65-F5344CB8AC3E}">
        <p14:creationId xmlns:p14="http://schemas.microsoft.com/office/powerpoint/2010/main" val="448644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108" charset="-128"/>
              </a:defRPr>
            </a:lvl1pPr>
            <a:lvl2pPr marL="39772840" indent="-39293448" eaLnBrk="0" hangingPunct="0">
              <a:defRPr sz="2500">
                <a:solidFill>
                  <a:schemeClr val="tx1"/>
                </a:solidFill>
                <a:latin typeface="Arial" charset="0"/>
                <a:ea typeface="ＭＳ Ｐゴシック" pitchFamily="-108" charset="-128"/>
              </a:defRPr>
            </a:lvl2pPr>
            <a:lvl3pPr eaLnBrk="0" hangingPunct="0">
              <a:defRPr sz="2500">
                <a:solidFill>
                  <a:schemeClr val="tx1"/>
                </a:solidFill>
                <a:latin typeface="Arial" charset="0"/>
                <a:ea typeface="ＭＳ Ｐゴシック" pitchFamily="-108" charset="-128"/>
              </a:defRPr>
            </a:lvl3pPr>
            <a:lvl4pPr eaLnBrk="0" hangingPunct="0">
              <a:defRPr sz="2500">
                <a:solidFill>
                  <a:schemeClr val="tx1"/>
                </a:solidFill>
                <a:latin typeface="Arial" charset="0"/>
                <a:ea typeface="ＭＳ Ｐゴシック" pitchFamily="-108" charset="-128"/>
              </a:defRPr>
            </a:lvl4pPr>
            <a:lvl5pPr eaLnBrk="0" hangingPunct="0">
              <a:defRPr sz="2500">
                <a:solidFill>
                  <a:schemeClr val="tx1"/>
                </a:solidFill>
                <a:latin typeface="Arial" charset="0"/>
                <a:ea typeface="ＭＳ Ｐゴシック" pitchFamily="-108" charset="-128"/>
              </a:defRPr>
            </a:lvl5pPr>
            <a:lvl6pPr marL="479391" eaLnBrk="0" fontAlgn="base" hangingPunct="0">
              <a:spcBef>
                <a:spcPct val="0"/>
              </a:spcBef>
              <a:spcAft>
                <a:spcPct val="0"/>
              </a:spcAft>
              <a:defRPr sz="2500">
                <a:solidFill>
                  <a:schemeClr val="tx1"/>
                </a:solidFill>
                <a:latin typeface="Arial" charset="0"/>
                <a:ea typeface="ＭＳ Ｐゴシック" pitchFamily="-108" charset="-128"/>
              </a:defRPr>
            </a:lvl6pPr>
            <a:lvl7pPr marL="958783" eaLnBrk="0" fontAlgn="base" hangingPunct="0">
              <a:spcBef>
                <a:spcPct val="0"/>
              </a:spcBef>
              <a:spcAft>
                <a:spcPct val="0"/>
              </a:spcAft>
              <a:defRPr sz="2500">
                <a:solidFill>
                  <a:schemeClr val="tx1"/>
                </a:solidFill>
                <a:latin typeface="Arial" charset="0"/>
                <a:ea typeface="ＭＳ Ｐゴシック" pitchFamily="-108" charset="-128"/>
              </a:defRPr>
            </a:lvl7pPr>
            <a:lvl8pPr marL="1438174" eaLnBrk="0" fontAlgn="base" hangingPunct="0">
              <a:spcBef>
                <a:spcPct val="0"/>
              </a:spcBef>
              <a:spcAft>
                <a:spcPct val="0"/>
              </a:spcAft>
              <a:defRPr sz="2500">
                <a:solidFill>
                  <a:schemeClr val="tx1"/>
                </a:solidFill>
                <a:latin typeface="Arial" charset="0"/>
                <a:ea typeface="ＭＳ Ｐゴシック" pitchFamily="-108" charset="-128"/>
              </a:defRPr>
            </a:lvl8pPr>
            <a:lvl9pPr marL="1917565" eaLnBrk="0" fontAlgn="base" hangingPunct="0">
              <a:spcBef>
                <a:spcPct val="0"/>
              </a:spcBef>
              <a:spcAft>
                <a:spcPct val="0"/>
              </a:spcAft>
              <a:defRPr sz="2500">
                <a:solidFill>
                  <a:schemeClr val="tx1"/>
                </a:solidFill>
                <a:latin typeface="Arial" charset="0"/>
                <a:ea typeface="ＭＳ Ｐゴシック" pitchFamily="-108" charset="-128"/>
              </a:defRPr>
            </a:lvl9pPr>
          </a:lstStyle>
          <a:p>
            <a:pPr eaLnBrk="1" hangingPunct="1"/>
            <a:fld id="{2CBEC9E0-53C1-4DEB-A21B-C930FD2364B9}" type="slidenum">
              <a:rPr lang="nb-NO" altLang="nb-NO" sz="1300" i="1">
                <a:cs typeface="Times New Roman" pitchFamily="-108" charset="0"/>
              </a:rPr>
              <a:pPr eaLnBrk="1" hangingPunct="1"/>
              <a:t>9</a:t>
            </a:fld>
            <a:endParaRPr lang="nb-NO" altLang="nb-NO" sz="1300" i="1">
              <a:cs typeface="Times New Roman" pitchFamily="-108" charset="0"/>
            </a:endParaRPr>
          </a:p>
        </p:txBody>
      </p:sp>
      <p:sp>
        <p:nvSpPr>
          <p:cNvPr id="22531" name="Rectangle 2"/>
          <p:cNvSpPr>
            <a:spLocks noGrp="1" noRot="1" noChangeAspect="1" noChangeArrowheads="1" noTextEdit="1"/>
          </p:cNvSpPr>
          <p:nvPr>
            <p:ph type="sldImg"/>
          </p:nvPr>
        </p:nvSpPr>
        <p:spPr>
          <a:xfrm>
            <a:off x="120650" y="744538"/>
            <a:ext cx="6616700" cy="3722687"/>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774"/>
              </a:spcAft>
            </a:pPr>
            <a:r>
              <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rPr>
              <a:t>KROPP</a:t>
            </a:r>
          </a:p>
          <a:p>
            <a:pPr>
              <a:lnSpc>
                <a:spcPct val="107000"/>
              </a:lnSpc>
              <a:spcAft>
                <a:spcPts val="774"/>
              </a:spcAft>
            </a:pPr>
            <a:r>
              <a:rPr lang="nb-NO" sz="1700" b="1" baseline="30000" dirty="0">
                <a:latin typeface="FoundersGrotesque"/>
              </a:rPr>
              <a:t>4</a:t>
            </a:r>
            <a:r>
              <a:rPr lang="nb-NO" sz="1700" dirty="0">
                <a:solidFill>
                  <a:srgbClr val="212529"/>
                </a:solidFill>
                <a:latin typeface="MaisonNeue"/>
              </a:rPr>
              <a:t> Vi har én kropp, men mange lemmer, alle med ulike oppgaver.  </a:t>
            </a:r>
            <a:r>
              <a:rPr lang="nb-NO" sz="1700" b="1" baseline="30000" dirty="0">
                <a:latin typeface="FoundersGrotesque"/>
              </a:rPr>
              <a:t>5</a:t>
            </a:r>
            <a:r>
              <a:rPr lang="nb-NO" sz="1700" dirty="0">
                <a:solidFill>
                  <a:srgbClr val="212529"/>
                </a:solidFill>
                <a:latin typeface="MaisonNeue"/>
              </a:rPr>
              <a:t> På samme måte er vi alle én kropp i Kristus, men hver for oss er vi hverandres lemmer. (Rom. 12,4-5)</a:t>
            </a:r>
            <a:endPar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endPar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r>
              <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rPr>
              <a:t>PUST</a:t>
            </a:r>
          </a:p>
          <a:p>
            <a:pPr>
              <a:lnSpc>
                <a:spcPct val="107000"/>
              </a:lnSpc>
              <a:spcAft>
                <a:spcPts val="774"/>
              </a:spcAft>
            </a:pPr>
            <a:r>
              <a:rPr lang="nb-NO" sz="1700" b="1" baseline="30000" dirty="0">
                <a:latin typeface="FoundersGrotesque"/>
              </a:rPr>
              <a:t>22</a:t>
            </a:r>
            <a:r>
              <a:rPr lang="nb-NO" sz="1700" dirty="0">
                <a:solidFill>
                  <a:srgbClr val="212529"/>
                </a:solidFill>
                <a:latin typeface="MaisonNeue"/>
              </a:rPr>
              <a:t> Så åndet han på dem og sa: «Ta imot Den hellige ånd. </a:t>
            </a:r>
            <a:r>
              <a:rPr lang="nb-NO" sz="1700" b="1" baseline="30000" dirty="0">
                <a:latin typeface="FoundersGrotesque"/>
              </a:rPr>
              <a:t>23</a:t>
            </a:r>
            <a:r>
              <a:rPr lang="nb-NO" sz="1700" dirty="0">
                <a:solidFill>
                  <a:srgbClr val="212529"/>
                </a:solidFill>
                <a:latin typeface="MaisonNeue"/>
              </a:rPr>
              <a:t> Dersom dere tilgir noen syndene deres, da er de tilgitt. Dersom dere fastholder syndene for noen, er de fastholdt.» (Joh. 20,22-23)</a:t>
            </a:r>
            <a:endPar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endPar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r>
              <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rPr>
              <a:t>LYS</a:t>
            </a:r>
          </a:p>
          <a:p>
            <a:pPr>
              <a:lnSpc>
                <a:spcPct val="107000"/>
              </a:lnSpc>
              <a:spcAft>
                <a:spcPts val="774"/>
              </a:spcAft>
            </a:pPr>
            <a:r>
              <a:rPr lang="nb-NO" sz="1700" dirty="0">
                <a:solidFill>
                  <a:srgbClr val="212529"/>
                </a:solidFill>
                <a:latin typeface="MaisonNeue"/>
              </a:rPr>
              <a:t>For Gud, som sa: «Lys skal stråle fram fra mørket», han har også latt lyset skinne i våre hjerter, for at kunnskapen om Guds herlighet i Jesu Kristi ansikt skal lyse fram. (2. Kor 4,6)</a:t>
            </a:r>
            <a:endPar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endPar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r>
              <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rPr>
              <a:t>ENERGI</a:t>
            </a:r>
          </a:p>
          <a:p>
            <a:pPr>
              <a:lnSpc>
                <a:spcPct val="107000"/>
              </a:lnSpc>
              <a:spcAft>
                <a:spcPts val="774"/>
              </a:spcAft>
            </a:pPr>
            <a:r>
              <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rPr>
              <a:t>Han som virker i oss (</a:t>
            </a:r>
            <a:r>
              <a:rPr lang="nb-NO" dirty="0" err="1">
                <a:solidFill>
                  <a:srgbClr val="212529"/>
                </a:solidFill>
                <a:latin typeface="Arial" panose="020B0604020202020204" pitchFamily="34" charset="0"/>
                <a:ea typeface="Calibri" panose="020F0502020204030204" pitchFamily="34" charset="0"/>
                <a:cs typeface="Times New Roman" panose="02020603050405020304" pitchFamily="18" charset="0"/>
              </a:rPr>
              <a:t>energized</a:t>
            </a:r>
            <a:r>
              <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rPr>
              <a:t> in </a:t>
            </a:r>
            <a:r>
              <a:rPr lang="nb-NO" dirty="0" err="1">
                <a:solidFill>
                  <a:srgbClr val="212529"/>
                </a:solidFill>
                <a:latin typeface="Arial" panose="020B0604020202020204" pitchFamily="34" charset="0"/>
                <a:ea typeface="Calibri" panose="020F0502020204030204" pitchFamily="34" charset="0"/>
                <a:cs typeface="Times New Roman" panose="02020603050405020304" pitchFamily="18" charset="0"/>
              </a:rPr>
              <a:t>us</a:t>
            </a:r>
            <a:r>
              <a:rPr lang="nb-NO" dirty="0">
                <a:solidFill>
                  <a:srgbClr val="212529"/>
                </a:solidFill>
                <a:latin typeface="Arial" panose="020B0604020202020204" pitchFamily="34" charset="0"/>
                <a:ea typeface="Calibri" panose="020F0502020204030204" pitchFamily="34" charset="0"/>
                <a:cs typeface="Times New Roman" panose="02020603050405020304" pitchFamily="18" charset="0"/>
              </a:rPr>
              <a:t>) med sin kraft og kan gjøre uendelig mye mer enn det vi ber om og forstår (Ef. 3,20)</a:t>
            </a:r>
          </a:p>
          <a:p>
            <a:pPr>
              <a:lnSpc>
                <a:spcPct val="107000"/>
              </a:lnSpc>
              <a:spcAft>
                <a:spcPts val="774"/>
              </a:spcAft>
            </a:pPr>
            <a:endParaRPr lang="nb-NO"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4"/>
              </a:spcAft>
            </a:pPr>
            <a:r>
              <a:rPr lang="en-GB" dirty="0">
                <a:solidFill>
                  <a:srgbClr val="212529"/>
                </a:solidFill>
                <a:latin typeface="Arial" panose="020B0604020202020204" pitchFamily="34" charset="0"/>
                <a:ea typeface="Calibri" panose="020F0502020204030204" pitchFamily="34" charset="0"/>
                <a:cs typeface="Times New Roman" panose="02020603050405020304" pitchFamily="18" charset="0"/>
              </a:rPr>
              <a:t>Now unto him that is able to do exceeding abundantly above all that we ask or think, according to the power that is </a:t>
            </a:r>
            <a:r>
              <a:rPr lang="en-GB" i="1" dirty="0">
                <a:solidFill>
                  <a:srgbClr val="212529"/>
                </a:solidFill>
                <a:latin typeface="Arial" panose="020B0604020202020204" pitchFamily="34" charset="0"/>
                <a:ea typeface="Calibri" panose="020F0502020204030204" pitchFamily="34" charset="0"/>
                <a:cs typeface="Times New Roman" panose="02020603050405020304" pitchFamily="18" charset="0"/>
              </a:rPr>
              <a:t>energized</a:t>
            </a:r>
            <a:r>
              <a:rPr lang="en-GB" dirty="0">
                <a:solidFill>
                  <a:srgbClr val="212529"/>
                </a:solidFill>
                <a:latin typeface="Arial" panose="020B0604020202020204" pitchFamily="34" charset="0"/>
                <a:ea typeface="Calibri" panose="020F0502020204030204" pitchFamily="34" charset="0"/>
                <a:cs typeface="Times New Roman" panose="02020603050405020304" pitchFamily="18" charset="0"/>
              </a:rPr>
              <a:t> (works) in us.</a:t>
            </a:r>
            <a:endParaRPr lang="nb-NO" dirty="0">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nb-NO" altLang="nb-NO" b="0" dirty="0">
              <a:latin typeface="Arial" charset="0"/>
              <a:ea typeface="ＭＳ Ｐゴシック" pitchFamily="-108" charset="-128"/>
              <a:cs typeface="Arial" charset="0"/>
            </a:endParaRPr>
          </a:p>
        </p:txBody>
      </p:sp>
    </p:spTree>
    <p:extLst>
      <p:ext uri="{BB962C8B-B14F-4D97-AF65-F5344CB8AC3E}">
        <p14:creationId xmlns:p14="http://schemas.microsoft.com/office/powerpoint/2010/main" val="788720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Matt. 5,16: </a:t>
            </a:r>
            <a:r>
              <a:rPr lang="nb-NO" i="1" dirty="0"/>
              <a:t>Slik skal deres lys skinne for menneskene, så de kan se de gode gjerningene dere gjør, og prise deres Far i himmelen!</a:t>
            </a:r>
          </a:p>
        </p:txBody>
      </p:sp>
      <p:sp>
        <p:nvSpPr>
          <p:cNvPr id="4" name="Plassholder for lysbildenummer 3"/>
          <p:cNvSpPr>
            <a:spLocks noGrp="1"/>
          </p:cNvSpPr>
          <p:nvPr>
            <p:ph type="sldNum" sz="quarter" idx="5"/>
          </p:nvPr>
        </p:nvSpPr>
        <p:spPr/>
        <p:txBody>
          <a:bodyPr/>
          <a:lstStyle/>
          <a:p>
            <a:fld id="{5212ACC3-5D93-4BAE-A9B1-22530951545F}" type="slidenum">
              <a:rPr lang="nb-NO" altLang="nb-NO" smtClean="0"/>
              <a:pPr/>
              <a:t>10</a:t>
            </a:fld>
            <a:endParaRPr lang="nb-NO" altLang="nb-NO"/>
          </a:p>
        </p:txBody>
      </p:sp>
    </p:spTree>
    <p:extLst>
      <p:ext uri="{BB962C8B-B14F-4D97-AF65-F5344CB8AC3E}">
        <p14:creationId xmlns:p14="http://schemas.microsoft.com/office/powerpoint/2010/main" val="3411133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108" charset="-128"/>
              </a:defRPr>
            </a:lvl1pPr>
            <a:lvl2pPr marL="39772840" indent="-39293448" eaLnBrk="0" hangingPunct="0">
              <a:defRPr sz="2500">
                <a:solidFill>
                  <a:schemeClr val="tx1"/>
                </a:solidFill>
                <a:latin typeface="Arial" charset="0"/>
                <a:ea typeface="ＭＳ Ｐゴシック" pitchFamily="-108" charset="-128"/>
              </a:defRPr>
            </a:lvl2pPr>
            <a:lvl3pPr eaLnBrk="0" hangingPunct="0">
              <a:defRPr sz="2500">
                <a:solidFill>
                  <a:schemeClr val="tx1"/>
                </a:solidFill>
                <a:latin typeface="Arial" charset="0"/>
                <a:ea typeface="ＭＳ Ｐゴシック" pitchFamily="-108" charset="-128"/>
              </a:defRPr>
            </a:lvl3pPr>
            <a:lvl4pPr eaLnBrk="0" hangingPunct="0">
              <a:defRPr sz="2500">
                <a:solidFill>
                  <a:schemeClr val="tx1"/>
                </a:solidFill>
                <a:latin typeface="Arial" charset="0"/>
                <a:ea typeface="ＭＳ Ｐゴシック" pitchFamily="-108" charset="-128"/>
              </a:defRPr>
            </a:lvl4pPr>
            <a:lvl5pPr eaLnBrk="0" hangingPunct="0">
              <a:defRPr sz="2500">
                <a:solidFill>
                  <a:schemeClr val="tx1"/>
                </a:solidFill>
                <a:latin typeface="Arial" charset="0"/>
                <a:ea typeface="ＭＳ Ｐゴシック" pitchFamily="-108" charset="-128"/>
              </a:defRPr>
            </a:lvl5pPr>
            <a:lvl6pPr marL="479391" eaLnBrk="0" fontAlgn="base" hangingPunct="0">
              <a:spcBef>
                <a:spcPct val="0"/>
              </a:spcBef>
              <a:spcAft>
                <a:spcPct val="0"/>
              </a:spcAft>
              <a:defRPr sz="2500">
                <a:solidFill>
                  <a:schemeClr val="tx1"/>
                </a:solidFill>
                <a:latin typeface="Arial" charset="0"/>
                <a:ea typeface="ＭＳ Ｐゴシック" pitchFamily="-108" charset="-128"/>
              </a:defRPr>
            </a:lvl6pPr>
            <a:lvl7pPr marL="958783" eaLnBrk="0" fontAlgn="base" hangingPunct="0">
              <a:spcBef>
                <a:spcPct val="0"/>
              </a:spcBef>
              <a:spcAft>
                <a:spcPct val="0"/>
              </a:spcAft>
              <a:defRPr sz="2500">
                <a:solidFill>
                  <a:schemeClr val="tx1"/>
                </a:solidFill>
                <a:latin typeface="Arial" charset="0"/>
                <a:ea typeface="ＭＳ Ｐゴシック" pitchFamily="-108" charset="-128"/>
              </a:defRPr>
            </a:lvl7pPr>
            <a:lvl8pPr marL="1438174" eaLnBrk="0" fontAlgn="base" hangingPunct="0">
              <a:spcBef>
                <a:spcPct val="0"/>
              </a:spcBef>
              <a:spcAft>
                <a:spcPct val="0"/>
              </a:spcAft>
              <a:defRPr sz="2500">
                <a:solidFill>
                  <a:schemeClr val="tx1"/>
                </a:solidFill>
                <a:latin typeface="Arial" charset="0"/>
                <a:ea typeface="ＭＳ Ｐゴシック" pitchFamily="-108" charset="-128"/>
              </a:defRPr>
            </a:lvl8pPr>
            <a:lvl9pPr marL="1917565" eaLnBrk="0" fontAlgn="base" hangingPunct="0">
              <a:spcBef>
                <a:spcPct val="0"/>
              </a:spcBef>
              <a:spcAft>
                <a:spcPct val="0"/>
              </a:spcAft>
              <a:defRPr sz="2500">
                <a:solidFill>
                  <a:schemeClr val="tx1"/>
                </a:solidFill>
                <a:latin typeface="Arial" charset="0"/>
                <a:ea typeface="ＭＳ Ｐゴシック" pitchFamily="-108" charset="-128"/>
              </a:defRPr>
            </a:lvl9pPr>
          </a:lstStyle>
          <a:p>
            <a:pPr eaLnBrk="1" hangingPunct="1"/>
            <a:fld id="{2CBEC9E0-53C1-4DEB-A21B-C930FD2364B9}" type="slidenum">
              <a:rPr lang="nb-NO" altLang="nb-NO" sz="1300" i="1">
                <a:cs typeface="Times New Roman" pitchFamily="-108" charset="0"/>
              </a:rPr>
              <a:pPr eaLnBrk="1" hangingPunct="1"/>
              <a:t>11</a:t>
            </a:fld>
            <a:endParaRPr lang="nb-NO" altLang="nb-NO" sz="1300" i="1">
              <a:cs typeface="Times New Roman" pitchFamily="-108" charset="0"/>
            </a:endParaRPr>
          </a:p>
        </p:txBody>
      </p:sp>
      <p:sp>
        <p:nvSpPr>
          <p:cNvPr id="22531" name="Rectangle 2"/>
          <p:cNvSpPr>
            <a:spLocks noGrp="1" noRot="1" noChangeAspect="1" noChangeArrowheads="1" noTextEdit="1"/>
          </p:cNvSpPr>
          <p:nvPr>
            <p:ph type="sldImg"/>
          </p:nvPr>
        </p:nvSpPr>
        <p:spPr>
          <a:xfrm>
            <a:off x="120650" y="744538"/>
            <a:ext cx="6616700" cy="3722687"/>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774"/>
              </a:spcAft>
            </a:pPr>
            <a:endPar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r>
              <a:rPr lang="nb-NO" sz="1700" dirty="0" err="1">
                <a:solidFill>
                  <a:srgbClr val="333333"/>
                </a:solidFill>
                <a:latin typeface="Calibri" panose="020F0502020204030204" pitchFamily="34" charset="0"/>
                <a:ea typeface="Calibri" panose="020F0502020204030204" pitchFamily="34" charset="0"/>
              </a:rPr>
              <a:t>ἐνεργουμένην</a:t>
            </a:r>
            <a:r>
              <a:rPr lang="en-GB" sz="1700" dirty="0">
                <a:solidFill>
                  <a:srgbClr val="333333"/>
                </a:solidFill>
                <a:latin typeface="Calibri" panose="020F0502020204030204" pitchFamily="34" charset="0"/>
                <a:ea typeface="Calibri" panose="020F0502020204030204" pitchFamily="34" charset="0"/>
              </a:rPr>
              <a:t> | </a:t>
            </a:r>
            <a:r>
              <a:rPr lang="en-GB" sz="1700" dirty="0" err="1">
                <a:solidFill>
                  <a:srgbClr val="333333"/>
                </a:solidFill>
                <a:latin typeface="Calibri" panose="020F0502020204030204" pitchFamily="34" charset="0"/>
                <a:ea typeface="Calibri" panose="020F0502020204030204" pitchFamily="34" charset="0"/>
              </a:rPr>
              <a:t>energouménen</a:t>
            </a:r>
            <a:r>
              <a:rPr lang="en-GB" sz="1700" dirty="0">
                <a:solidFill>
                  <a:srgbClr val="333333"/>
                </a:solidFill>
                <a:latin typeface="Calibri" panose="020F0502020204030204" pitchFamily="34" charset="0"/>
                <a:ea typeface="Calibri" panose="020F0502020204030204" pitchFamily="34" charset="0"/>
              </a:rPr>
              <a:t> (energized in us)</a:t>
            </a:r>
          </a:p>
          <a:p>
            <a:pPr defTabSz="885139">
              <a:lnSpc>
                <a:spcPct val="107000"/>
              </a:lnSpc>
              <a:spcAft>
                <a:spcPts val="774"/>
              </a:spcAft>
            </a:pPr>
            <a:r>
              <a:rPr lang="nb-NO" sz="1700" dirty="0">
                <a:solidFill>
                  <a:srgbClr val="212529"/>
                </a:solidFill>
                <a:highlight>
                  <a:srgbClr val="FFFFFF"/>
                </a:highlight>
                <a:latin typeface="Calibri" panose="020F0502020204030204" pitchFamily="34" charset="0"/>
                <a:ea typeface="Calibri" panose="020F0502020204030204" pitchFamily="34" charset="0"/>
                <a:cs typeface="Calibri" panose="020F0502020204030204" pitchFamily="34" charset="0"/>
              </a:rPr>
              <a:t>Han som virker </a:t>
            </a:r>
            <a:r>
              <a:rPr lang="nb-NO" sz="1700" dirty="0">
                <a:latin typeface="Calibri" panose="020F0502020204030204" pitchFamily="34" charset="0"/>
                <a:ea typeface="Calibri" panose="020F0502020204030204" pitchFamily="34" charset="0"/>
                <a:cs typeface="Times New Roman" panose="02020603050405020304" pitchFamily="18" charset="0"/>
              </a:rPr>
              <a:t>(</a:t>
            </a:r>
            <a:r>
              <a:rPr lang="nb-NO" sz="1700" dirty="0" err="1">
                <a:latin typeface="Calibri" panose="020F0502020204030204" pitchFamily="34" charset="0"/>
                <a:ea typeface="Calibri" panose="020F0502020204030204" pitchFamily="34" charset="0"/>
                <a:cs typeface="Times New Roman" panose="02020603050405020304" pitchFamily="18" charset="0"/>
              </a:rPr>
              <a:t>ἐνεργουμένην</a:t>
            </a:r>
            <a:r>
              <a:rPr lang="nb-NO" sz="1700" dirty="0">
                <a:latin typeface="Calibri" panose="020F0502020204030204" pitchFamily="34" charset="0"/>
                <a:ea typeface="Calibri" panose="020F0502020204030204" pitchFamily="34" charset="0"/>
                <a:cs typeface="Times New Roman" panose="02020603050405020304" pitchFamily="18" charset="0"/>
              </a:rPr>
              <a:t> | </a:t>
            </a:r>
            <a:r>
              <a:rPr lang="nb-NO" sz="1700" dirty="0" err="1">
                <a:latin typeface="Calibri" panose="020F0502020204030204" pitchFamily="34" charset="0"/>
                <a:ea typeface="Calibri" panose="020F0502020204030204" pitchFamily="34" charset="0"/>
                <a:cs typeface="Times New Roman" panose="02020603050405020304" pitchFamily="18" charset="0"/>
              </a:rPr>
              <a:t>energouménen</a:t>
            </a:r>
            <a:r>
              <a:rPr lang="nb-NO" sz="1700" dirty="0">
                <a:latin typeface="Calibri" panose="020F0502020204030204" pitchFamily="34" charset="0"/>
                <a:ea typeface="Calibri" panose="020F0502020204030204" pitchFamily="34" charset="0"/>
                <a:cs typeface="Times New Roman" panose="02020603050405020304" pitchFamily="18" charset="0"/>
              </a:rPr>
              <a:t> | KJV: </a:t>
            </a:r>
            <a:r>
              <a:rPr lang="nb-NO" sz="1700" dirty="0" err="1">
                <a:latin typeface="Calibri" panose="020F0502020204030204" pitchFamily="34" charset="0"/>
                <a:ea typeface="Calibri" panose="020F0502020204030204" pitchFamily="34" charset="0"/>
                <a:cs typeface="Times New Roman" panose="02020603050405020304" pitchFamily="18" charset="0"/>
              </a:rPr>
              <a:t>works</a:t>
            </a:r>
            <a:r>
              <a:rPr lang="nb-NO" sz="1700" dirty="0">
                <a:latin typeface="Calibri" panose="020F0502020204030204" pitchFamily="34" charset="0"/>
                <a:ea typeface="Calibri" panose="020F0502020204030204" pitchFamily="34" charset="0"/>
                <a:cs typeface="Times New Roman" panose="02020603050405020304" pitchFamily="18" charset="0"/>
              </a:rPr>
              <a:t>) </a:t>
            </a:r>
            <a:r>
              <a:rPr lang="nb-NO" sz="1700" dirty="0">
                <a:solidFill>
                  <a:srgbClr val="212529"/>
                </a:solidFill>
                <a:highlight>
                  <a:srgbClr val="FFFFFF"/>
                </a:highlight>
                <a:latin typeface="Calibri" panose="020F0502020204030204" pitchFamily="34" charset="0"/>
                <a:ea typeface="Calibri" panose="020F0502020204030204" pitchFamily="34" charset="0"/>
                <a:cs typeface="Calibri" panose="020F0502020204030204" pitchFamily="34" charset="0"/>
              </a:rPr>
              <a:t>i oss med sin kraft og kan gjøre uendelig mye mer enn det vi ber om og forstår</a:t>
            </a:r>
            <a:endParaRPr lang="nb-NO" sz="17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4"/>
              </a:spcAft>
            </a:pPr>
            <a:endPar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endPar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endPar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endPar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r>
              <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rPr>
              <a:t>KROPP</a:t>
            </a:r>
          </a:p>
          <a:p>
            <a:pPr>
              <a:lnSpc>
                <a:spcPct val="107000"/>
              </a:lnSpc>
              <a:spcAft>
                <a:spcPts val="774"/>
              </a:spcAft>
            </a:pPr>
            <a:r>
              <a:rPr lang="nb-NO" sz="2700" b="1" baseline="30000" dirty="0">
                <a:latin typeface="FoundersGrotesque"/>
              </a:rPr>
              <a:t>4</a:t>
            </a:r>
            <a:r>
              <a:rPr lang="nb-NO" sz="2700" dirty="0">
                <a:solidFill>
                  <a:srgbClr val="212529"/>
                </a:solidFill>
                <a:latin typeface="MaisonNeue"/>
              </a:rPr>
              <a:t> Vi har én kropp, men mange lemmer, alle med ulike oppgaver.  </a:t>
            </a:r>
            <a:r>
              <a:rPr lang="nb-NO" sz="2700" b="1" baseline="30000" dirty="0">
                <a:latin typeface="FoundersGrotesque"/>
              </a:rPr>
              <a:t>5</a:t>
            </a:r>
            <a:r>
              <a:rPr lang="nb-NO" sz="2700" dirty="0">
                <a:solidFill>
                  <a:srgbClr val="212529"/>
                </a:solidFill>
                <a:latin typeface="MaisonNeue"/>
              </a:rPr>
              <a:t> På samme måte er vi alle én kropp i Kristus, men hver for oss er vi hverandres lemmer. (Rom. 12,4-5)</a:t>
            </a:r>
            <a:endPar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endPar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r>
              <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rPr>
              <a:t>PUST</a:t>
            </a:r>
          </a:p>
          <a:p>
            <a:pPr>
              <a:lnSpc>
                <a:spcPct val="107000"/>
              </a:lnSpc>
              <a:spcAft>
                <a:spcPts val="774"/>
              </a:spcAft>
            </a:pPr>
            <a:r>
              <a:rPr lang="nb-NO" sz="2700" b="1" baseline="30000" dirty="0">
                <a:latin typeface="FoundersGrotesque"/>
              </a:rPr>
              <a:t>22</a:t>
            </a:r>
            <a:r>
              <a:rPr lang="nb-NO" sz="2700" dirty="0">
                <a:solidFill>
                  <a:srgbClr val="212529"/>
                </a:solidFill>
                <a:latin typeface="MaisonNeue"/>
              </a:rPr>
              <a:t> Så åndet han på dem og sa: «Ta imot Den hellige ånd. </a:t>
            </a:r>
            <a:r>
              <a:rPr lang="nb-NO" sz="2700" b="1" baseline="30000" dirty="0">
                <a:latin typeface="FoundersGrotesque"/>
              </a:rPr>
              <a:t>23</a:t>
            </a:r>
            <a:r>
              <a:rPr lang="nb-NO" sz="2700" dirty="0">
                <a:solidFill>
                  <a:srgbClr val="212529"/>
                </a:solidFill>
                <a:latin typeface="MaisonNeue"/>
              </a:rPr>
              <a:t> Dersom dere tilgir noen syndene deres, da er de tilgitt. Dersom dere fastholder syndene for noen, er de fastholdt.» (Joh. 20,22-23)</a:t>
            </a:r>
            <a:endPar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endPar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r>
              <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rPr>
              <a:t>LYS</a:t>
            </a:r>
          </a:p>
          <a:p>
            <a:pPr>
              <a:lnSpc>
                <a:spcPct val="107000"/>
              </a:lnSpc>
              <a:spcAft>
                <a:spcPts val="774"/>
              </a:spcAft>
            </a:pPr>
            <a:r>
              <a:rPr lang="nb-NO" sz="2700" dirty="0">
                <a:solidFill>
                  <a:srgbClr val="212529"/>
                </a:solidFill>
                <a:latin typeface="MaisonNeue"/>
              </a:rPr>
              <a:t>For Gud, som sa: «Lys skal stråle fram fra mørket», han har også latt lyset skinne i våre hjerter, for at kunnskapen om Guds herlighet i Jesu Kristi ansikt skal lyse fram. (2. Kor 4,6)</a:t>
            </a:r>
            <a:endPar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endPar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774"/>
              </a:spcAft>
            </a:pPr>
            <a:r>
              <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rPr>
              <a:t>ENERGI</a:t>
            </a:r>
          </a:p>
          <a:p>
            <a:pPr>
              <a:lnSpc>
                <a:spcPct val="107000"/>
              </a:lnSpc>
              <a:spcAft>
                <a:spcPts val="774"/>
              </a:spcAft>
            </a:pPr>
            <a:r>
              <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rPr>
              <a:t>Han som virker i oss (</a:t>
            </a:r>
            <a:r>
              <a:rPr lang="nb-NO" sz="1700" dirty="0" err="1">
                <a:solidFill>
                  <a:srgbClr val="212529"/>
                </a:solidFill>
                <a:latin typeface="Arial" panose="020B0604020202020204" pitchFamily="34" charset="0"/>
                <a:ea typeface="Calibri" panose="020F0502020204030204" pitchFamily="34" charset="0"/>
                <a:cs typeface="Times New Roman" panose="02020603050405020304" pitchFamily="18" charset="0"/>
              </a:rPr>
              <a:t>energized</a:t>
            </a:r>
            <a:r>
              <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rPr>
              <a:t> in </a:t>
            </a:r>
            <a:r>
              <a:rPr lang="nb-NO" sz="1700" dirty="0" err="1">
                <a:solidFill>
                  <a:srgbClr val="212529"/>
                </a:solidFill>
                <a:latin typeface="Arial" panose="020B0604020202020204" pitchFamily="34" charset="0"/>
                <a:ea typeface="Calibri" panose="020F0502020204030204" pitchFamily="34" charset="0"/>
                <a:cs typeface="Times New Roman" panose="02020603050405020304" pitchFamily="18" charset="0"/>
              </a:rPr>
              <a:t>us</a:t>
            </a:r>
            <a:r>
              <a:rPr lang="nb-NO" sz="1700" dirty="0">
                <a:solidFill>
                  <a:srgbClr val="212529"/>
                </a:solidFill>
                <a:latin typeface="Arial" panose="020B0604020202020204" pitchFamily="34" charset="0"/>
                <a:ea typeface="Calibri" panose="020F0502020204030204" pitchFamily="34" charset="0"/>
                <a:cs typeface="Times New Roman" panose="02020603050405020304" pitchFamily="18" charset="0"/>
              </a:rPr>
              <a:t>) med sin kraft og kan gjøre uendelig mye mer enn det vi ber om og forstår (Ef. 3,20)</a:t>
            </a:r>
          </a:p>
          <a:p>
            <a:pPr>
              <a:lnSpc>
                <a:spcPct val="107000"/>
              </a:lnSpc>
              <a:spcAft>
                <a:spcPts val="774"/>
              </a:spcAft>
            </a:pPr>
            <a:endParaRPr lang="nb-NO" sz="17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4"/>
              </a:spcAft>
            </a:pPr>
            <a:r>
              <a:rPr lang="en-GB" sz="1700" dirty="0">
                <a:solidFill>
                  <a:srgbClr val="212529"/>
                </a:solidFill>
                <a:latin typeface="Arial" panose="020B0604020202020204" pitchFamily="34" charset="0"/>
                <a:ea typeface="Calibri" panose="020F0502020204030204" pitchFamily="34" charset="0"/>
                <a:cs typeface="Times New Roman" panose="02020603050405020304" pitchFamily="18" charset="0"/>
              </a:rPr>
              <a:t>Now unto him that is able to do exceeding abundantly above all that we ask or think, according to the power that is </a:t>
            </a:r>
            <a:r>
              <a:rPr lang="en-GB" sz="1700" i="1" dirty="0">
                <a:solidFill>
                  <a:srgbClr val="212529"/>
                </a:solidFill>
                <a:latin typeface="Arial" panose="020B0604020202020204" pitchFamily="34" charset="0"/>
                <a:ea typeface="Calibri" panose="020F0502020204030204" pitchFamily="34" charset="0"/>
                <a:cs typeface="Times New Roman" panose="02020603050405020304" pitchFamily="18" charset="0"/>
              </a:rPr>
              <a:t>energized</a:t>
            </a:r>
            <a:r>
              <a:rPr lang="en-GB" sz="1700" dirty="0">
                <a:solidFill>
                  <a:srgbClr val="212529"/>
                </a:solidFill>
                <a:latin typeface="Arial" panose="020B0604020202020204" pitchFamily="34" charset="0"/>
                <a:ea typeface="Calibri" panose="020F0502020204030204" pitchFamily="34" charset="0"/>
                <a:cs typeface="Times New Roman" panose="02020603050405020304" pitchFamily="18" charset="0"/>
              </a:rPr>
              <a:t> (works) in us.</a:t>
            </a:r>
            <a:endParaRPr lang="nb-NO" sz="1700" dirty="0">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nb-NO" altLang="nb-NO" b="0" dirty="0">
              <a:latin typeface="Arial" charset="0"/>
              <a:ea typeface="ＭＳ Ｐゴシック" pitchFamily="-108" charset="-128"/>
              <a:cs typeface="Arial" charset="0"/>
            </a:endParaRPr>
          </a:p>
        </p:txBody>
      </p:sp>
    </p:spTree>
    <p:extLst>
      <p:ext uri="{BB962C8B-B14F-4D97-AF65-F5344CB8AC3E}">
        <p14:creationId xmlns:p14="http://schemas.microsoft.com/office/powerpoint/2010/main" val="726358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692" indent="-285651" eaLnBrk="0" hangingPunct="0">
              <a:defRPr>
                <a:solidFill>
                  <a:schemeClr val="tx1"/>
                </a:solidFill>
                <a:latin typeface="Arial" pitchFamily="34" charset="0"/>
              </a:defRPr>
            </a:lvl2pPr>
            <a:lvl3pPr marL="1142604" indent="-228521" eaLnBrk="0" hangingPunct="0">
              <a:defRPr>
                <a:solidFill>
                  <a:schemeClr val="tx1"/>
                </a:solidFill>
                <a:latin typeface="Arial" pitchFamily="34" charset="0"/>
              </a:defRPr>
            </a:lvl3pPr>
            <a:lvl4pPr marL="1599646" indent="-228521" eaLnBrk="0" hangingPunct="0">
              <a:defRPr>
                <a:solidFill>
                  <a:schemeClr val="tx1"/>
                </a:solidFill>
                <a:latin typeface="Arial" pitchFamily="34" charset="0"/>
              </a:defRPr>
            </a:lvl4pPr>
            <a:lvl5pPr marL="2056687" indent="-228521" eaLnBrk="0" hangingPunct="0">
              <a:defRPr>
                <a:solidFill>
                  <a:schemeClr val="tx1"/>
                </a:solidFill>
                <a:latin typeface="Arial" pitchFamily="34" charset="0"/>
              </a:defRPr>
            </a:lvl5pPr>
            <a:lvl6pPr marL="2513729" indent="-228521" eaLnBrk="0" fontAlgn="base" hangingPunct="0">
              <a:spcBef>
                <a:spcPct val="0"/>
              </a:spcBef>
              <a:spcAft>
                <a:spcPct val="0"/>
              </a:spcAft>
              <a:defRPr>
                <a:solidFill>
                  <a:schemeClr val="tx1"/>
                </a:solidFill>
                <a:latin typeface="Arial" pitchFamily="34" charset="0"/>
              </a:defRPr>
            </a:lvl6pPr>
            <a:lvl7pPr marL="2970771" indent="-228521" eaLnBrk="0" fontAlgn="base" hangingPunct="0">
              <a:spcBef>
                <a:spcPct val="0"/>
              </a:spcBef>
              <a:spcAft>
                <a:spcPct val="0"/>
              </a:spcAft>
              <a:defRPr>
                <a:solidFill>
                  <a:schemeClr val="tx1"/>
                </a:solidFill>
                <a:latin typeface="Arial" pitchFamily="34" charset="0"/>
              </a:defRPr>
            </a:lvl7pPr>
            <a:lvl8pPr marL="3427812" indent="-228521" eaLnBrk="0" fontAlgn="base" hangingPunct="0">
              <a:spcBef>
                <a:spcPct val="0"/>
              </a:spcBef>
              <a:spcAft>
                <a:spcPct val="0"/>
              </a:spcAft>
              <a:defRPr>
                <a:solidFill>
                  <a:schemeClr val="tx1"/>
                </a:solidFill>
                <a:latin typeface="Arial" pitchFamily="34" charset="0"/>
              </a:defRPr>
            </a:lvl8pPr>
            <a:lvl9pPr marL="3884854" indent="-228521" eaLnBrk="0" fontAlgn="base" hangingPunct="0">
              <a:spcBef>
                <a:spcPct val="0"/>
              </a:spcBef>
              <a:spcAft>
                <a:spcPct val="0"/>
              </a:spcAft>
              <a:defRPr>
                <a:solidFill>
                  <a:schemeClr val="tx1"/>
                </a:solidFill>
                <a:latin typeface="Arial" pitchFamily="34" charset="0"/>
              </a:defRPr>
            </a:lvl9pPr>
          </a:lstStyle>
          <a:p>
            <a:pPr eaLnBrk="1" hangingPunct="1"/>
            <a:fld id="{710B7FFE-5EFB-4B51-B4AF-504BF875F634}" type="slidenum">
              <a:rPr lang="nb-NO" altLang="nb-NO">
                <a:solidFill>
                  <a:prstClr val="black"/>
                </a:solidFill>
              </a:rPr>
              <a:pPr eaLnBrk="1" hangingPunct="1"/>
              <a:t>12</a:t>
            </a:fld>
            <a:endParaRPr lang="nb-NO" altLang="nb-NO">
              <a:solidFill>
                <a:prstClr val="black"/>
              </a:solidFill>
            </a:endParaRPr>
          </a:p>
        </p:txBody>
      </p:sp>
      <p:sp>
        <p:nvSpPr>
          <p:cNvPr id="39939" name="Rectangle 2"/>
          <p:cNvSpPr>
            <a:spLocks noGrp="1" noRot="1" noChangeAspect="1" noChangeArrowheads="1" noTextEdit="1"/>
          </p:cNvSpPr>
          <p:nvPr>
            <p:ph type="sldImg"/>
          </p:nvPr>
        </p:nvSpPr>
        <p:spPr>
          <a:xfrm>
            <a:off x="119063" y="744538"/>
            <a:ext cx="6615112" cy="3722687"/>
          </a:xfrm>
          <a:ln/>
        </p:spPr>
      </p:sp>
      <p:sp>
        <p:nvSpPr>
          <p:cNvPr id="39940" name="Rectangle 3"/>
          <p:cNvSpPr>
            <a:spLocks noGrp="1" noChangeArrowheads="1"/>
          </p:cNvSpPr>
          <p:nvPr>
            <p:ph type="body" idx="1"/>
          </p:nvPr>
        </p:nvSpPr>
        <p:spPr>
          <a:noFill/>
        </p:spPr>
        <p:txBody>
          <a:bodyPr/>
          <a:lstStyle/>
          <a:p>
            <a:pPr eaLnBrk="1" hangingPunct="1"/>
            <a:r>
              <a:rPr lang="nb-NO" altLang="nb-NO" dirty="0"/>
              <a:t>Nr. 3 av de 12 fellestrekkene Christian oppsummerer de 30 bibelversene med.</a:t>
            </a:r>
          </a:p>
        </p:txBody>
      </p:sp>
    </p:spTree>
    <p:extLst>
      <p:ext uri="{BB962C8B-B14F-4D97-AF65-F5344CB8AC3E}">
        <p14:creationId xmlns:p14="http://schemas.microsoft.com/office/powerpoint/2010/main" val="716701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32"/>
            <a:ext cx="10363200" cy="1470025"/>
          </a:xfr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
        <p:nvSpPr>
          <p:cNvPr id="4" name="Rectangle 5">
            <a:extLst>
              <a:ext uri="{FF2B5EF4-FFF2-40B4-BE49-F238E27FC236}">
                <a16:creationId xmlns:a16="http://schemas.microsoft.com/office/drawing/2014/main" id="{D93C790D-C1BE-43CD-8634-FD6D4336879A}"/>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5350867F-A96E-473F-968D-71C54A5DAB7F}"/>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60C4DBEF-BA11-48DC-9834-E5434691D600}" type="slidenum">
              <a:rPr lang="nb-NO" altLang="nb-NO"/>
              <a:pPr/>
              <a:t>‹#›</a:t>
            </a:fld>
            <a:endParaRPr lang="nb-NO" altLang="nb-NO"/>
          </a:p>
        </p:txBody>
      </p:sp>
    </p:spTree>
    <p:extLst>
      <p:ext uri="{BB962C8B-B14F-4D97-AF65-F5344CB8AC3E}">
        <p14:creationId xmlns:p14="http://schemas.microsoft.com/office/powerpoint/2010/main" val="475354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a:extLst>
              <a:ext uri="{FF2B5EF4-FFF2-40B4-BE49-F238E27FC236}">
                <a16:creationId xmlns:a16="http://schemas.microsoft.com/office/drawing/2014/main" id="{05FB470C-1D47-43FE-9036-627C04180658}"/>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59E09518-9A0B-4BDE-BC89-055F3F576255}"/>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15517534-5849-40C8-AE88-47DBF2D6FCBC}" type="slidenum">
              <a:rPr lang="nb-NO" altLang="nb-NO"/>
              <a:pPr/>
              <a:t>‹#›</a:t>
            </a:fld>
            <a:endParaRPr lang="nb-NO" altLang="nb-NO"/>
          </a:p>
        </p:txBody>
      </p:sp>
    </p:spTree>
    <p:extLst>
      <p:ext uri="{BB962C8B-B14F-4D97-AF65-F5344CB8AC3E}">
        <p14:creationId xmlns:p14="http://schemas.microsoft.com/office/powerpoint/2010/main" val="378414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a:extLst>
              <a:ext uri="{FF2B5EF4-FFF2-40B4-BE49-F238E27FC236}">
                <a16:creationId xmlns:a16="http://schemas.microsoft.com/office/drawing/2014/main" id="{DD528302-A359-4783-BA61-A6166B805B45}"/>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5365B293-9066-47AC-89B2-FBBF7BF9ADD9}"/>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2F4228AB-235D-4E38-830F-56A638796E90}" type="slidenum">
              <a:rPr lang="nb-NO" altLang="nb-NO"/>
              <a:pPr/>
              <a:t>‹#›</a:t>
            </a:fld>
            <a:endParaRPr lang="nb-NO" altLang="nb-NO"/>
          </a:p>
        </p:txBody>
      </p:sp>
    </p:spTree>
    <p:extLst>
      <p:ext uri="{BB962C8B-B14F-4D97-AF65-F5344CB8AC3E}">
        <p14:creationId xmlns:p14="http://schemas.microsoft.com/office/powerpoint/2010/main" val="1545538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383187" y="609600"/>
            <a:ext cx="2374900" cy="54864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2256372" y="609600"/>
            <a:ext cx="6923617" cy="54864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a:extLst>
              <a:ext uri="{FF2B5EF4-FFF2-40B4-BE49-F238E27FC236}">
                <a16:creationId xmlns:a16="http://schemas.microsoft.com/office/drawing/2014/main" id="{CA188310-B4FA-425C-B419-3850B5FC75CD}"/>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A08BBBBB-797D-4089-90B2-3FBDE0822597}"/>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DE38E495-EEC7-497E-BDD6-4020DDF554E1}" type="slidenum">
              <a:rPr lang="nb-NO" altLang="nb-NO"/>
              <a:pPr/>
              <a:t>‹#›</a:t>
            </a:fld>
            <a:endParaRPr lang="nb-NO" altLang="nb-NO"/>
          </a:p>
        </p:txBody>
      </p:sp>
    </p:spTree>
    <p:extLst>
      <p:ext uri="{BB962C8B-B14F-4D97-AF65-F5344CB8AC3E}">
        <p14:creationId xmlns:p14="http://schemas.microsoft.com/office/powerpoint/2010/main" val="2679964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32"/>
            <a:ext cx="10363200" cy="1470025"/>
          </a:xfrm>
          <a:prstGeom prst="rect">
            <a:avLst/>
          </a:prstGeo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
        <p:nvSpPr>
          <p:cNvPr id="4" name="Rectangle 5">
            <a:extLst>
              <a:ext uri="{FF2B5EF4-FFF2-40B4-BE49-F238E27FC236}">
                <a16:creationId xmlns:a16="http://schemas.microsoft.com/office/drawing/2014/main" id="{D93C790D-C1BE-43CD-8634-FD6D4336879A}"/>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5350867F-A96E-473F-968D-71C54A5DAB7F}"/>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60C4DBEF-BA11-48DC-9834-E5434691D600}" type="slidenum">
              <a:rPr lang="nb-NO" altLang="nb-NO"/>
              <a:pPr/>
              <a:t>‹#›</a:t>
            </a:fld>
            <a:endParaRPr lang="nb-NO" altLang="nb-NO"/>
          </a:p>
        </p:txBody>
      </p:sp>
    </p:spTree>
    <p:extLst>
      <p:ext uri="{BB962C8B-B14F-4D97-AF65-F5344CB8AC3E}">
        <p14:creationId xmlns:p14="http://schemas.microsoft.com/office/powerpoint/2010/main" val="2455501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2255838" y="609600"/>
            <a:ext cx="9502775" cy="1143000"/>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2255838" y="1981200"/>
            <a:ext cx="9502775" cy="4114800"/>
          </a:xfrm>
          <a:prstGeom prst="rect">
            <a:avLst/>
          </a:prstGeom>
        </p:spPr>
        <p:txBody>
          <a:bodyPr/>
          <a:lstStyle>
            <a:lvl1pPr>
              <a:lnSpc>
                <a:spcPct val="90000"/>
              </a:lnSpc>
              <a:spcBef>
                <a:spcPct val="20000"/>
              </a:spcBef>
              <a:buFontTx/>
              <a:buBlip>
                <a:blip r:embed="rId2"/>
              </a:buBlip>
              <a:defRPr sz="3200"/>
            </a:lvl1p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endParaRPr lang="nb-NO" dirty="0"/>
          </a:p>
        </p:txBody>
      </p:sp>
      <p:sp>
        <p:nvSpPr>
          <p:cNvPr id="4" name="Rectangle 5">
            <a:extLst>
              <a:ext uri="{FF2B5EF4-FFF2-40B4-BE49-F238E27FC236}">
                <a16:creationId xmlns:a16="http://schemas.microsoft.com/office/drawing/2014/main" id="{E355B585-255A-4BCA-B583-2906291B7299}"/>
              </a:ext>
            </a:extLst>
          </p:cNvPr>
          <p:cNvSpPr>
            <a:spLocks noGrp="1" noChangeArrowheads="1"/>
          </p:cNvSpPr>
          <p:nvPr>
            <p:ph type="ftr" sz="quarter" idx="10"/>
          </p:nvPr>
        </p:nvSpPr>
        <p:spPr>
          <a:xfrm>
            <a:off x="4165600" y="6245225"/>
            <a:ext cx="3860800" cy="476250"/>
          </a:xfrm>
          <a:prstGeom prst="rect">
            <a:avLst/>
          </a:prstGeom>
        </p:spPr>
        <p:txBody>
          <a:bodyPr/>
          <a:lstStyle>
            <a:lvl1pPr>
              <a:defRPr/>
            </a:lvl1pPr>
          </a:lstStyle>
          <a:p>
            <a:pPr>
              <a:defRPr/>
            </a:pPr>
            <a:endParaRPr lang="nb-NO" altLang="nb-NO"/>
          </a:p>
        </p:txBody>
      </p:sp>
    </p:spTree>
    <p:extLst>
      <p:ext uri="{BB962C8B-B14F-4D97-AF65-F5344CB8AC3E}">
        <p14:creationId xmlns:p14="http://schemas.microsoft.com/office/powerpoint/2010/main" val="859042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7"/>
            <a:ext cx="10363200" cy="1362075"/>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5">
            <a:extLst>
              <a:ext uri="{FF2B5EF4-FFF2-40B4-BE49-F238E27FC236}">
                <a16:creationId xmlns:a16="http://schemas.microsoft.com/office/drawing/2014/main" id="{F20D6270-543C-49D9-AC6D-24D54464C7AC}"/>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F6EBA9F9-5332-44BF-9AE4-EFC4AB24DCD7}"/>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94CEC27E-4C16-49D3-A88F-8CC0235D87A1}" type="slidenum">
              <a:rPr lang="nb-NO" altLang="nb-NO"/>
              <a:pPr/>
              <a:t>‹#›</a:t>
            </a:fld>
            <a:endParaRPr lang="nb-NO" altLang="nb-NO"/>
          </a:p>
        </p:txBody>
      </p:sp>
    </p:spTree>
    <p:extLst>
      <p:ext uri="{BB962C8B-B14F-4D97-AF65-F5344CB8AC3E}">
        <p14:creationId xmlns:p14="http://schemas.microsoft.com/office/powerpoint/2010/main" val="1710085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2255838" y="609600"/>
            <a:ext cx="9502775" cy="1143000"/>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2256367" y="1981200"/>
            <a:ext cx="46482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7107768" y="1981200"/>
            <a:ext cx="4650317"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5">
            <a:extLst>
              <a:ext uri="{FF2B5EF4-FFF2-40B4-BE49-F238E27FC236}">
                <a16:creationId xmlns:a16="http://schemas.microsoft.com/office/drawing/2014/main" id="{C4433FD2-957E-4CB6-92F2-D52654044EFF}"/>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33ED198D-3195-429A-B3E1-935A262F070C}"/>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6B5C15D1-1259-4D18-920E-23B202D08AFB}" type="slidenum">
              <a:rPr lang="nb-NO" altLang="nb-NO"/>
              <a:pPr/>
              <a:t>‹#›</a:t>
            </a:fld>
            <a:endParaRPr lang="nb-NO" altLang="nb-NO"/>
          </a:p>
        </p:txBody>
      </p:sp>
    </p:spTree>
    <p:extLst>
      <p:ext uri="{BB962C8B-B14F-4D97-AF65-F5344CB8AC3E}">
        <p14:creationId xmlns:p14="http://schemas.microsoft.com/office/powerpoint/2010/main" val="2986228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a:prstGeom prst="rect">
            <a:avLst/>
          </a:prstGeo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72"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72"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5">
            <a:extLst>
              <a:ext uri="{FF2B5EF4-FFF2-40B4-BE49-F238E27FC236}">
                <a16:creationId xmlns:a16="http://schemas.microsoft.com/office/drawing/2014/main" id="{CF5CE5E1-AE80-4C12-BC4C-0796F8C4478C}"/>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8" name="Rectangle 6">
            <a:extLst>
              <a:ext uri="{FF2B5EF4-FFF2-40B4-BE49-F238E27FC236}">
                <a16:creationId xmlns:a16="http://schemas.microsoft.com/office/drawing/2014/main" id="{ACF067B2-05A7-47BB-BB37-F034ECA74F84}"/>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05E9CF9B-C4C8-420B-9648-4103077E5574}" type="slidenum">
              <a:rPr lang="nb-NO" altLang="nb-NO"/>
              <a:pPr/>
              <a:t>‹#›</a:t>
            </a:fld>
            <a:endParaRPr lang="nb-NO" altLang="nb-NO"/>
          </a:p>
        </p:txBody>
      </p:sp>
    </p:spTree>
    <p:extLst>
      <p:ext uri="{BB962C8B-B14F-4D97-AF65-F5344CB8AC3E}">
        <p14:creationId xmlns:p14="http://schemas.microsoft.com/office/powerpoint/2010/main" val="143666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2255838" y="609600"/>
            <a:ext cx="9502775" cy="1143000"/>
          </a:xfrm>
          <a:prstGeom prst="rect">
            <a:avLst/>
          </a:prstGeom>
        </p:spPr>
        <p:txBody>
          <a:bodyPr/>
          <a:lstStyle/>
          <a:p>
            <a:r>
              <a:rPr lang="nb-NO"/>
              <a:t>Klikk for å redigere tittelstil</a:t>
            </a:r>
          </a:p>
        </p:txBody>
      </p:sp>
      <p:sp>
        <p:nvSpPr>
          <p:cNvPr id="3" name="Rectangle 5">
            <a:extLst>
              <a:ext uri="{FF2B5EF4-FFF2-40B4-BE49-F238E27FC236}">
                <a16:creationId xmlns:a16="http://schemas.microsoft.com/office/drawing/2014/main" id="{80D983DD-A166-45B3-9D47-D8F3EB9D5FC2}"/>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4" name="Rectangle 6">
            <a:extLst>
              <a:ext uri="{FF2B5EF4-FFF2-40B4-BE49-F238E27FC236}">
                <a16:creationId xmlns:a16="http://schemas.microsoft.com/office/drawing/2014/main" id="{DBBAAF63-39FC-4F32-9CF7-ADC58CF2EF08}"/>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3443405E-07A0-4187-8D82-3176EC8274C9}" type="slidenum">
              <a:rPr lang="nb-NO" altLang="nb-NO"/>
              <a:pPr/>
              <a:t>‹#›</a:t>
            </a:fld>
            <a:endParaRPr lang="nb-NO" altLang="nb-NO"/>
          </a:p>
        </p:txBody>
      </p:sp>
    </p:spTree>
    <p:extLst>
      <p:ext uri="{BB962C8B-B14F-4D97-AF65-F5344CB8AC3E}">
        <p14:creationId xmlns:p14="http://schemas.microsoft.com/office/powerpoint/2010/main" val="1099656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lnSpc>
                <a:spcPct val="90000"/>
              </a:lnSpc>
              <a:spcBef>
                <a:spcPct val="20000"/>
              </a:spcBef>
              <a:buFontTx/>
              <a:buBlip>
                <a:blip r:embed="rId2"/>
              </a:buBlip>
              <a:defRPr sz="3200"/>
            </a:lvl1p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endParaRPr lang="nb-NO" dirty="0"/>
          </a:p>
        </p:txBody>
      </p:sp>
    </p:spTree>
    <p:extLst>
      <p:ext uri="{BB962C8B-B14F-4D97-AF65-F5344CB8AC3E}">
        <p14:creationId xmlns:p14="http://schemas.microsoft.com/office/powerpoint/2010/main" val="2651138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D57645B-B9F6-40EE-9BFB-AE861DEF4CC0}"/>
              </a:ext>
            </a:extLst>
          </p:cNvPr>
          <p:cNvSpPr/>
          <p:nvPr userDrawn="1"/>
        </p:nvSpPr>
        <p:spPr>
          <a:xfrm>
            <a:off x="2927648" y="476672"/>
            <a:ext cx="8464550" cy="6216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Tree>
    <p:extLst>
      <p:ext uri="{BB962C8B-B14F-4D97-AF65-F5344CB8AC3E}">
        <p14:creationId xmlns:p14="http://schemas.microsoft.com/office/powerpoint/2010/main" val="926549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3" y="273050"/>
            <a:ext cx="4011084" cy="1162050"/>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7"/>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a:extLst>
              <a:ext uri="{FF2B5EF4-FFF2-40B4-BE49-F238E27FC236}">
                <a16:creationId xmlns:a16="http://schemas.microsoft.com/office/drawing/2014/main" id="{5C1FAB0C-FEB9-4460-93C0-F463A93AFAFA}"/>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51A07C92-BF7B-4971-AFB7-4F518774250B}"/>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2B832844-2965-4BA5-89E6-339FF503B2E8}" type="slidenum">
              <a:rPr lang="nb-NO" altLang="nb-NO"/>
              <a:pPr/>
              <a:t>‹#›</a:t>
            </a:fld>
            <a:endParaRPr lang="nb-NO" altLang="nb-NO"/>
          </a:p>
        </p:txBody>
      </p:sp>
    </p:spTree>
    <p:extLst>
      <p:ext uri="{BB962C8B-B14F-4D97-AF65-F5344CB8AC3E}">
        <p14:creationId xmlns:p14="http://schemas.microsoft.com/office/powerpoint/2010/main" val="3172311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a:extLst>
              <a:ext uri="{FF2B5EF4-FFF2-40B4-BE49-F238E27FC236}">
                <a16:creationId xmlns:a16="http://schemas.microsoft.com/office/drawing/2014/main" id="{05FB470C-1D47-43FE-9036-627C04180658}"/>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59E09518-9A0B-4BDE-BC89-055F3F576255}"/>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15517534-5849-40C8-AE88-47DBF2D6FCBC}" type="slidenum">
              <a:rPr lang="nb-NO" altLang="nb-NO"/>
              <a:pPr/>
              <a:t>‹#›</a:t>
            </a:fld>
            <a:endParaRPr lang="nb-NO" altLang="nb-NO"/>
          </a:p>
        </p:txBody>
      </p:sp>
    </p:spTree>
    <p:extLst>
      <p:ext uri="{BB962C8B-B14F-4D97-AF65-F5344CB8AC3E}">
        <p14:creationId xmlns:p14="http://schemas.microsoft.com/office/powerpoint/2010/main" val="457760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2255838" y="609600"/>
            <a:ext cx="9502775" cy="1143000"/>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2255838" y="1981200"/>
            <a:ext cx="9502775" cy="4114800"/>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a:extLst>
              <a:ext uri="{FF2B5EF4-FFF2-40B4-BE49-F238E27FC236}">
                <a16:creationId xmlns:a16="http://schemas.microsoft.com/office/drawing/2014/main" id="{DD528302-A359-4783-BA61-A6166B805B45}"/>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5365B293-9066-47AC-89B2-FBBF7BF9ADD9}"/>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2F4228AB-235D-4E38-830F-56A638796E90}" type="slidenum">
              <a:rPr lang="nb-NO" altLang="nb-NO"/>
              <a:pPr/>
              <a:t>‹#›</a:t>
            </a:fld>
            <a:endParaRPr lang="nb-NO" altLang="nb-NO"/>
          </a:p>
        </p:txBody>
      </p:sp>
    </p:spTree>
    <p:extLst>
      <p:ext uri="{BB962C8B-B14F-4D97-AF65-F5344CB8AC3E}">
        <p14:creationId xmlns:p14="http://schemas.microsoft.com/office/powerpoint/2010/main" val="1367613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383187" y="609600"/>
            <a:ext cx="2374900" cy="5486400"/>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2256372" y="609600"/>
            <a:ext cx="6923617" cy="5486400"/>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a:extLst>
              <a:ext uri="{FF2B5EF4-FFF2-40B4-BE49-F238E27FC236}">
                <a16:creationId xmlns:a16="http://schemas.microsoft.com/office/drawing/2014/main" id="{CA188310-B4FA-425C-B419-3850B5FC75CD}"/>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A08BBBBB-797D-4089-90B2-3FBDE0822597}"/>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DE38E495-EEC7-497E-BDD6-4020DDF554E1}" type="slidenum">
              <a:rPr lang="nb-NO" altLang="nb-NO"/>
              <a:pPr/>
              <a:t>‹#›</a:t>
            </a:fld>
            <a:endParaRPr lang="nb-NO" altLang="nb-NO"/>
          </a:p>
        </p:txBody>
      </p:sp>
    </p:spTree>
    <p:extLst>
      <p:ext uri="{BB962C8B-B14F-4D97-AF65-F5344CB8AC3E}">
        <p14:creationId xmlns:p14="http://schemas.microsoft.com/office/powerpoint/2010/main" val="2446543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32"/>
            <a:ext cx="10363200" cy="1470025"/>
          </a:xfrm>
          <a:prstGeom prst="rect">
            <a:avLst/>
          </a:prstGeo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
        <p:nvSpPr>
          <p:cNvPr id="4" name="Rectangle 5">
            <a:extLst>
              <a:ext uri="{FF2B5EF4-FFF2-40B4-BE49-F238E27FC236}">
                <a16:creationId xmlns:a16="http://schemas.microsoft.com/office/drawing/2014/main" id="{D93C790D-C1BE-43CD-8634-FD6D4336879A}"/>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5350867F-A96E-473F-968D-71C54A5DAB7F}"/>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60C4DBEF-BA11-48DC-9834-E5434691D600}" type="slidenum">
              <a:rPr lang="nb-NO" altLang="nb-NO"/>
              <a:pPr/>
              <a:t>‹#›</a:t>
            </a:fld>
            <a:endParaRPr lang="nb-NO" altLang="nb-NO"/>
          </a:p>
        </p:txBody>
      </p:sp>
    </p:spTree>
    <p:extLst>
      <p:ext uri="{BB962C8B-B14F-4D97-AF65-F5344CB8AC3E}">
        <p14:creationId xmlns:p14="http://schemas.microsoft.com/office/powerpoint/2010/main" val="2186225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2255838" y="609600"/>
            <a:ext cx="9502775" cy="1143000"/>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2255838" y="1981200"/>
            <a:ext cx="9502775" cy="4114800"/>
          </a:xfrm>
          <a:prstGeom prst="rect">
            <a:avLst/>
          </a:prstGeom>
        </p:spPr>
        <p:txBody>
          <a:bodyPr/>
          <a:lstStyle>
            <a:lvl1pPr>
              <a:lnSpc>
                <a:spcPct val="90000"/>
              </a:lnSpc>
              <a:spcBef>
                <a:spcPct val="20000"/>
              </a:spcBef>
              <a:buFontTx/>
              <a:buBlip>
                <a:blip r:embed="rId2"/>
              </a:buBlip>
              <a:defRPr sz="3200"/>
            </a:lvl1p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endParaRPr lang="nb-NO" dirty="0"/>
          </a:p>
        </p:txBody>
      </p:sp>
      <p:sp>
        <p:nvSpPr>
          <p:cNvPr id="4" name="Rectangle 5">
            <a:extLst>
              <a:ext uri="{FF2B5EF4-FFF2-40B4-BE49-F238E27FC236}">
                <a16:creationId xmlns:a16="http://schemas.microsoft.com/office/drawing/2014/main" id="{E355B585-255A-4BCA-B583-2906291B7299}"/>
              </a:ext>
            </a:extLst>
          </p:cNvPr>
          <p:cNvSpPr>
            <a:spLocks noGrp="1" noChangeArrowheads="1"/>
          </p:cNvSpPr>
          <p:nvPr>
            <p:ph type="ftr" sz="quarter" idx="10"/>
          </p:nvPr>
        </p:nvSpPr>
        <p:spPr>
          <a:xfrm>
            <a:off x="4165600" y="6245225"/>
            <a:ext cx="3860800" cy="476250"/>
          </a:xfrm>
          <a:prstGeom prst="rect">
            <a:avLst/>
          </a:prstGeom>
        </p:spPr>
        <p:txBody>
          <a:bodyPr/>
          <a:lstStyle>
            <a:lvl1pPr>
              <a:defRPr/>
            </a:lvl1pPr>
          </a:lstStyle>
          <a:p>
            <a:pPr>
              <a:defRPr/>
            </a:pPr>
            <a:endParaRPr lang="nb-NO" altLang="nb-NO"/>
          </a:p>
        </p:txBody>
      </p:sp>
    </p:spTree>
    <p:extLst>
      <p:ext uri="{BB962C8B-B14F-4D97-AF65-F5344CB8AC3E}">
        <p14:creationId xmlns:p14="http://schemas.microsoft.com/office/powerpoint/2010/main" val="3896444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7"/>
            <a:ext cx="10363200" cy="1362075"/>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5">
            <a:extLst>
              <a:ext uri="{FF2B5EF4-FFF2-40B4-BE49-F238E27FC236}">
                <a16:creationId xmlns:a16="http://schemas.microsoft.com/office/drawing/2014/main" id="{F20D6270-543C-49D9-AC6D-24D54464C7AC}"/>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F6EBA9F9-5332-44BF-9AE4-EFC4AB24DCD7}"/>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94CEC27E-4C16-49D3-A88F-8CC0235D87A1}" type="slidenum">
              <a:rPr lang="nb-NO" altLang="nb-NO"/>
              <a:pPr/>
              <a:t>‹#›</a:t>
            </a:fld>
            <a:endParaRPr lang="nb-NO" altLang="nb-NO"/>
          </a:p>
        </p:txBody>
      </p:sp>
    </p:spTree>
    <p:extLst>
      <p:ext uri="{BB962C8B-B14F-4D97-AF65-F5344CB8AC3E}">
        <p14:creationId xmlns:p14="http://schemas.microsoft.com/office/powerpoint/2010/main" val="796223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2255838" y="609600"/>
            <a:ext cx="9502775" cy="1143000"/>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2256367" y="1981200"/>
            <a:ext cx="46482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7107768" y="1981200"/>
            <a:ext cx="4650317"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5">
            <a:extLst>
              <a:ext uri="{FF2B5EF4-FFF2-40B4-BE49-F238E27FC236}">
                <a16:creationId xmlns:a16="http://schemas.microsoft.com/office/drawing/2014/main" id="{C4433FD2-957E-4CB6-92F2-D52654044EFF}"/>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33ED198D-3195-429A-B3E1-935A262F070C}"/>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6B5C15D1-1259-4D18-920E-23B202D08AFB}" type="slidenum">
              <a:rPr lang="nb-NO" altLang="nb-NO"/>
              <a:pPr/>
              <a:t>‹#›</a:t>
            </a:fld>
            <a:endParaRPr lang="nb-NO" altLang="nb-NO"/>
          </a:p>
        </p:txBody>
      </p:sp>
    </p:spTree>
    <p:extLst>
      <p:ext uri="{BB962C8B-B14F-4D97-AF65-F5344CB8AC3E}">
        <p14:creationId xmlns:p14="http://schemas.microsoft.com/office/powerpoint/2010/main" val="1877000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a:prstGeom prst="rect">
            <a:avLst/>
          </a:prstGeo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72"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72"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5">
            <a:extLst>
              <a:ext uri="{FF2B5EF4-FFF2-40B4-BE49-F238E27FC236}">
                <a16:creationId xmlns:a16="http://schemas.microsoft.com/office/drawing/2014/main" id="{CF5CE5E1-AE80-4C12-BC4C-0796F8C4478C}"/>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8" name="Rectangle 6">
            <a:extLst>
              <a:ext uri="{FF2B5EF4-FFF2-40B4-BE49-F238E27FC236}">
                <a16:creationId xmlns:a16="http://schemas.microsoft.com/office/drawing/2014/main" id="{ACF067B2-05A7-47BB-BB37-F034ECA74F84}"/>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05E9CF9B-C4C8-420B-9648-4103077E5574}" type="slidenum">
              <a:rPr lang="nb-NO" altLang="nb-NO"/>
              <a:pPr/>
              <a:t>‹#›</a:t>
            </a:fld>
            <a:endParaRPr lang="nb-NO" altLang="nb-NO"/>
          </a:p>
        </p:txBody>
      </p:sp>
    </p:spTree>
    <p:extLst>
      <p:ext uri="{BB962C8B-B14F-4D97-AF65-F5344CB8AC3E}">
        <p14:creationId xmlns:p14="http://schemas.microsoft.com/office/powerpoint/2010/main" val="56711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7"/>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5">
            <a:extLst>
              <a:ext uri="{FF2B5EF4-FFF2-40B4-BE49-F238E27FC236}">
                <a16:creationId xmlns:a16="http://schemas.microsoft.com/office/drawing/2014/main" id="{F20D6270-543C-49D9-AC6D-24D54464C7AC}"/>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F6EBA9F9-5332-44BF-9AE4-EFC4AB24DCD7}"/>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94CEC27E-4C16-49D3-A88F-8CC0235D87A1}" type="slidenum">
              <a:rPr lang="nb-NO" altLang="nb-NO"/>
              <a:pPr/>
              <a:t>‹#›</a:t>
            </a:fld>
            <a:endParaRPr lang="nb-NO" altLang="nb-NO"/>
          </a:p>
        </p:txBody>
      </p:sp>
    </p:spTree>
    <p:extLst>
      <p:ext uri="{BB962C8B-B14F-4D97-AF65-F5344CB8AC3E}">
        <p14:creationId xmlns:p14="http://schemas.microsoft.com/office/powerpoint/2010/main" val="19945613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2255838" y="609600"/>
            <a:ext cx="9502775" cy="1143000"/>
          </a:xfrm>
          <a:prstGeom prst="rect">
            <a:avLst/>
          </a:prstGeom>
        </p:spPr>
        <p:txBody>
          <a:bodyPr/>
          <a:lstStyle/>
          <a:p>
            <a:r>
              <a:rPr lang="nb-NO"/>
              <a:t>Klikk for å redigere tittelstil</a:t>
            </a:r>
          </a:p>
        </p:txBody>
      </p:sp>
      <p:sp>
        <p:nvSpPr>
          <p:cNvPr id="3" name="Rectangle 5">
            <a:extLst>
              <a:ext uri="{FF2B5EF4-FFF2-40B4-BE49-F238E27FC236}">
                <a16:creationId xmlns:a16="http://schemas.microsoft.com/office/drawing/2014/main" id="{80D983DD-A166-45B3-9D47-D8F3EB9D5FC2}"/>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4" name="Rectangle 6">
            <a:extLst>
              <a:ext uri="{FF2B5EF4-FFF2-40B4-BE49-F238E27FC236}">
                <a16:creationId xmlns:a16="http://schemas.microsoft.com/office/drawing/2014/main" id="{DBBAAF63-39FC-4F32-9CF7-ADC58CF2EF08}"/>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3443405E-07A0-4187-8D82-3176EC8274C9}" type="slidenum">
              <a:rPr lang="nb-NO" altLang="nb-NO"/>
              <a:pPr/>
              <a:t>‹#›</a:t>
            </a:fld>
            <a:endParaRPr lang="nb-NO" altLang="nb-NO"/>
          </a:p>
        </p:txBody>
      </p:sp>
    </p:spTree>
    <p:extLst>
      <p:ext uri="{BB962C8B-B14F-4D97-AF65-F5344CB8AC3E}">
        <p14:creationId xmlns:p14="http://schemas.microsoft.com/office/powerpoint/2010/main" val="125568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49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D57645B-B9F6-40EE-9BFB-AE861DEF4CC0}"/>
              </a:ext>
            </a:extLst>
          </p:cNvPr>
          <p:cNvSpPr/>
          <p:nvPr userDrawn="1"/>
        </p:nvSpPr>
        <p:spPr>
          <a:xfrm>
            <a:off x="2927648" y="476672"/>
            <a:ext cx="8464550" cy="6216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Tree>
    <p:extLst>
      <p:ext uri="{BB962C8B-B14F-4D97-AF65-F5344CB8AC3E}">
        <p14:creationId xmlns:p14="http://schemas.microsoft.com/office/powerpoint/2010/main" val="1639389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3" y="273050"/>
            <a:ext cx="4011084" cy="1162050"/>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7"/>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a:extLst>
              <a:ext uri="{FF2B5EF4-FFF2-40B4-BE49-F238E27FC236}">
                <a16:creationId xmlns:a16="http://schemas.microsoft.com/office/drawing/2014/main" id="{5C1FAB0C-FEB9-4460-93C0-F463A93AFAFA}"/>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51A07C92-BF7B-4971-AFB7-4F518774250B}"/>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2B832844-2965-4BA5-89E6-339FF503B2E8}" type="slidenum">
              <a:rPr lang="nb-NO" altLang="nb-NO"/>
              <a:pPr/>
              <a:t>‹#›</a:t>
            </a:fld>
            <a:endParaRPr lang="nb-NO" altLang="nb-NO"/>
          </a:p>
        </p:txBody>
      </p:sp>
    </p:spTree>
    <p:extLst>
      <p:ext uri="{BB962C8B-B14F-4D97-AF65-F5344CB8AC3E}">
        <p14:creationId xmlns:p14="http://schemas.microsoft.com/office/powerpoint/2010/main" val="1577282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a:extLst>
              <a:ext uri="{FF2B5EF4-FFF2-40B4-BE49-F238E27FC236}">
                <a16:creationId xmlns:a16="http://schemas.microsoft.com/office/drawing/2014/main" id="{05FB470C-1D47-43FE-9036-627C04180658}"/>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59E09518-9A0B-4BDE-BC89-055F3F576255}"/>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15517534-5849-40C8-AE88-47DBF2D6FCBC}" type="slidenum">
              <a:rPr lang="nb-NO" altLang="nb-NO"/>
              <a:pPr/>
              <a:t>‹#›</a:t>
            </a:fld>
            <a:endParaRPr lang="nb-NO" altLang="nb-NO"/>
          </a:p>
        </p:txBody>
      </p:sp>
    </p:spTree>
    <p:extLst>
      <p:ext uri="{BB962C8B-B14F-4D97-AF65-F5344CB8AC3E}">
        <p14:creationId xmlns:p14="http://schemas.microsoft.com/office/powerpoint/2010/main" val="834945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2255838" y="609600"/>
            <a:ext cx="9502775" cy="1143000"/>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2255838" y="1981200"/>
            <a:ext cx="9502775" cy="4114800"/>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a:extLst>
              <a:ext uri="{FF2B5EF4-FFF2-40B4-BE49-F238E27FC236}">
                <a16:creationId xmlns:a16="http://schemas.microsoft.com/office/drawing/2014/main" id="{DD528302-A359-4783-BA61-A6166B805B45}"/>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5365B293-9066-47AC-89B2-FBBF7BF9ADD9}"/>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2F4228AB-235D-4E38-830F-56A638796E90}" type="slidenum">
              <a:rPr lang="nb-NO" altLang="nb-NO"/>
              <a:pPr/>
              <a:t>‹#›</a:t>
            </a:fld>
            <a:endParaRPr lang="nb-NO" altLang="nb-NO"/>
          </a:p>
        </p:txBody>
      </p:sp>
    </p:spTree>
    <p:extLst>
      <p:ext uri="{BB962C8B-B14F-4D97-AF65-F5344CB8AC3E}">
        <p14:creationId xmlns:p14="http://schemas.microsoft.com/office/powerpoint/2010/main" val="12809811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383187" y="609600"/>
            <a:ext cx="2374900" cy="5486400"/>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2256372" y="609600"/>
            <a:ext cx="6923617" cy="5486400"/>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a:extLst>
              <a:ext uri="{FF2B5EF4-FFF2-40B4-BE49-F238E27FC236}">
                <a16:creationId xmlns:a16="http://schemas.microsoft.com/office/drawing/2014/main" id="{CA188310-B4FA-425C-B419-3850B5FC75CD}"/>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A08BBBBB-797D-4089-90B2-3FBDE0822597}"/>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DE38E495-EEC7-497E-BDD6-4020DDF554E1}" type="slidenum">
              <a:rPr lang="nb-NO" altLang="nb-NO"/>
              <a:pPr/>
              <a:t>‹#›</a:t>
            </a:fld>
            <a:endParaRPr lang="nb-NO" altLang="nb-NO"/>
          </a:p>
        </p:txBody>
      </p:sp>
    </p:spTree>
    <p:extLst>
      <p:ext uri="{BB962C8B-B14F-4D97-AF65-F5344CB8AC3E}">
        <p14:creationId xmlns:p14="http://schemas.microsoft.com/office/powerpoint/2010/main" val="2317463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
        <p:nvSpPr>
          <p:cNvPr id="4"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5" name="Rectangle 6"/>
          <p:cNvSpPr>
            <a:spLocks noGrp="1" noChangeArrowheads="1"/>
          </p:cNvSpPr>
          <p:nvPr>
            <p:ph type="sldNum" sz="quarter" idx="11"/>
          </p:nvPr>
        </p:nvSpPr>
        <p:spPr>
          <a:ln/>
        </p:spPr>
        <p:txBody>
          <a:bodyPr/>
          <a:lstStyle>
            <a:lvl1pPr>
              <a:defRPr/>
            </a:lvl1pPr>
          </a:lstStyle>
          <a:p>
            <a:fld id="{924E250B-DC8F-4B8A-AD9C-35EB5C32F308}" type="slidenum">
              <a:rPr lang="nb-NO" altLang="nb-NO"/>
              <a:pPr/>
              <a:t>‹#›</a:t>
            </a:fld>
            <a:endParaRPr lang="nb-NO" altLang="nb-NO"/>
          </a:p>
        </p:txBody>
      </p:sp>
    </p:spTree>
    <p:extLst>
      <p:ext uri="{BB962C8B-B14F-4D97-AF65-F5344CB8AC3E}">
        <p14:creationId xmlns:p14="http://schemas.microsoft.com/office/powerpoint/2010/main" val="1435855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lnSpc>
                <a:spcPct val="90000"/>
              </a:lnSpc>
              <a:spcBef>
                <a:spcPct val="20000"/>
              </a:spcBef>
              <a:buFontTx/>
              <a:buBlip>
                <a:blip r:embed="rId2"/>
              </a:buBlip>
              <a:defRPr sz="3200"/>
            </a:lvl1p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endParaRPr lang="nb-NO" dirty="0"/>
          </a:p>
        </p:txBody>
      </p:sp>
      <p:sp>
        <p:nvSpPr>
          <p:cNvPr id="4" name="Rectangle 5"/>
          <p:cNvSpPr>
            <a:spLocks noGrp="1" noChangeArrowheads="1"/>
          </p:cNvSpPr>
          <p:nvPr>
            <p:ph type="ftr" sz="quarter" idx="10"/>
          </p:nvPr>
        </p:nvSpPr>
        <p:spPr/>
        <p:txBody>
          <a:bodyPr/>
          <a:lstStyle>
            <a:lvl1pPr>
              <a:defRPr/>
            </a:lvl1pPr>
          </a:lstStyle>
          <a:p>
            <a:pPr>
              <a:defRPr/>
            </a:pPr>
            <a:endParaRPr lang="nb-NO" altLang="nb-NO"/>
          </a:p>
        </p:txBody>
      </p:sp>
    </p:spTree>
    <p:extLst>
      <p:ext uri="{BB962C8B-B14F-4D97-AF65-F5344CB8AC3E}">
        <p14:creationId xmlns:p14="http://schemas.microsoft.com/office/powerpoint/2010/main" val="1652893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5" name="Rectangle 6"/>
          <p:cNvSpPr>
            <a:spLocks noGrp="1" noChangeArrowheads="1"/>
          </p:cNvSpPr>
          <p:nvPr>
            <p:ph type="sldNum" sz="quarter" idx="11"/>
          </p:nvPr>
        </p:nvSpPr>
        <p:spPr>
          <a:ln/>
        </p:spPr>
        <p:txBody>
          <a:bodyPr/>
          <a:lstStyle>
            <a:lvl1pPr>
              <a:defRPr/>
            </a:lvl1pPr>
          </a:lstStyle>
          <a:p>
            <a:fld id="{5B1B5A33-5454-41D7-85C1-724B0F548D99}" type="slidenum">
              <a:rPr lang="nb-NO" altLang="nb-NO"/>
              <a:pPr/>
              <a:t>‹#›</a:t>
            </a:fld>
            <a:endParaRPr lang="nb-NO" altLang="nb-NO"/>
          </a:p>
        </p:txBody>
      </p:sp>
    </p:spTree>
    <p:extLst>
      <p:ext uri="{BB962C8B-B14F-4D97-AF65-F5344CB8AC3E}">
        <p14:creationId xmlns:p14="http://schemas.microsoft.com/office/powerpoint/2010/main" val="216136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2256367" y="1981200"/>
            <a:ext cx="464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7107768" y="1981200"/>
            <a:ext cx="465031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5">
            <a:extLst>
              <a:ext uri="{FF2B5EF4-FFF2-40B4-BE49-F238E27FC236}">
                <a16:creationId xmlns:a16="http://schemas.microsoft.com/office/drawing/2014/main" id="{C4433FD2-957E-4CB6-92F2-D52654044EFF}"/>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33ED198D-3195-429A-B3E1-935A262F070C}"/>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6B5C15D1-1259-4D18-920E-23B202D08AFB}" type="slidenum">
              <a:rPr lang="nb-NO" altLang="nb-NO"/>
              <a:pPr/>
              <a:t>‹#›</a:t>
            </a:fld>
            <a:endParaRPr lang="nb-NO" altLang="nb-NO"/>
          </a:p>
        </p:txBody>
      </p:sp>
    </p:spTree>
    <p:extLst>
      <p:ext uri="{BB962C8B-B14F-4D97-AF65-F5344CB8AC3E}">
        <p14:creationId xmlns:p14="http://schemas.microsoft.com/office/powerpoint/2010/main" val="19675833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2256367" y="1981200"/>
            <a:ext cx="464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7107767" y="1981200"/>
            <a:ext cx="465031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6" name="Rectangle 6"/>
          <p:cNvSpPr>
            <a:spLocks noGrp="1" noChangeArrowheads="1"/>
          </p:cNvSpPr>
          <p:nvPr>
            <p:ph type="sldNum" sz="quarter" idx="11"/>
          </p:nvPr>
        </p:nvSpPr>
        <p:spPr>
          <a:ln/>
        </p:spPr>
        <p:txBody>
          <a:bodyPr/>
          <a:lstStyle>
            <a:lvl1pPr>
              <a:defRPr/>
            </a:lvl1pPr>
          </a:lstStyle>
          <a:p>
            <a:fld id="{E84B4A81-06DC-4519-8584-A3DD781512E2}" type="slidenum">
              <a:rPr lang="nb-NO" altLang="nb-NO"/>
              <a:pPr/>
              <a:t>‹#›</a:t>
            </a:fld>
            <a:endParaRPr lang="nb-NO" altLang="nb-NO"/>
          </a:p>
        </p:txBody>
      </p:sp>
    </p:spTree>
    <p:extLst>
      <p:ext uri="{BB962C8B-B14F-4D97-AF65-F5344CB8AC3E}">
        <p14:creationId xmlns:p14="http://schemas.microsoft.com/office/powerpoint/2010/main" val="17724554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8" name="Rectangle 6"/>
          <p:cNvSpPr>
            <a:spLocks noGrp="1" noChangeArrowheads="1"/>
          </p:cNvSpPr>
          <p:nvPr>
            <p:ph type="sldNum" sz="quarter" idx="11"/>
          </p:nvPr>
        </p:nvSpPr>
        <p:spPr>
          <a:ln/>
        </p:spPr>
        <p:txBody>
          <a:bodyPr/>
          <a:lstStyle>
            <a:lvl1pPr>
              <a:defRPr/>
            </a:lvl1pPr>
          </a:lstStyle>
          <a:p>
            <a:fld id="{549660F9-CD46-4C7D-8481-404F2475FFD0}" type="slidenum">
              <a:rPr lang="nb-NO" altLang="nb-NO"/>
              <a:pPr/>
              <a:t>‹#›</a:t>
            </a:fld>
            <a:endParaRPr lang="nb-NO" altLang="nb-NO"/>
          </a:p>
        </p:txBody>
      </p:sp>
    </p:spTree>
    <p:extLst>
      <p:ext uri="{BB962C8B-B14F-4D97-AF65-F5344CB8AC3E}">
        <p14:creationId xmlns:p14="http://schemas.microsoft.com/office/powerpoint/2010/main" val="38555050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4" name="Rectangle 6"/>
          <p:cNvSpPr>
            <a:spLocks noGrp="1" noChangeArrowheads="1"/>
          </p:cNvSpPr>
          <p:nvPr>
            <p:ph type="sldNum" sz="quarter" idx="11"/>
          </p:nvPr>
        </p:nvSpPr>
        <p:spPr>
          <a:ln/>
        </p:spPr>
        <p:txBody>
          <a:bodyPr/>
          <a:lstStyle>
            <a:lvl1pPr>
              <a:defRPr/>
            </a:lvl1pPr>
          </a:lstStyle>
          <a:p>
            <a:fld id="{C14C72B9-6C2A-4119-9EAA-3C3A745DB1F7}" type="slidenum">
              <a:rPr lang="nb-NO" altLang="nb-NO"/>
              <a:pPr/>
              <a:t>‹#›</a:t>
            </a:fld>
            <a:endParaRPr lang="nb-NO" altLang="nb-NO"/>
          </a:p>
        </p:txBody>
      </p:sp>
    </p:spTree>
    <p:extLst>
      <p:ext uri="{BB962C8B-B14F-4D97-AF65-F5344CB8AC3E}">
        <p14:creationId xmlns:p14="http://schemas.microsoft.com/office/powerpoint/2010/main" val="3799741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1743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6" name="Rectangle 6"/>
          <p:cNvSpPr>
            <a:spLocks noGrp="1" noChangeArrowheads="1"/>
          </p:cNvSpPr>
          <p:nvPr>
            <p:ph type="sldNum" sz="quarter" idx="11"/>
          </p:nvPr>
        </p:nvSpPr>
        <p:spPr>
          <a:ln/>
        </p:spPr>
        <p:txBody>
          <a:bodyPr/>
          <a:lstStyle>
            <a:lvl1pPr>
              <a:defRPr/>
            </a:lvl1pPr>
          </a:lstStyle>
          <a:p>
            <a:fld id="{23A8497C-132C-4332-B0CB-8FE2D5B39C27}" type="slidenum">
              <a:rPr lang="nb-NO" altLang="nb-NO"/>
              <a:pPr/>
              <a:t>‹#›</a:t>
            </a:fld>
            <a:endParaRPr lang="nb-NO" altLang="nb-NO"/>
          </a:p>
        </p:txBody>
      </p:sp>
    </p:spTree>
    <p:extLst>
      <p:ext uri="{BB962C8B-B14F-4D97-AF65-F5344CB8AC3E}">
        <p14:creationId xmlns:p14="http://schemas.microsoft.com/office/powerpoint/2010/main" val="19819126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6" name="Rectangle 6"/>
          <p:cNvSpPr>
            <a:spLocks noGrp="1" noChangeArrowheads="1"/>
          </p:cNvSpPr>
          <p:nvPr>
            <p:ph type="sldNum" sz="quarter" idx="11"/>
          </p:nvPr>
        </p:nvSpPr>
        <p:spPr>
          <a:ln/>
        </p:spPr>
        <p:txBody>
          <a:bodyPr/>
          <a:lstStyle>
            <a:lvl1pPr>
              <a:defRPr/>
            </a:lvl1pPr>
          </a:lstStyle>
          <a:p>
            <a:fld id="{3DD67A2C-6634-486A-839D-484C2F83C1CB}" type="slidenum">
              <a:rPr lang="nb-NO" altLang="nb-NO"/>
              <a:pPr/>
              <a:t>‹#›</a:t>
            </a:fld>
            <a:endParaRPr lang="nb-NO" altLang="nb-NO"/>
          </a:p>
        </p:txBody>
      </p:sp>
    </p:spTree>
    <p:extLst>
      <p:ext uri="{BB962C8B-B14F-4D97-AF65-F5344CB8AC3E}">
        <p14:creationId xmlns:p14="http://schemas.microsoft.com/office/powerpoint/2010/main" val="20461605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5" name="Rectangle 6"/>
          <p:cNvSpPr>
            <a:spLocks noGrp="1" noChangeArrowheads="1"/>
          </p:cNvSpPr>
          <p:nvPr>
            <p:ph type="sldNum" sz="quarter" idx="11"/>
          </p:nvPr>
        </p:nvSpPr>
        <p:spPr>
          <a:ln/>
        </p:spPr>
        <p:txBody>
          <a:bodyPr/>
          <a:lstStyle>
            <a:lvl1pPr>
              <a:defRPr/>
            </a:lvl1pPr>
          </a:lstStyle>
          <a:p>
            <a:fld id="{01C7A326-E7B9-4D5A-9394-C87533810A60}" type="slidenum">
              <a:rPr lang="nb-NO" altLang="nb-NO"/>
              <a:pPr/>
              <a:t>‹#›</a:t>
            </a:fld>
            <a:endParaRPr lang="nb-NO" altLang="nb-NO"/>
          </a:p>
        </p:txBody>
      </p:sp>
    </p:spTree>
    <p:extLst>
      <p:ext uri="{BB962C8B-B14F-4D97-AF65-F5344CB8AC3E}">
        <p14:creationId xmlns:p14="http://schemas.microsoft.com/office/powerpoint/2010/main" val="288722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383185" y="609600"/>
            <a:ext cx="2374900" cy="54864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2256368" y="609600"/>
            <a:ext cx="6923617" cy="54864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p:cNvSpPr>
            <a:spLocks noGrp="1" noChangeArrowheads="1"/>
          </p:cNvSpPr>
          <p:nvPr>
            <p:ph type="ftr" sz="quarter" idx="10"/>
          </p:nvPr>
        </p:nvSpPr>
        <p:spPr>
          <a:ln/>
        </p:spPr>
        <p:txBody>
          <a:bodyPr/>
          <a:lstStyle>
            <a:lvl1pPr>
              <a:defRPr/>
            </a:lvl1pPr>
          </a:lstStyle>
          <a:p>
            <a:pPr>
              <a:defRPr/>
            </a:pPr>
            <a:endParaRPr lang="nb-NO" altLang="nb-NO"/>
          </a:p>
        </p:txBody>
      </p:sp>
      <p:sp>
        <p:nvSpPr>
          <p:cNvPr id="5" name="Rectangle 6"/>
          <p:cNvSpPr>
            <a:spLocks noGrp="1" noChangeArrowheads="1"/>
          </p:cNvSpPr>
          <p:nvPr>
            <p:ph type="sldNum" sz="quarter" idx="11"/>
          </p:nvPr>
        </p:nvSpPr>
        <p:spPr>
          <a:ln/>
        </p:spPr>
        <p:txBody>
          <a:bodyPr/>
          <a:lstStyle>
            <a:lvl1pPr>
              <a:defRPr/>
            </a:lvl1pPr>
          </a:lstStyle>
          <a:p>
            <a:fld id="{4692C499-2EF7-449A-8A76-A9B406BE279D}" type="slidenum">
              <a:rPr lang="nb-NO" altLang="nb-NO"/>
              <a:pPr/>
              <a:t>‹#›</a:t>
            </a:fld>
            <a:endParaRPr lang="nb-NO" altLang="nb-NO"/>
          </a:p>
        </p:txBody>
      </p:sp>
    </p:spTree>
    <p:extLst>
      <p:ext uri="{BB962C8B-B14F-4D97-AF65-F5344CB8AC3E}">
        <p14:creationId xmlns:p14="http://schemas.microsoft.com/office/powerpoint/2010/main" val="164793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5">
            <a:extLst>
              <a:ext uri="{FF2B5EF4-FFF2-40B4-BE49-F238E27FC236}">
                <a16:creationId xmlns:a16="http://schemas.microsoft.com/office/drawing/2014/main" id="{CF5CE5E1-AE80-4C12-BC4C-0796F8C4478C}"/>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8" name="Rectangle 6">
            <a:extLst>
              <a:ext uri="{FF2B5EF4-FFF2-40B4-BE49-F238E27FC236}">
                <a16:creationId xmlns:a16="http://schemas.microsoft.com/office/drawing/2014/main" id="{ACF067B2-05A7-47BB-BB37-F034ECA74F84}"/>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05E9CF9B-C4C8-420B-9648-4103077E5574}" type="slidenum">
              <a:rPr lang="nb-NO" altLang="nb-NO"/>
              <a:pPr/>
              <a:t>‹#›</a:t>
            </a:fld>
            <a:endParaRPr lang="nb-NO" altLang="nb-NO"/>
          </a:p>
        </p:txBody>
      </p:sp>
    </p:spTree>
    <p:extLst>
      <p:ext uri="{BB962C8B-B14F-4D97-AF65-F5344CB8AC3E}">
        <p14:creationId xmlns:p14="http://schemas.microsoft.com/office/powerpoint/2010/main" val="38976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5">
            <a:extLst>
              <a:ext uri="{FF2B5EF4-FFF2-40B4-BE49-F238E27FC236}">
                <a16:creationId xmlns:a16="http://schemas.microsoft.com/office/drawing/2014/main" id="{80D983DD-A166-45B3-9D47-D8F3EB9D5FC2}"/>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4" name="Rectangle 6">
            <a:extLst>
              <a:ext uri="{FF2B5EF4-FFF2-40B4-BE49-F238E27FC236}">
                <a16:creationId xmlns:a16="http://schemas.microsoft.com/office/drawing/2014/main" id="{DBBAAF63-39FC-4F32-9CF7-ADC58CF2EF08}"/>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3443405E-07A0-4187-8D82-3176EC8274C9}" type="slidenum">
              <a:rPr lang="nb-NO" altLang="nb-NO"/>
              <a:pPr/>
              <a:t>‹#›</a:t>
            </a:fld>
            <a:endParaRPr lang="nb-NO" altLang="nb-NO"/>
          </a:p>
        </p:txBody>
      </p:sp>
    </p:spTree>
    <p:extLst>
      <p:ext uri="{BB962C8B-B14F-4D97-AF65-F5344CB8AC3E}">
        <p14:creationId xmlns:p14="http://schemas.microsoft.com/office/powerpoint/2010/main" val="313067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14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78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3"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a:extLst>
              <a:ext uri="{FF2B5EF4-FFF2-40B4-BE49-F238E27FC236}">
                <a16:creationId xmlns:a16="http://schemas.microsoft.com/office/drawing/2014/main" id="{5C1FAB0C-FEB9-4460-93C0-F463A93AFAFA}"/>
              </a:ext>
            </a:extLst>
          </p:cNvPr>
          <p:cNvSpPr>
            <a:spLocks noGrp="1" noChangeArrowheads="1"/>
          </p:cNvSpPr>
          <p:nvPr>
            <p:ph type="ftr" sz="quarter" idx="10"/>
          </p:nvPr>
        </p:nvSpPr>
        <p:spPr>
          <a:xfrm>
            <a:off x="4165600" y="6245225"/>
            <a:ext cx="3860800" cy="476250"/>
          </a:xfrm>
          <a:prstGeom prst="rect">
            <a:avLst/>
          </a:prstGeom>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51A07C92-BF7B-4971-AFB7-4F518774250B}"/>
              </a:ext>
            </a:extLst>
          </p:cNvPr>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fld id="{2B832844-2965-4BA5-89E6-339FF503B2E8}" type="slidenum">
              <a:rPr lang="nb-NO" altLang="nb-NO"/>
              <a:pPr/>
              <a:t>‹#›</a:t>
            </a:fld>
            <a:endParaRPr lang="nb-NO" altLang="nb-NO"/>
          </a:p>
        </p:txBody>
      </p:sp>
    </p:spTree>
    <p:extLst>
      <p:ext uri="{BB962C8B-B14F-4D97-AF65-F5344CB8AC3E}">
        <p14:creationId xmlns:p14="http://schemas.microsoft.com/office/powerpoint/2010/main" val="177370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2A717E47-E648-4B28-A817-FA6B772F74A1}"/>
              </a:ext>
            </a:extLst>
          </p:cNvPr>
          <p:cNvSpPr/>
          <p:nvPr userDrawn="1"/>
        </p:nvSpPr>
        <p:spPr>
          <a:xfrm>
            <a:off x="-20638" y="3175"/>
            <a:ext cx="2087563"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2052" name="Freeform 10">
            <a:extLst>
              <a:ext uri="{FF2B5EF4-FFF2-40B4-BE49-F238E27FC236}">
                <a16:creationId xmlns:a16="http://schemas.microsoft.com/office/drawing/2014/main" id="{B5426230-F049-47D2-AFCE-3EEEB53B0B03}"/>
              </a:ext>
            </a:extLst>
          </p:cNvPr>
          <p:cNvSpPr>
            <a:spLocks/>
          </p:cNvSpPr>
          <p:nvPr userDrawn="1"/>
        </p:nvSpPr>
        <p:spPr bwMode="auto">
          <a:xfrm>
            <a:off x="-407988" y="404813"/>
            <a:ext cx="2089151" cy="6453187"/>
          </a:xfrm>
          <a:custGeom>
            <a:avLst/>
            <a:gdLst>
              <a:gd name="T0" fmla="*/ 501511888 w 1072"/>
              <a:gd name="T1" fmla="*/ 0 h 3648"/>
              <a:gd name="T2" fmla="*/ 2147483647 w 1072"/>
              <a:gd name="T3" fmla="*/ 0 h 3648"/>
              <a:gd name="T4" fmla="*/ 1451610000 w 1072"/>
              <a:gd name="T5" fmla="*/ 2147483647 h 3648"/>
              <a:gd name="T6" fmla="*/ 501511888 w 1072"/>
              <a:gd name="T7" fmla="*/ 2147483647 h 3648"/>
              <a:gd name="T8" fmla="*/ 501511888 w 1072"/>
              <a:gd name="T9" fmla="*/ 0 h 3648"/>
              <a:gd name="T10" fmla="*/ 0 60000 65536"/>
              <a:gd name="T11" fmla="*/ 0 60000 65536"/>
              <a:gd name="T12" fmla="*/ 0 60000 65536"/>
              <a:gd name="T13" fmla="*/ 0 60000 65536"/>
              <a:gd name="T14" fmla="*/ 0 60000 65536"/>
              <a:gd name="T15" fmla="*/ 0 w 1072"/>
              <a:gd name="T16" fmla="*/ 0 h 3648"/>
              <a:gd name="T17" fmla="*/ 1072 w 1072"/>
              <a:gd name="T18" fmla="*/ 3648 h 3648"/>
            </a:gdLst>
            <a:ahLst/>
            <a:cxnLst>
              <a:cxn ang="T10">
                <a:pos x="T0" y="T1"/>
              </a:cxn>
              <a:cxn ang="T11">
                <a:pos x="T2" y="T3"/>
              </a:cxn>
              <a:cxn ang="T12">
                <a:pos x="T4" y="T5"/>
              </a:cxn>
              <a:cxn ang="T13">
                <a:pos x="T6" y="T7"/>
              </a:cxn>
              <a:cxn ang="T14">
                <a:pos x="T8" y="T9"/>
              </a:cxn>
            </a:cxnLst>
            <a:rect l="T15" t="T16" r="T17" b="T18"/>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FFFFFF"/>
              </a:gs>
              <a:gs pos="100000">
                <a:srgbClr val="005F9A"/>
              </a:gs>
            </a:gsLst>
            <a:lin ang="5400000" scaled="1"/>
          </a:gradFill>
          <a:ln>
            <a:noFill/>
          </a:ln>
        </p:spPr>
        <p:txBody>
          <a:bodyPr wrap="none" bIns="46800" anchor="ctr"/>
          <a:lstStyle/>
          <a:p>
            <a:pPr>
              <a:defRPr/>
            </a:pPr>
            <a:endParaRPr lang="nb-NO" sz="1800">
              <a:latin typeface="Arial" charset="0"/>
              <a:ea typeface="+mn-ea"/>
            </a:endParaRPr>
          </a:p>
        </p:txBody>
      </p:sp>
      <p:sp>
        <p:nvSpPr>
          <p:cNvPr id="2053" name="Freeform 8">
            <a:extLst>
              <a:ext uri="{FF2B5EF4-FFF2-40B4-BE49-F238E27FC236}">
                <a16:creationId xmlns:a16="http://schemas.microsoft.com/office/drawing/2014/main" id="{070FD6C0-9E34-4F67-AFF1-7C8D25E39013}"/>
              </a:ext>
            </a:extLst>
          </p:cNvPr>
          <p:cNvSpPr>
            <a:spLocks/>
          </p:cNvSpPr>
          <p:nvPr userDrawn="1"/>
        </p:nvSpPr>
        <p:spPr bwMode="auto">
          <a:xfrm>
            <a:off x="-673100" y="-9525"/>
            <a:ext cx="3362325" cy="6867525"/>
          </a:xfrm>
          <a:custGeom>
            <a:avLst/>
            <a:gdLst>
              <a:gd name="T0" fmla="*/ 2147483647 w 2888"/>
              <a:gd name="T1" fmla="*/ 2147483647 h 4332"/>
              <a:gd name="T2" fmla="*/ 2147483647 w 2888"/>
              <a:gd name="T3" fmla="*/ 2147483647 h 4332"/>
              <a:gd name="T4" fmla="*/ 2147483647 w 2888"/>
              <a:gd name="T5" fmla="*/ 2147483647 h 4332"/>
              <a:gd name="T6" fmla="*/ 2147483647 w 2888"/>
              <a:gd name="T7" fmla="*/ 0 h 4332"/>
              <a:gd name="T8" fmla="*/ 2147483647 w 2888"/>
              <a:gd name="T9" fmla="*/ 2147483647 h 4332"/>
              <a:gd name="T10" fmla="*/ 0 60000 65536"/>
              <a:gd name="T11" fmla="*/ 0 60000 65536"/>
              <a:gd name="T12" fmla="*/ 0 60000 65536"/>
              <a:gd name="T13" fmla="*/ 0 60000 65536"/>
              <a:gd name="T14" fmla="*/ 0 60000 65536"/>
              <a:gd name="T15" fmla="*/ 0 w 2888"/>
              <a:gd name="T16" fmla="*/ 0 h 4332"/>
              <a:gd name="T17" fmla="*/ 2888 w 2888"/>
              <a:gd name="T18" fmla="*/ 4332 h 4332"/>
            </a:gdLst>
            <a:ahLst/>
            <a:cxnLst>
              <a:cxn ang="T10">
                <a:pos x="T0" y="T1"/>
              </a:cxn>
              <a:cxn ang="T11">
                <a:pos x="T2" y="T3"/>
              </a:cxn>
              <a:cxn ang="T12">
                <a:pos x="T4" y="T5"/>
              </a:cxn>
              <a:cxn ang="T13">
                <a:pos x="T6" y="T7"/>
              </a:cxn>
              <a:cxn ang="T14">
                <a:pos x="T8" y="T9"/>
              </a:cxn>
            </a:cxnLst>
            <a:rect l="T15" t="T16" r="T17" b="T18"/>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rgbClr val="005F9A"/>
              </a:gs>
              <a:gs pos="100000">
                <a:srgbClr val="FFFFFF"/>
              </a:gs>
            </a:gsLst>
            <a:lin ang="5400000" scaled="1"/>
          </a:gradFill>
          <a:ln>
            <a:noFill/>
          </a:ln>
          <a:effectLst>
            <a:outerShdw dist="38075" algn="ctr" rotWithShape="0">
              <a:schemeClr val="tx1">
                <a:alpha val="75000"/>
              </a:schemeClr>
            </a:outerShdw>
          </a:effectLst>
        </p:spPr>
        <p:txBody>
          <a:bodyPr wrap="none" anchor="ctr"/>
          <a:lstStyle/>
          <a:p>
            <a:pPr>
              <a:defRPr/>
            </a:pPr>
            <a:endParaRPr lang="nb-NO" sz="1800" dirty="0">
              <a:latin typeface="Arial" charset="0"/>
              <a:ea typeface="+mn-ea"/>
            </a:endParaRPr>
          </a:p>
        </p:txBody>
      </p:sp>
      <p:sp>
        <p:nvSpPr>
          <p:cNvPr id="2054" name="Rectangle 2">
            <a:extLst>
              <a:ext uri="{FF2B5EF4-FFF2-40B4-BE49-F238E27FC236}">
                <a16:creationId xmlns:a16="http://schemas.microsoft.com/office/drawing/2014/main" id="{AA3D07EB-73C6-4E7B-A1B5-3007A38A3AF4}"/>
              </a:ext>
            </a:extLst>
          </p:cNvPr>
          <p:cNvSpPr>
            <a:spLocks noGrp="1" noChangeArrowheads="1"/>
          </p:cNvSpPr>
          <p:nvPr>
            <p:ph type="title"/>
          </p:nvPr>
        </p:nvSpPr>
        <p:spPr bwMode="auto">
          <a:xfrm>
            <a:off x="2255838" y="609600"/>
            <a:ext cx="95027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b-NO" dirty="0" err="1"/>
              <a:t>Klikk</a:t>
            </a:r>
            <a:r>
              <a:rPr lang="en-US" altLang="nb-NO" dirty="0"/>
              <a:t> for å </a:t>
            </a:r>
            <a:r>
              <a:rPr lang="en-US" altLang="nb-NO" dirty="0" err="1"/>
              <a:t>legg</a:t>
            </a:r>
            <a:r>
              <a:rPr lang="en-US" altLang="nb-NO" dirty="0"/>
              <a:t> </a:t>
            </a:r>
            <a:r>
              <a:rPr lang="en-US" altLang="nb-NO" dirty="0" err="1"/>
              <a:t>til</a:t>
            </a:r>
            <a:r>
              <a:rPr lang="en-US" altLang="nb-NO" dirty="0"/>
              <a:t> </a:t>
            </a:r>
            <a:r>
              <a:rPr lang="en-US" altLang="nb-NO" dirty="0" err="1"/>
              <a:t>overskrift</a:t>
            </a:r>
            <a:endParaRPr lang="en-US" altLang="nb-NO" dirty="0"/>
          </a:p>
        </p:txBody>
      </p:sp>
      <p:sp>
        <p:nvSpPr>
          <p:cNvPr id="1032" name="Rectangle 3">
            <a:extLst>
              <a:ext uri="{FF2B5EF4-FFF2-40B4-BE49-F238E27FC236}">
                <a16:creationId xmlns:a16="http://schemas.microsoft.com/office/drawing/2014/main" id="{A4E7CA36-F6EE-4B39-AD66-B88004E63DC4}"/>
              </a:ext>
            </a:extLst>
          </p:cNvPr>
          <p:cNvSpPr>
            <a:spLocks noGrp="1" noChangeArrowheads="1"/>
          </p:cNvSpPr>
          <p:nvPr>
            <p:ph type="body" idx="1"/>
          </p:nvPr>
        </p:nvSpPr>
        <p:spPr bwMode="auto">
          <a:xfrm>
            <a:off x="2255838" y="1981200"/>
            <a:ext cx="95027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Blip>
                <a:blip r:embed="rId14"/>
              </a:buBlip>
              <a:tabLst/>
              <a:defRPr/>
            </a:pPr>
            <a:r>
              <a:rPr lang="nb-NO" altLang="nb-NO" dirty="0"/>
              <a:t>Klikk for å redigere tekststiler i malen</a:t>
            </a:r>
          </a:p>
          <a:p>
            <a:pPr lvl="1"/>
            <a:r>
              <a:rPr lang="nb-NO" altLang="nb-NO" dirty="0"/>
              <a:t>Andre nivå</a:t>
            </a:r>
          </a:p>
          <a:p>
            <a:pPr lvl="2"/>
            <a:r>
              <a:rPr lang="nb-NO" altLang="nb-NO" dirty="0"/>
              <a:t>Tredje nivå</a:t>
            </a:r>
          </a:p>
          <a:p>
            <a:pPr lvl="3"/>
            <a:r>
              <a:rPr lang="en-US" altLang="nb-NO" dirty="0" err="1"/>
              <a:t>Fjerde</a:t>
            </a:r>
            <a:r>
              <a:rPr lang="en-US" altLang="nb-NO" dirty="0"/>
              <a:t> </a:t>
            </a:r>
            <a:r>
              <a:rPr lang="en-US" altLang="nb-NO" dirty="0" err="1"/>
              <a:t>nivå</a:t>
            </a:r>
            <a:endParaRPr lang="en-US" altLang="nb-NO" dirty="0"/>
          </a:p>
          <a:p>
            <a:pPr lvl="4"/>
            <a:r>
              <a:rPr lang="en-US" altLang="nb-NO" dirty="0" err="1"/>
              <a:t>Femte</a:t>
            </a:r>
            <a:r>
              <a:rPr lang="en-US" altLang="nb-NO" dirty="0"/>
              <a:t> </a:t>
            </a:r>
            <a:r>
              <a:rPr lang="en-US" altLang="nb-NO" dirty="0" err="1"/>
              <a:t>nivå</a:t>
            </a:r>
            <a:endParaRPr lang="en-US" altLang="nb-NO" dirty="0"/>
          </a:p>
        </p:txBody>
      </p:sp>
      <p:pic>
        <p:nvPicPr>
          <p:cNvPr id="1033" name="Bilde 8">
            <a:extLst>
              <a:ext uri="{FF2B5EF4-FFF2-40B4-BE49-F238E27FC236}">
                <a16:creationId xmlns:a16="http://schemas.microsoft.com/office/drawing/2014/main" id="{023D5528-0071-4DB1-B368-83ECAEEE59CB}"/>
              </a:ext>
            </a:extLst>
          </p:cNvPr>
          <p:cNvPicPr>
            <a:picLocks noChangeAspect="1"/>
          </p:cNvPicPr>
          <p:nvPr userDrawn="1"/>
        </p:nvPicPr>
        <p:blipFill>
          <a:blip r:embed="rId15">
            <a:extLst>
              <a:ext uri="{28A0092B-C50C-407E-A947-70E740481C1C}">
                <a14:useLocalDpi xmlns:a14="http://schemas.microsoft.com/office/drawing/2010/main" val="0"/>
              </a:ext>
            </a:extLst>
          </a:blip>
          <a:srcRect l="20287" r="1279"/>
          <a:stretch>
            <a:fillRect/>
          </a:stretch>
        </p:blipFill>
        <p:spPr bwMode="auto">
          <a:xfrm>
            <a:off x="100013" y="1035050"/>
            <a:ext cx="882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Trinity-Logo-small">
            <a:extLst>
              <a:ext uri="{FF2B5EF4-FFF2-40B4-BE49-F238E27FC236}">
                <a16:creationId xmlns:a16="http://schemas.microsoft.com/office/drawing/2014/main" id="{97F426D1-7F3F-4500-A4EA-1DCA1F806AD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550" y="95250"/>
            <a:ext cx="9731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1" r:id="rId1"/>
    <p:sldLayoutId id="2147483810" r:id="rId2"/>
    <p:sldLayoutId id="2147483802" r:id="rId3"/>
    <p:sldLayoutId id="2147483803" r:id="rId4"/>
    <p:sldLayoutId id="2147483804" r:id="rId5"/>
    <p:sldLayoutId id="2147483805" r:id="rId6"/>
    <p:sldLayoutId id="2147483811" r:id="rId7"/>
    <p:sldLayoutId id="2147483812" r:id="rId8"/>
    <p:sldLayoutId id="2147483806" r:id="rId9"/>
    <p:sldLayoutId id="2147483807" r:id="rId10"/>
    <p:sldLayoutId id="2147483808" r:id="rId11"/>
    <p:sldLayoutId id="2147483809" r:id="rId12"/>
  </p:sldLayoutIdLst>
  <p:txStyles>
    <p:titleStyle>
      <a:lvl1pPr algn="ctr" rtl="0" eaLnBrk="0" fontAlgn="base" hangingPunct="0">
        <a:spcBef>
          <a:spcPct val="0"/>
        </a:spcBef>
        <a:spcAft>
          <a:spcPct val="0"/>
        </a:spcAft>
        <a:defRPr sz="3600">
          <a:solidFill>
            <a:schemeClr val="tx1"/>
          </a:solidFill>
          <a:effectLst>
            <a:outerShdw blurRad="38100" dist="38100" dir="2700000" algn="tl">
              <a:srgbClr val="000000">
                <a:alpha val="43137"/>
              </a:srgbClr>
            </a:outerShdw>
          </a:effectLst>
          <a:latin typeface="Georgia" panose="02040502050405020303" pitchFamily="18" charset="0"/>
          <a:ea typeface="ＭＳ Ｐゴシック" charset="-128"/>
          <a:cs typeface="Georgia" panose="02040502050405020303" pitchFamily="18" charset="0"/>
        </a:defRPr>
      </a:lvl1pPr>
      <a:lvl2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alibri" pitchFamily="34" charset="0"/>
        </a:defRPr>
      </a:lvl6pPr>
      <a:lvl7pPr marL="914400" algn="ctr" rtl="0" fontAlgn="base">
        <a:spcBef>
          <a:spcPct val="0"/>
        </a:spcBef>
        <a:spcAft>
          <a:spcPct val="0"/>
        </a:spcAft>
        <a:defRPr sz="4400">
          <a:solidFill>
            <a:schemeClr val="accent2"/>
          </a:solidFill>
          <a:latin typeface="Calibri" pitchFamily="34" charset="0"/>
        </a:defRPr>
      </a:lvl7pPr>
      <a:lvl8pPr marL="1371600" algn="ctr" rtl="0" fontAlgn="base">
        <a:spcBef>
          <a:spcPct val="0"/>
        </a:spcBef>
        <a:spcAft>
          <a:spcPct val="0"/>
        </a:spcAft>
        <a:defRPr sz="4400">
          <a:solidFill>
            <a:schemeClr val="accent2"/>
          </a:solidFill>
          <a:latin typeface="Calibri" pitchFamily="34" charset="0"/>
        </a:defRPr>
      </a:lvl8pPr>
      <a:lvl9pPr marL="1828800" algn="ctr" rtl="0" fontAlgn="base">
        <a:spcBef>
          <a:spcPct val="0"/>
        </a:spcBef>
        <a:spcAft>
          <a:spcPct val="0"/>
        </a:spcAft>
        <a:defRPr sz="4400">
          <a:solidFill>
            <a:schemeClr val="accent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824B5EE-9FF7-475F-B58D-EBAF9F50BF99}"/>
              </a:ext>
            </a:extLst>
          </p:cNvPr>
          <p:cNvSpPr/>
          <p:nvPr userDrawn="1"/>
        </p:nvSpPr>
        <p:spPr>
          <a:xfrm>
            <a:off x="4042" y="0"/>
            <a:ext cx="12212638" cy="6867525"/>
          </a:xfrm>
          <a:prstGeom prst="rect">
            <a:avLst/>
          </a:prstGeom>
          <a:gradFill>
            <a:gsLst>
              <a:gs pos="100000">
                <a:srgbClr val="E1E5ED"/>
              </a:gs>
              <a:gs pos="38000">
                <a:srgbClr val="3C83B0"/>
              </a:gs>
              <a:gs pos="0">
                <a:srgbClr val="005F9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10" name="Rektangel 9">
            <a:extLst>
              <a:ext uri="{FF2B5EF4-FFF2-40B4-BE49-F238E27FC236}">
                <a16:creationId xmlns:a16="http://schemas.microsoft.com/office/drawing/2014/main" id="{2A717E47-E648-4B28-A817-FA6B772F74A1}"/>
              </a:ext>
            </a:extLst>
          </p:cNvPr>
          <p:cNvSpPr/>
          <p:nvPr userDrawn="1"/>
        </p:nvSpPr>
        <p:spPr>
          <a:xfrm>
            <a:off x="-20638" y="3175"/>
            <a:ext cx="2087563"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2052" name="Freeform 10">
            <a:extLst>
              <a:ext uri="{FF2B5EF4-FFF2-40B4-BE49-F238E27FC236}">
                <a16:creationId xmlns:a16="http://schemas.microsoft.com/office/drawing/2014/main" id="{B5426230-F049-47D2-AFCE-3EEEB53B0B03}"/>
              </a:ext>
            </a:extLst>
          </p:cNvPr>
          <p:cNvSpPr>
            <a:spLocks/>
          </p:cNvSpPr>
          <p:nvPr userDrawn="1"/>
        </p:nvSpPr>
        <p:spPr bwMode="auto">
          <a:xfrm>
            <a:off x="-407988" y="404813"/>
            <a:ext cx="2089151" cy="6453187"/>
          </a:xfrm>
          <a:custGeom>
            <a:avLst/>
            <a:gdLst>
              <a:gd name="T0" fmla="*/ 501511888 w 1072"/>
              <a:gd name="T1" fmla="*/ 0 h 3648"/>
              <a:gd name="T2" fmla="*/ 2147483647 w 1072"/>
              <a:gd name="T3" fmla="*/ 0 h 3648"/>
              <a:gd name="T4" fmla="*/ 1451610000 w 1072"/>
              <a:gd name="T5" fmla="*/ 2147483647 h 3648"/>
              <a:gd name="T6" fmla="*/ 501511888 w 1072"/>
              <a:gd name="T7" fmla="*/ 2147483647 h 3648"/>
              <a:gd name="T8" fmla="*/ 501511888 w 1072"/>
              <a:gd name="T9" fmla="*/ 0 h 3648"/>
              <a:gd name="T10" fmla="*/ 0 60000 65536"/>
              <a:gd name="T11" fmla="*/ 0 60000 65536"/>
              <a:gd name="T12" fmla="*/ 0 60000 65536"/>
              <a:gd name="T13" fmla="*/ 0 60000 65536"/>
              <a:gd name="T14" fmla="*/ 0 60000 65536"/>
              <a:gd name="T15" fmla="*/ 0 w 1072"/>
              <a:gd name="T16" fmla="*/ 0 h 3648"/>
              <a:gd name="T17" fmla="*/ 1072 w 1072"/>
              <a:gd name="T18" fmla="*/ 3648 h 3648"/>
            </a:gdLst>
            <a:ahLst/>
            <a:cxnLst>
              <a:cxn ang="T10">
                <a:pos x="T0" y="T1"/>
              </a:cxn>
              <a:cxn ang="T11">
                <a:pos x="T2" y="T3"/>
              </a:cxn>
              <a:cxn ang="T12">
                <a:pos x="T4" y="T5"/>
              </a:cxn>
              <a:cxn ang="T13">
                <a:pos x="T6" y="T7"/>
              </a:cxn>
              <a:cxn ang="T14">
                <a:pos x="T8" y="T9"/>
              </a:cxn>
            </a:cxnLst>
            <a:rect l="T15" t="T16" r="T17" b="T18"/>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FFFFFF"/>
              </a:gs>
              <a:gs pos="100000">
                <a:srgbClr val="005F9A"/>
              </a:gs>
            </a:gsLst>
            <a:lin ang="5400000" scaled="1"/>
          </a:gradFill>
          <a:ln>
            <a:noFill/>
          </a:ln>
        </p:spPr>
        <p:txBody>
          <a:bodyPr wrap="none" bIns="46800" anchor="ctr"/>
          <a:lstStyle/>
          <a:p>
            <a:pPr>
              <a:defRPr/>
            </a:pPr>
            <a:endParaRPr lang="nb-NO" sz="1800">
              <a:latin typeface="Arial" charset="0"/>
              <a:ea typeface="+mn-ea"/>
            </a:endParaRPr>
          </a:p>
        </p:txBody>
      </p:sp>
      <p:sp>
        <p:nvSpPr>
          <p:cNvPr id="2053" name="Freeform 8">
            <a:extLst>
              <a:ext uri="{FF2B5EF4-FFF2-40B4-BE49-F238E27FC236}">
                <a16:creationId xmlns:a16="http://schemas.microsoft.com/office/drawing/2014/main" id="{070FD6C0-9E34-4F67-AFF1-7C8D25E39013}"/>
              </a:ext>
            </a:extLst>
          </p:cNvPr>
          <p:cNvSpPr>
            <a:spLocks/>
          </p:cNvSpPr>
          <p:nvPr userDrawn="1"/>
        </p:nvSpPr>
        <p:spPr bwMode="auto">
          <a:xfrm>
            <a:off x="-673100" y="-9525"/>
            <a:ext cx="3362325" cy="6867525"/>
          </a:xfrm>
          <a:custGeom>
            <a:avLst/>
            <a:gdLst>
              <a:gd name="T0" fmla="*/ 2147483647 w 2888"/>
              <a:gd name="T1" fmla="*/ 2147483647 h 4332"/>
              <a:gd name="T2" fmla="*/ 2147483647 w 2888"/>
              <a:gd name="T3" fmla="*/ 2147483647 h 4332"/>
              <a:gd name="T4" fmla="*/ 2147483647 w 2888"/>
              <a:gd name="T5" fmla="*/ 2147483647 h 4332"/>
              <a:gd name="T6" fmla="*/ 2147483647 w 2888"/>
              <a:gd name="T7" fmla="*/ 0 h 4332"/>
              <a:gd name="T8" fmla="*/ 2147483647 w 2888"/>
              <a:gd name="T9" fmla="*/ 2147483647 h 4332"/>
              <a:gd name="T10" fmla="*/ 0 60000 65536"/>
              <a:gd name="T11" fmla="*/ 0 60000 65536"/>
              <a:gd name="T12" fmla="*/ 0 60000 65536"/>
              <a:gd name="T13" fmla="*/ 0 60000 65536"/>
              <a:gd name="T14" fmla="*/ 0 60000 65536"/>
              <a:gd name="T15" fmla="*/ 0 w 2888"/>
              <a:gd name="T16" fmla="*/ 0 h 4332"/>
              <a:gd name="T17" fmla="*/ 2888 w 2888"/>
              <a:gd name="T18" fmla="*/ 4332 h 4332"/>
            </a:gdLst>
            <a:ahLst/>
            <a:cxnLst>
              <a:cxn ang="T10">
                <a:pos x="T0" y="T1"/>
              </a:cxn>
              <a:cxn ang="T11">
                <a:pos x="T2" y="T3"/>
              </a:cxn>
              <a:cxn ang="T12">
                <a:pos x="T4" y="T5"/>
              </a:cxn>
              <a:cxn ang="T13">
                <a:pos x="T6" y="T7"/>
              </a:cxn>
              <a:cxn ang="T14">
                <a:pos x="T8" y="T9"/>
              </a:cxn>
            </a:cxnLst>
            <a:rect l="T15" t="T16" r="T17" b="T18"/>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rgbClr val="005F9A"/>
              </a:gs>
              <a:gs pos="100000">
                <a:srgbClr val="FFFFFF"/>
              </a:gs>
            </a:gsLst>
            <a:lin ang="5400000" scaled="1"/>
          </a:gradFill>
          <a:ln>
            <a:noFill/>
          </a:ln>
          <a:effectLst>
            <a:outerShdw dist="38075" algn="ctr" rotWithShape="0">
              <a:schemeClr val="tx1">
                <a:alpha val="75000"/>
              </a:schemeClr>
            </a:outerShdw>
          </a:effectLst>
        </p:spPr>
        <p:txBody>
          <a:bodyPr wrap="none" anchor="ctr"/>
          <a:lstStyle/>
          <a:p>
            <a:pPr>
              <a:defRPr/>
            </a:pPr>
            <a:endParaRPr lang="nb-NO" sz="1800" dirty="0">
              <a:latin typeface="Arial" charset="0"/>
              <a:ea typeface="+mn-ea"/>
            </a:endParaRPr>
          </a:p>
        </p:txBody>
      </p:sp>
      <p:pic>
        <p:nvPicPr>
          <p:cNvPr id="1033" name="Bilde 8">
            <a:extLst>
              <a:ext uri="{FF2B5EF4-FFF2-40B4-BE49-F238E27FC236}">
                <a16:creationId xmlns:a16="http://schemas.microsoft.com/office/drawing/2014/main" id="{023D5528-0071-4DB1-B368-83ECAEEE59CB}"/>
              </a:ext>
            </a:extLst>
          </p:cNvPr>
          <p:cNvPicPr>
            <a:picLocks noChangeAspect="1"/>
          </p:cNvPicPr>
          <p:nvPr userDrawn="1"/>
        </p:nvPicPr>
        <p:blipFill>
          <a:blip r:embed="rId14">
            <a:extLst>
              <a:ext uri="{28A0092B-C50C-407E-A947-70E740481C1C}">
                <a14:useLocalDpi xmlns:a14="http://schemas.microsoft.com/office/drawing/2010/main" val="0"/>
              </a:ext>
            </a:extLst>
          </a:blip>
          <a:srcRect l="20287" r="1279"/>
          <a:stretch>
            <a:fillRect/>
          </a:stretch>
        </p:blipFill>
        <p:spPr bwMode="auto">
          <a:xfrm>
            <a:off x="100013" y="1035050"/>
            <a:ext cx="882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Trinity-Logo-small">
            <a:extLst>
              <a:ext uri="{FF2B5EF4-FFF2-40B4-BE49-F238E27FC236}">
                <a16:creationId xmlns:a16="http://schemas.microsoft.com/office/drawing/2014/main" id="{97F426D1-7F3F-4500-A4EA-1DCA1F806AD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2550" y="95250"/>
            <a:ext cx="9731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17422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xStyles>
    <p:titleStyle>
      <a:lvl1pPr algn="ctr" rtl="0" eaLnBrk="0" fontAlgn="base" hangingPunct="0">
        <a:spcBef>
          <a:spcPct val="0"/>
        </a:spcBef>
        <a:spcAft>
          <a:spcPct val="0"/>
        </a:spcAft>
        <a:defRPr sz="4400">
          <a:solidFill>
            <a:srgbClr val="222268"/>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alibri" pitchFamily="34" charset="0"/>
        </a:defRPr>
      </a:lvl6pPr>
      <a:lvl7pPr marL="914400" algn="ctr" rtl="0" fontAlgn="base">
        <a:spcBef>
          <a:spcPct val="0"/>
        </a:spcBef>
        <a:spcAft>
          <a:spcPct val="0"/>
        </a:spcAft>
        <a:defRPr sz="4400">
          <a:solidFill>
            <a:schemeClr val="accent2"/>
          </a:solidFill>
          <a:latin typeface="Calibri" pitchFamily="34" charset="0"/>
        </a:defRPr>
      </a:lvl7pPr>
      <a:lvl8pPr marL="1371600" algn="ctr" rtl="0" fontAlgn="base">
        <a:spcBef>
          <a:spcPct val="0"/>
        </a:spcBef>
        <a:spcAft>
          <a:spcPct val="0"/>
        </a:spcAft>
        <a:defRPr sz="4400">
          <a:solidFill>
            <a:schemeClr val="accent2"/>
          </a:solidFill>
          <a:latin typeface="Calibri" pitchFamily="34" charset="0"/>
        </a:defRPr>
      </a:lvl8pPr>
      <a:lvl9pPr marL="1828800" algn="ctr" rtl="0" fontAlgn="base">
        <a:spcBef>
          <a:spcPct val="0"/>
        </a:spcBef>
        <a:spcAft>
          <a:spcPct val="0"/>
        </a:spcAft>
        <a:defRPr sz="4400">
          <a:solidFill>
            <a:schemeClr val="accent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824B5EE-9FF7-475F-B58D-EBAF9F50BF99}"/>
              </a:ext>
            </a:extLst>
          </p:cNvPr>
          <p:cNvSpPr/>
          <p:nvPr userDrawn="1"/>
        </p:nvSpPr>
        <p:spPr>
          <a:xfrm>
            <a:off x="4042" y="0"/>
            <a:ext cx="12212638"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10" name="Rektangel 9">
            <a:extLst>
              <a:ext uri="{FF2B5EF4-FFF2-40B4-BE49-F238E27FC236}">
                <a16:creationId xmlns:a16="http://schemas.microsoft.com/office/drawing/2014/main" id="{2A717E47-E648-4B28-A817-FA6B772F74A1}"/>
              </a:ext>
            </a:extLst>
          </p:cNvPr>
          <p:cNvSpPr/>
          <p:nvPr userDrawn="1"/>
        </p:nvSpPr>
        <p:spPr>
          <a:xfrm>
            <a:off x="-20638" y="3175"/>
            <a:ext cx="2087563"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2052" name="Freeform 10">
            <a:extLst>
              <a:ext uri="{FF2B5EF4-FFF2-40B4-BE49-F238E27FC236}">
                <a16:creationId xmlns:a16="http://schemas.microsoft.com/office/drawing/2014/main" id="{B5426230-F049-47D2-AFCE-3EEEB53B0B03}"/>
              </a:ext>
            </a:extLst>
          </p:cNvPr>
          <p:cNvSpPr>
            <a:spLocks/>
          </p:cNvSpPr>
          <p:nvPr userDrawn="1"/>
        </p:nvSpPr>
        <p:spPr bwMode="auto">
          <a:xfrm>
            <a:off x="-407988" y="404813"/>
            <a:ext cx="2089151" cy="6453187"/>
          </a:xfrm>
          <a:custGeom>
            <a:avLst/>
            <a:gdLst>
              <a:gd name="T0" fmla="*/ 501511888 w 1072"/>
              <a:gd name="T1" fmla="*/ 0 h 3648"/>
              <a:gd name="T2" fmla="*/ 2147483647 w 1072"/>
              <a:gd name="T3" fmla="*/ 0 h 3648"/>
              <a:gd name="T4" fmla="*/ 1451610000 w 1072"/>
              <a:gd name="T5" fmla="*/ 2147483647 h 3648"/>
              <a:gd name="T6" fmla="*/ 501511888 w 1072"/>
              <a:gd name="T7" fmla="*/ 2147483647 h 3648"/>
              <a:gd name="T8" fmla="*/ 501511888 w 1072"/>
              <a:gd name="T9" fmla="*/ 0 h 3648"/>
              <a:gd name="T10" fmla="*/ 0 60000 65536"/>
              <a:gd name="T11" fmla="*/ 0 60000 65536"/>
              <a:gd name="T12" fmla="*/ 0 60000 65536"/>
              <a:gd name="T13" fmla="*/ 0 60000 65536"/>
              <a:gd name="T14" fmla="*/ 0 60000 65536"/>
              <a:gd name="T15" fmla="*/ 0 w 1072"/>
              <a:gd name="T16" fmla="*/ 0 h 3648"/>
              <a:gd name="T17" fmla="*/ 1072 w 1072"/>
              <a:gd name="T18" fmla="*/ 3648 h 3648"/>
            </a:gdLst>
            <a:ahLst/>
            <a:cxnLst>
              <a:cxn ang="T10">
                <a:pos x="T0" y="T1"/>
              </a:cxn>
              <a:cxn ang="T11">
                <a:pos x="T2" y="T3"/>
              </a:cxn>
              <a:cxn ang="T12">
                <a:pos x="T4" y="T5"/>
              </a:cxn>
              <a:cxn ang="T13">
                <a:pos x="T6" y="T7"/>
              </a:cxn>
              <a:cxn ang="T14">
                <a:pos x="T8" y="T9"/>
              </a:cxn>
            </a:cxnLst>
            <a:rect l="T15" t="T16" r="T17" b="T18"/>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FFFFFF"/>
              </a:gs>
              <a:gs pos="100000">
                <a:srgbClr val="005F9A"/>
              </a:gs>
            </a:gsLst>
            <a:lin ang="5400000" scaled="1"/>
          </a:gradFill>
          <a:ln>
            <a:noFill/>
          </a:ln>
        </p:spPr>
        <p:txBody>
          <a:bodyPr wrap="none" bIns="46800" anchor="ctr"/>
          <a:lstStyle/>
          <a:p>
            <a:pPr>
              <a:defRPr/>
            </a:pPr>
            <a:endParaRPr lang="nb-NO" sz="1800">
              <a:latin typeface="Arial" charset="0"/>
              <a:ea typeface="+mn-ea"/>
            </a:endParaRPr>
          </a:p>
        </p:txBody>
      </p:sp>
      <p:sp>
        <p:nvSpPr>
          <p:cNvPr id="2053" name="Freeform 8">
            <a:extLst>
              <a:ext uri="{FF2B5EF4-FFF2-40B4-BE49-F238E27FC236}">
                <a16:creationId xmlns:a16="http://schemas.microsoft.com/office/drawing/2014/main" id="{070FD6C0-9E34-4F67-AFF1-7C8D25E39013}"/>
              </a:ext>
            </a:extLst>
          </p:cNvPr>
          <p:cNvSpPr>
            <a:spLocks/>
          </p:cNvSpPr>
          <p:nvPr userDrawn="1"/>
        </p:nvSpPr>
        <p:spPr bwMode="auto">
          <a:xfrm>
            <a:off x="-673100" y="-9525"/>
            <a:ext cx="3362325" cy="6867525"/>
          </a:xfrm>
          <a:custGeom>
            <a:avLst/>
            <a:gdLst>
              <a:gd name="T0" fmla="*/ 2147483647 w 2888"/>
              <a:gd name="T1" fmla="*/ 2147483647 h 4332"/>
              <a:gd name="T2" fmla="*/ 2147483647 w 2888"/>
              <a:gd name="T3" fmla="*/ 2147483647 h 4332"/>
              <a:gd name="T4" fmla="*/ 2147483647 w 2888"/>
              <a:gd name="T5" fmla="*/ 2147483647 h 4332"/>
              <a:gd name="T6" fmla="*/ 2147483647 w 2888"/>
              <a:gd name="T7" fmla="*/ 0 h 4332"/>
              <a:gd name="T8" fmla="*/ 2147483647 w 2888"/>
              <a:gd name="T9" fmla="*/ 2147483647 h 4332"/>
              <a:gd name="T10" fmla="*/ 0 60000 65536"/>
              <a:gd name="T11" fmla="*/ 0 60000 65536"/>
              <a:gd name="T12" fmla="*/ 0 60000 65536"/>
              <a:gd name="T13" fmla="*/ 0 60000 65536"/>
              <a:gd name="T14" fmla="*/ 0 60000 65536"/>
              <a:gd name="T15" fmla="*/ 0 w 2888"/>
              <a:gd name="T16" fmla="*/ 0 h 4332"/>
              <a:gd name="T17" fmla="*/ 2888 w 2888"/>
              <a:gd name="T18" fmla="*/ 4332 h 4332"/>
            </a:gdLst>
            <a:ahLst/>
            <a:cxnLst>
              <a:cxn ang="T10">
                <a:pos x="T0" y="T1"/>
              </a:cxn>
              <a:cxn ang="T11">
                <a:pos x="T2" y="T3"/>
              </a:cxn>
              <a:cxn ang="T12">
                <a:pos x="T4" y="T5"/>
              </a:cxn>
              <a:cxn ang="T13">
                <a:pos x="T6" y="T7"/>
              </a:cxn>
              <a:cxn ang="T14">
                <a:pos x="T8" y="T9"/>
              </a:cxn>
            </a:cxnLst>
            <a:rect l="T15" t="T16" r="T17" b="T18"/>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rgbClr val="005F9A"/>
              </a:gs>
              <a:gs pos="100000">
                <a:srgbClr val="FFFFFF"/>
              </a:gs>
            </a:gsLst>
            <a:lin ang="5400000" scaled="1"/>
          </a:gradFill>
          <a:ln>
            <a:noFill/>
          </a:ln>
          <a:effectLst>
            <a:outerShdw dist="38075" algn="ctr" rotWithShape="0">
              <a:schemeClr val="tx1">
                <a:alpha val="75000"/>
              </a:schemeClr>
            </a:outerShdw>
          </a:effectLst>
        </p:spPr>
        <p:txBody>
          <a:bodyPr wrap="none" anchor="ctr"/>
          <a:lstStyle/>
          <a:p>
            <a:pPr>
              <a:defRPr/>
            </a:pPr>
            <a:endParaRPr lang="nb-NO" sz="1800" dirty="0">
              <a:latin typeface="Arial" charset="0"/>
              <a:ea typeface="+mn-ea"/>
            </a:endParaRPr>
          </a:p>
        </p:txBody>
      </p:sp>
      <p:pic>
        <p:nvPicPr>
          <p:cNvPr id="1033" name="Bilde 8">
            <a:extLst>
              <a:ext uri="{FF2B5EF4-FFF2-40B4-BE49-F238E27FC236}">
                <a16:creationId xmlns:a16="http://schemas.microsoft.com/office/drawing/2014/main" id="{023D5528-0071-4DB1-B368-83ECAEEE59CB}"/>
              </a:ext>
            </a:extLst>
          </p:cNvPr>
          <p:cNvPicPr>
            <a:picLocks noChangeAspect="1"/>
          </p:cNvPicPr>
          <p:nvPr userDrawn="1"/>
        </p:nvPicPr>
        <p:blipFill>
          <a:blip r:embed="rId14">
            <a:extLst>
              <a:ext uri="{28A0092B-C50C-407E-A947-70E740481C1C}">
                <a14:useLocalDpi xmlns:a14="http://schemas.microsoft.com/office/drawing/2010/main" val="0"/>
              </a:ext>
            </a:extLst>
          </a:blip>
          <a:srcRect l="20287" r="1279"/>
          <a:stretch>
            <a:fillRect/>
          </a:stretch>
        </p:blipFill>
        <p:spPr bwMode="auto">
          <a:xfrm>
            <a:off x="100013" y="1035050"/>
            <a:ext cx="882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Trinity-Logo-small">
            <a:extLst>
              <a:ext uri="{FF2B5EF4-FFF2-40B4-BE49-F238E27FC236}">
                <a16:creationId xmlns:a16="http://schemas.microsoft.com/office/drawing/2014/main" id="{97F426D1-7F3F-4500-A4EA-1DCA1F806AD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2550" y="95250"/>
            <a:ext cx="9731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1258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ctr" rtl="0" eaLnBrk="0" fontAlgn="base" hangingPunct="0">
        <a:spcBef>
          <a:spcPct val="0"/>
        </a:spcBef>
        <a:spcAft>
          <a:spcPct val="0"/>
        </a:spcAft>
        <a:defRPr sz="4400">
          <a:solidFill>
            <a:srgbClr val="222268"/>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alibri" pitchFamily="34" charset="0"/>
        </a:defRPr>
      </a:lvl6pPr>
      <a:lvl7pPr marL="914400" algn="ctr" rtl="0" fontAlgn="base">
        <a:spcBef>
          <a:spcPct val="0"/>
        </a:spcBef>
        <a:spcAft>
          <a:spcPct val="0"/>
        </a:spcAft>
        <a:defRPr sz="4400">
          <a:solidFill>
            <a:schemeClr val="accent2"/>
          </a:solidFill>
          <a:latin typeface="Calibri" pitchFamily="34" charset="0"/>
        </a:defRPr>
      </a:lvl7pPr>
      <a:lvl8pPr marL="1371600" algn="ctr" rtl="0" fontAlgn="base">
        <a:spcBef>
          <a:spcPct val="0"/>
        </a:spcBef>
        <a:spcAft>
          <a:spcPct val="0"/>
        </a:spcAft>
        <a:defRPr sz="4400">
          <a:solidFill>
            <a:schemeClr val="accent2"/>
          </a:solidFill>
          <a:latin typeface="Calibri" pitchFamily="34" charset="0"/>
        </a:defRPr>
      </a:lvl8pPr>
      <a:lvl9pPr marL="1828800" algn="ctr" rtl="0" fontAlgn="base">
        <a:spcBef>
          <a:spcPct val="0"/>
        </a:spcBef>
        <a:spcAft>
          <a:spcPct val="0"/>
        </a:spcAft>
        <a:defRPr sz="4400">
          <a:solidFill>
            <a:schemeClr val="accent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1C11CBAF-2EFF-459D-AEFE-8AF6ED32400D}"/>
              </a:ext>
            </a:extLst>
          </p:cNvPr>
          <p:cNvSpPr/>
          <p:nvPr userDrawn="1"/>
        </p:nvSpPr>
        <p:spPr>
          <a:xfrm>
            <a:off x="-21272" y="2718"/>
            <a:ext cx="2088232"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pPr>
              <a:defRPr/>
            </a:pPr>
            <a:endParaRPr lang="nb-NO" altLang="nb-NO"/>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4AAB3DBB-05F0-4527-B282-732C4BA23094}" type="slidenum">
              <a:rPr lang="nb-NO" altLang="nb-NO"/>
              <a:pPr/>
              <a:t>‹#›</a:t>
            </a:fld>
            <a:endParaRPr lang="nb-NO" altLang="nb-NO"/>
          </a:p>
        </p:txBody>
      </p:sp>
      <p:sp>
        <p:nvSpPr>
          <p:cNvPr id="2052" name="Freeform 10"/>
          <p:cNvSpPr>
            <a:spLocks/>
          </p:cNvSpPr>
          <p:nvPr userDrawn="1"/>
        </p:nvSpPr>
        <p:spPr bwMode="auto">
          <a:xfrm>
            <a:off x="-407697" y="404664"/>
            <a:ext cx="2088232" cy="6453336"/>
          </a:xfrm>
          <a:custGeom>
            <a:avLst/>
            <a:gdLst>
              <a:gd name="T0" fmla="*/ 501511888 w 1072"/>
              <a:gd name="T1" fmla="*/ 0 h 3648"/>
              <a:gd name="T2" fmla="*/ 2147483647 w 1072"/>
              <a:gd name="T3" fmla="*/ 0 h 3648"/>
              <a:gd name="T4" fmla="*/ 1451610000 w 1072"/>
              <a:gd name="T5" fmla="*/ 2147483647 h 3648"/>
              <a:gd name="T6" fmla="*/ 501511888 w 1072"/>
              <a:gd name="T7" fmla="*/ 2147483647 h 3648"/>
              <a:gd name="T8" fmla="*/ 501511888 w 1072"/>
              <a:gd name="T9" fmla="*/ 0 h 3648"/>
              <a:gd name="T10" fmla="*/ 0 60000 65536"/>
              <a:gd name="T11" fmla="*/ 0 60000 65536"/>
              <a:gd name="T12" fmla="*/ 0 60000 65536"/>
              <a:gd name="T13" fmla="*/ 0 60000 65536"/>
              <a:gd name="T14" fmla="*/ 0 60000 65536"/>
              <a:gd name="T15" fmla="*/ 0 w 1072"/>
              <a:gd name="T16" fmla="*/ 0 h 3648"/>
              <a:gd name="T17" fmla="*/ 1072 w 1072"/>
              <a:gd name="T18" fmla="*/ 3648 h 3648"/>
            </a:gdLst>
            <a:ahLst/>
            <a:cxnLst>
              <a:cxn ang="T10">
                <a:pos x="T0" y="T1"/>
              </a:cxn>
              <a:cxn ang="T11">
                <a:pos x="T2" y="T3"/>
              </a:cxn>
              <a:cxn ang="T12">
                <a:pos x="T4" y="T5"/>
              </a:cxn>
              <a:cxn ang="T13">
                <a:pos x="T6" y="T7"/>
              </a:cxn>
              <a:cxn ang="T14">
                <a:pos x="T8" y="T9"/>
              </a:cxn>
            </a:cxnLst>
            <a:rect l="T15" t="T16" r="T17" b="T18"/>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FFFFFF"/>
              </a:gs>
              <a:gs pos="100000">
                <a:schemeClr val="accent6">
                  <a:lumMod val="75000"/>
                </a:schemeClr>
              </a:gs>
            </a:gsLst>
            <a:lin ang="5400000" scaled="1"/>
          </a:gradFill>
          <a:ln>
            <a:noFill/>
          </a:ln>
        </p:spPr>
        <p:txBody>
          <a:bodyPr wrap="none" bIns="46800" anchor="ctr"/>
          <a:lstStyle/>
          <a:p>
            <a:pPr>
              <a:defRPr/>
            </a:pPr>
            <a:endParaRPr lang="nb-NO" sz="1800">
              <a:latin typeface="Arial" charset="0"/>
              <a:ea typeface="+mn-ea"/>
            </a:endParaRPr>
          </a:p>
        </p:txBody>
      </p:sp>
      <p:sp>
        <p:nvSpPr>
          <p:cNvPr id="2053" name="Freeform 8"/>
          <p:cNvSpPr>
            <a:spLocks/>
          </p:cNvSpPr>
          <p:nvPr userDrawn="1"/>
        </p:nvSpPr>
        <p:spPr bwMode="auto">
          <a:xfrm>
            <a:off x="-672752" y="-9427"/>
            <a:ext cx="3361399" cy="6867525"/>
          </a:xfrm>
          <a:custGeom>
            <a:avLst/>
            <a:gdLst>
              <a:gd name="T0" fmla="*/ 2147483647 w 2888"/>
              <a:gd name="T1" fmla="*/ 2147483647 h 4332"/>
              <a:gd name="T2" fmla="*/ 2147483647 w 2888"/>
              <a:gd name="T3" fmla="*/ 2147483647 h 4332"/>
              <a:gd name="T4" fmla="*/ 2147483647 w 2888"/>
              <a:gd name="T5" fmla="*/ 2147483647 h 4332"/>
              <a:gd name="T6" fmla="*/ 2147483647 w 2888"/>
              <a:gd name="T7" fmla="*/ 0 h 4332"/>
              <a:gd name="T8" fmla="*/ 2147483647 w 2888"/>
              <a:gd name="T9" fmla="*/ 2147483647 h 4332"/>
              <a:gd name="T10" fmla="*/ 0 60000 65536"/>
              <a:gd name="T11" fmla="*/ 0 60000 65536"/>
              <a:gd name="T12" fmla="*/ 0 60000 65536"/>
              <a:gd name="T13" fmla="*/ 0 60000 65536"/>
              <a:gd name="T14" fmla="*/ 0 60000 65536"/>
              <a:gd name="T15" fmla="*/ 0 w 2888"/>
              <a:gd name="T16" fmla="*/ 0 h 4332"/>
              <a:gd name="T17" fmla="*/ 2888 w 2888"/>
              <a:gd name="T18" fmla="*/ 4332 h 4332"/>
            </a:gdLst>
            <a:ahLst/>
            <a:cxnLst>
              <a:cxn ang="T10">
                <a:pos x="T0" y="T1"/>
              </a:cxn>
              <a:cxn ang="T11">
                <a:pos x="T2" y="T3"/>
              </a:cxn>
              <a:cxn ang="T12">
                <a:pos x="T4" y="T5"/>
              </a:cxn>
              <a:cxn ang="T13">
                <a:pos x="T6" y="T7"/>
              </a:cxn>
              <a:cxn ang="T14">
                <a:pos x="T8" y="T9"/>
              </a:cxn>
            </a:cxnLst>
            <a:rect l="T15" t="T16" r="T17" b="T18"/>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chemeClr val="accent6">
                  <a:lumMod val="75000"/>
                </a:schemeClr>
              </a:gs>
              <a:gs pos="100000">
                <a:srgbClr val="FFFFFF"/>
              </a:gs>
            </a:gsLst>
            <a:lin ang="5400000" scaled="1"/>
          </a:gradFill>
          <a:ln>
            <a:noFill/>
          </a:ln>
          <a:effectLst>
            <a:outerShdw dist="38075" algn="ctr" rotWithShape="0">
              <a:schemeClr val="tx1">
                <a:alpha val="75000"/>
              </a:schemeClr>
            </a:outerShdw>
          </a:effectLst>
        </p:spPr>
        <p:txBody>
          <a:bodyPr wrap="none" anchor="ctr"/>
          <a:lstStyle/>
          <a:p>
            <a:pPr>
              <a:defRPr/>
            </a:pPr>
            <a:endParaRPr lang="nb-NO" sz="1800" dirty="0">
              <a:latin typeface="Arial" charset="0"/>
              <a:ea typeface="+mn-ea"/>
            </a:endParaRPr>
          </a:p>
        </p:txBody>
      </p:sp>
      <p:sp>
        <p:nvSpPr>
          <p:cNvPr id="2054" name="Rectangle 2"/>
          <p:cNvSpPr>
            <a:spLocks noGrp="1" noChangeArrowheads="1"/>
          </p:cNvSpPr>
          <p:nvPr>
            <p:ph type="title"/>
          </p:nvPr>
        </p:nvSpPr>
        <p:spPr bwMode="auto">
          <a:xfrm>
            <a:off x="2256367" y="609600"/>
            <a:ext cx="9501717"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b-NO" dirty="0"/>
              <a:t>Click to edit Master title style</a:t>
            </a:r>
          </a:p>
        </p:txBody>
      </p:sp>
      <p:sp>
        <p:nvSpPr>
          <p:cNvPr id="1031" name="Rectangle 3"/>
          <p:cNvSpPr>
            <a:spLocks noGrp="1" noChangeArrowheads="1"/>
          </p:cNvSpPr>
          <p:nvPr>
            <p:ph type="body" idx="1"/>
          </p:nvPr>
        </p:nvSpPr>
        <p:spPr bwMode="auto">
          <a:xfrm>
            <a:off x="2256367" y="1981200"/>
            <a:ext cx="950171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b-NO" dirty="0"/>
              <a:t>Click to edit Master text styles</a:t>
            </a:r>
          </a:p>
          <a:p>
            <a:pPr lvl="1"/>
            <a:r>
              <a:rPr lang="en-US" altLang="nb-NO" dirty="0"/>
              <a:t>Second level</a:t>
            </a:r>
          </a:p>
          <a:p>
            <a:pPr lvl="2"/>
            <a:r>
              <a:rPr lang="en-US" altLang="nb-NO" dirty="0"/>
              <a:t>Third level</a:t>
            </a:r>
          </a:p>
          <a:p>
            <a:pPr lvl="3"/>
            <a:r>
              <a:rPr lang="en-US" altLang="nb-NO" dirty="0"/>
              <a:t>Fourth level</a:t>
            </a:r>
          </a:p>
          <a:p>
            <a:pPr lvl="4"/>
            <a:r>
              <a:rPr lang="en-US" altLang="nb-NO" dirty="0"/>
              <a:t>Fifth level</a:t>
            </a:r>
          </a:p>
        </p:txBody>
      </p:sp>
      <p:pic>
        <p:nvPicPr>
          <p:cNvPr id="1032" name="Bilde 8"/>
          <p:cNvPicPr>
            <a:picLocks noChangeAspect="1"/>
          </p:cNvPicPr>
          <p:nvPr userDrawn="1"/>
        </p:nvPicPr>
        <p:blipFill>
          <a:blip r:embed="rId13">
            <a:extLst>
              <a:ext uri="{28A0092B-C50C-407E-A947-70E740481C1C}">
                <a14:useLocalDpi xmlns:a14="http://schemas.microsoft.com/office/drawing/2010/main" val="0"/>
              </a:ext>
            </a:extLst>
          </a:blip>
          <a:srcRect l="20287" r="1279"/>
          <a:stretch>
            <a:fillRect/>
          </a:stretch>
        </p:blipFill>
        <p:spPr bwMode="auto">
          <a:xfrm>
            <a:off x="99485" y="1035050"/>
            <a:ext cx="88394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descr="Trinity-Logo-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551" y="95250"/>
            <a:ext cx="972889"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858535"/>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rtl="0" eaLnBrk="0" fontAlgn="base" hangingPunct="0">
        <a:spcBef>
          <a:spcPct val="0"/>
        </a:spcBef>
        <a:spcAft>
          <a:spcPct val="0"/>
        </a:spcAft>
        <a:defRPr sz="4400">
          <a:solidFill>
            <a:schemeClr val="accent6">
              <a:lumMod val="75000"/>
            </a:schemeClr>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accent2"/>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accent2"/>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accent2"/>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accent2"/>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alibri" pitchFamily="34" charset="0"/>
        </a:defRPr>
      </a:lvl6pPr>
      <a:lvl7pPr marL="914400" algn="ctr" rtl="0" fontAlgn="base">
        <a:spcBef>
          <a:spcPct val="0"/>
        </a:spcBef>
        <a:spcAft>
          <a:spcPct val="0"/>
        </a:spcAft>
        <a:defRPr sz="4400">
          <a:solidFill>
            <a:schemeClr val="accent2"/>
          </a:solidFill>
          <a:latin typeface="Calibri" pitchFamily="34" charset="0"/>
        </a:defRPr>
      </a:lvl7pPr>
      <a:lvl8pPr marL="1371600" algn="ctr" rtl="0" fontAlgn="base">
        <a:spcBef>
          <a:spcPct val="0"/>
        </a:spcBef>
        <a:spcAft>
          <a:spcPct val="0"/>
        </a:spcAft>
        <a:defRPr sz="4400">
          <a:solidFill>
            <a:schemeClr val="accent2"/>
          </a:solidFill>
          <a:latin typeface="Calibri" pitchFamily="34" charset="0"/>
        </a:defRPr>
      </a:lvl8pPr>
      <a:lvl9pPr marL="1828800" algn="ctr" rtl="0" fontAlgn="base">
        <a:spcBef>
          <a:spcPct val="0"/>
        </a:spcBef>
        <a:spcAft>
          <a:spcPct val="0"/>
        </a:spcAft>
        <a:defRPr sz="4400">
          <a:solidFill>
            <a:schemeClr val="accent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32.jpeg"/><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7.pn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693CA99-A31C-6FAA-7557-E651E91942FF}"/>
              </a:ext>
            </a:extLst>
          </p:cNvPr>
          <p:cNvSpPr/>
          <p:nvPr/>
        </p:nvSpPr>
        <p:spPr>
          <a:xfrm>
            <a:off x="1559496" y="1283638"/>
            <a:ext cx="9937104" cy="2123658"/>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66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pitchFamily="34" charset="0"/>
                <a:ea typeface="ＭＳ Ｐゴシック"/>
              </a:rPr>
              <a:t>Forvandlingsteologien</a:t>
            </a:r>
          </a:p>
          <a:p>
            <a:pPr marL="0" marR="0" lvl="0" indent="0" defTabSz="914400" rtl="0" eaLnBrk="0" fontAlgn="base" latinLnBrk="0" hangingPunct="0">
              <a:lnSpc>
                <a:spcPct val="100000"/>
              </a:lnSpc>
              <a:spcBef>
                <a:spcPct val="0"/>
              </a:spcBef>
              <a:spcAft>
                <a:spcPct val="0"/>
              </a:spcAft>
              <a:buClrTx/>
              <a:buSzTx/>
              <a:buFontTx/>
              <a:buNone/>
              <a:tabLst/>
              <a:defRPr/>
            </a:pPr>
            <a:r>
              <a:rPr lang="nb-NO"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a typeface="ＭＳ Ｐゴシック"/>
              </a:rPr>
              <a:t>		i NaMu</a:t>
            </a:r>
            <a:endParaRPr kumimoji="0" lang="nb-NO" sz="66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pitchFamily="34" charset="0"/>
              <a:ea typeface="ＭＳ Ｐゴシック"/>
            </a:endParaRPr>
          </a:p>
        </p:txBody>
      </p:sp>
      <p:pic>
        <p:nvPicPr>
          <p:cNvPr id="9" name="Bilde 8" descr="Et bilde som inneholder mørk, dessert&#10;&#10;Automatisk generert beskrivelse">
            <a:extLst>
              <a:ext uri="{FF2B5EF4-FFF2-40B4-BE49-F238E27FC236}">
                <a16:creationId xmlns:a16="http://schemas.microsoft.com/office/drawing/2014/main" id="{D8909158-2739-995A-891F-B3BBAE5E6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9224" y="2708920"/>
            <a:ext cx="4271352" cy="4196937"/>
          </a:xfrm>
          <a:prstGeom prst="rect">
            <a:avLst/>
          </a:prstGeom>
        </p:spPr>
      </p:pic>
    </p:spTree>
    <p:extLst>
      <p:ext uri="{BB962C8B-B14F-4D97-AF65-F5344CB8AC3E}">
        <p14:creationId xmlns:p14="http://schemas.microsoft.com/office/powerpoint/2010/main" val="2611064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descr="Et bilde som inneholder mørke, sort, lett, belysning&#10;&#10;Automatisk generert beskrivelse">
            <a:extLst>
              <a:ext uri="{FF2B5EF4-FFF2-40B4-BE49-F238E27FC236}">
                <a16:creationId xmlns:a16="http://schemas.microsoft.com/office/drawing/2014/main" id="{6057BBB0-DCF6-6D9A-63F6-B6383D84F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14538">
            <a:off x="1030323" y="1818390"/>
            <a:ext cx="4499060" cy="5112568"/>
          </a:xfrm>
          <a:prstGeom prst="rect">
            <a:avLst/>
          </a:prstGeom>
        </p:spPr>
      </p:pic>
      <p:pic>
        <p:nvPicPr>
          <p:cNvPr id="18" name="Bilde 17" descr="Et bilde som inneholder mørke, sort, lett, belysning&#10;&#10;Automatisk generert beskrivelse">
            <a:extLst>
              <a:ext uri="{FF2B5EF4-FFF2-40B4-BE49-F238E27FC236}">
                <a16:creationId xmlns:a16="http://schemas.microsoft.com/office/drawing/2014/main" id="{AEC60FC6-EC0A-1A5A-D9BB-9B63201E6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15888">
            <a:off x="179044" y="1535236"/>
            <a:ext cx="4499060" cy="5112568"/>
          </a:xfrm>
          <a:prstGeom prst="rect">
            <a:avLst/>
          </a:prstGeom>
        </p:spPr>
      </p:pic>
      <p:pic>
        <p:nvPicPr>
          <p:cNvPr id="17" name="Bilde 16" descr="Et bilde som inneholder mørke, sort, lett, belysning&#10;&#10;Automatisk generert beskrivelse">
            <a:extLst>
              <a:ext uri="{FF2B5EF4-FFF2-40B4-BE49-F238E27FC236}">
                <a16:creationId xmlns:a16="http://schemas.microsoft.com/office/drawing/2014/main" id="{99CFFED0-1773-9730-37CC-409E3B7EB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89661">
            <a:off x="2103793" y="1651624"/>
            <a:ext cx="4499060" cy="5112568"/>
          </a:xfrm>
          <a:prstGeom prst="rect">
            <a:avLst/>
          </a:prstGeom>
        </p:spPr>
      </p:pic>
      <p:pic>
        <p:nvPicPr>
          <p:cNvPr id="2" name="Bilde 1" descr="Et bilde som inneholder hjerte, Karminrød, tegning, Valentinsdag&#10;&#10;Automatisk generert beskrivelse">
            <a:extLst>
              <a:ext uri="{FF2B5EF4-FFF2-40B4-BE49-F238E27FC236}">
                <a16:creationId xmlns:a16="http://schemas.microsoft.com/office/drawing/2014/main" id="{BDE02C8C-3925-341C-0103-1D6E2B386A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0013" y="3721516"/>
            <a:ext cx="2007114" cy="2007114"/>
          </a:xfrm>
          <a:prstGeom prst="rect">
            <a:avLst/>
          </a:prstGeom>
        </p:spPr>
      </p:pic>
      <p:sp>
        <p:nvSpPr>
          <p:cNvPr id="3" name="Pil: ned 2">
            <a:extLst>
              <a:ext uri="{FF2B5EF4-FFF2-40B4-BE49-F238E27FC236}">
                <a16:creationId xmlns:a16="http://schemas.microsoft.com/office/drawing/2014/main" id="{26E7DEB6-9DF6-F486-3ED9-EDE7E070D0FB}"/>
              </a:ext>
            </a:extLst>
          </p:cNvPr>
          <p:cNvSpPr/>
          <p:nvPr/>
        </p:nvSpPr>
        <p:spPr>
          <a:xfrm>
            <a:off x="3503712" y="3330558"/>
            <a:ext cx="108000" cy="504056"/>
          </a:xfrm>
          <a:prstGeom prst="downArrow">
            <a:avLst/>
          </a:prstGeom>
          <a:solidFill>
            <a:srgbClr val="FFFF9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Pil: ned 3">
            <a:extLst>
              <a:ext uri="{FF2B5EF4-FFF2-40B4-BE49-F238E27FC236}">
                <a16:creationId xmlns:a16="http://schemas.microsoft.com/office/drawing/2014/main" id="{CA5046D5-DFAD-1E39-5F46-473F7D7A064D}"/>
              </a:ext>
            </a:extLst>
          </p:cNvPr>
          <p:cNvSpPr/>
          <p:nvPr/>
        </p:nvSpPr>
        <p:spPr>
          <a:xfrm rot="5400000">
            <a:off x="2297584" y="4248654"/>
            <a:ext cx="108000" cy="864096"/>
          </a:xfrm>
          <a:prstGeom prst="downArrow">
            <a:avLst/>
          </a:prstGeom>
          <a:solidFill>
            <a:srgbClr val="FFFF9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il: ned 4">
            <a:extLst>
              <a:ext uri="{FF2B5EF4-FFF2-40B4-BE49-F238E27FC236}">
                <a16:creationId xmlns:a16="http://schemas.microsoft.com/office/drawing/2014/main" id="{A6BDD302-9227-7D13-CAAE-AD926612E3F5}"/>
              </a:ext>
            </a:extLst>
          </p:cNvPr>
          <p:cNvSpPr/>
          <p:nvPr/>
        </p:nvSpPr>
        <p:spPr>
          <a:xfrm rot="16200000">
            <a:off x="4817864" y="4284671"/>
            <a:ext cx="108000" cy="864096"/>
          </a:xfrm>
          <a:prstGeom prst="downArrow">
            <a:avLst/>
          </a:prstGeom>
          <a:solidFill>
            <a:srgbClr val="FFFF9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il: ned 5">
            <a:extLst>
              <a:ext uri="{FF2B5EF4-FFF2-40B4-BE49-F238E27FC236}">
                <a16:creationId xmlns:a16="http://schemas.microsoft.com/office/drawing/2014/main" id="{8551BC6B-A943-87D6-A9B9-E1059F5A14E7}"/>
              </a:ext>
            </a:extLst>
          </p:cNvPr>
          <p:cNvSpPr/>
          <p:nvPr/>
        </p:nvSpPr>
        <p:spPr>
          <a:xfrm rot="13248952">
            <a:off x="2554953" y="3139800"/>
            <a:ext cx="108000" cy="1460420"/>
          </a:xfrm>
          <a:prstGeom prst="downArrow">
            <a:avLst/>
          </a:prstGeom>
          <a:solidFill>
            <a:srgbClr val="FFFF9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il: ned 6">
            <a:extLst>
              <a:ext uri="{FF2B5EF4-FFF2-40B4-BE49-F238E27FC236}">
                <a16:creationId xmlns:a16="http://schemas.microsoft.com/office/drawing/2014/main" id="{4D4C5C7D-4F59-2121-38E6-B52FAB732387}"/>
              </a:ext>
            </a:extLst>
          </p:cNvPr>
          <p:cNvSpPr/>
          <p:nvPr/>
        </p:nvSpPr>
        <p:spPr>
          <a:xfrm rot="8147742">
            <a:off x="4558068" y="3089447"/>
            <a:ext cx="108000" cy="1460420"/>
          </a:xfrm>
          <a:prstGeom prst="downArrow">
            <a:avLst/>
          </a:prstGeom>
          <a:solidFill>
            <a:srgbClr val="FFFF9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Et bilde som inneholder Grafikk, sirkel, symbol, logo&#10;&#10;Automatisk generert beskrivelse">
            <a:extLst>
              <a:ext uri="{FF2B5EF4-FFF2-40B4-BE49-F238E27FC236}">
                <a16:creationId xmlns:a16="http://schemas.microsoft.com/office/drawing/2014/main" id="{BE08A9D4-DE88-7375-AD32-0B8C303F25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9923" y="2317727"/>
            <a:ext cx="928511" cy="825709"/>
          </a:xfrm>
          <a:prstGeom prst="rect">
            <a:avLst/>
          </a:prstGeom>
        </p:spPr>
      </p:pic>
      <p:pic>
        <p:nvPicPr>
          <p:cNvPr id="10" name="Bilde 9" descr="Et bilde som inneholder mørke, sort, lett, belysning&#10;&#10;Automatisk generert beskrivelse">
            <a:extLst>
              <a:ext uri="{FF2B5EF4-FFF2-40B4-BE49-F238E27FC236}">
                <a16:creationId xmlns:a16="http://schemas.microsoft.com/office/drawing/2014/main" id="{89A38F9D-CF7D-992C-E71F-84AC8FE87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333307" y="2653040"/>
            <a:ext cx="2142456" cy="3926545"/>
          </a:xfrm>
          <a:prstGeom prst="rect">
            <a:avLst/>
          </a:prstGeom>
        </p:spPr>
      </p:pic>
      <p:sp>
        <p:nvSpPr>
          <p:cNvPr id="11" name="Rectangle 17">
            <a:extLst>
              <a:ext uri="{FF2B5EF4-FFF2-40B4-BE49-F238E27FC236}">
                <a16:creationId xmlns:a16="http://schemas.microsoft.com/office/drawing/2014/main" id="{2D0B3CCD-5D1E-164B-B658-800C3FB00FA8}"/>
              </a:ext>
            </a:extLst>
          </p:cNvPr>
          <p:cNvSpPr txBox="1">
            <a:spLocks noChangeArrowheads="1"/>
          </p:cNvSpPr>
          <p:nvPr/>
        </p:nvSpPr>
        <p:spPr bwMode="auto">
          <a:xfrm>
            <a:off x="2495600" y="-3634"/>
            <a:ext cx="8496944"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nb-NO" sz="4000" kern="0" dirty="0">
                <a:solidFill>
                  <a:schemeClr val="bg1"/>
                </a:solidFill>
                <a:effectLst>
                  <a:outerShdw blurRad="50800" dist="38100" dir="2700000" algn="tl" rotWithShape="0">
                    <a:schemeClr val="bg1">
                      <a:alpha val="40000"/>
                    </a:schemeClr>
                  </a:outerShdw>
                </a:effectLst>
                <a:latin typeface="Georgia" charset="0"/>
                <a:ea typeface="ＭＳ Ｐゴシック" charset="0"/>
                <a:cs typeface="ＭＳ Ｐゴシック" charset="0"/>
              </a:rPr>
              <a:t>Gud i oss</a:t>
            </a:r>
          </a:p>
          <a:p>
            <a:pPr eaLnBrk="1" hangingPunct="1">
              <a:lnSpc>
                <a:spcPct val="110000"/>
              </a:lnSpc>
              <a:spcBef>
                <a:spcPts val="0"/>
              </a:spcBef>
            </a:pPr>
            <a:r>
              <a:rPr lang="nb-NO" sz="3000" kern="0" dirty="0">
                <a:solidFill>
                  <a:schemeClr val="accent6">
                    <a:lumMod val="60000"/>
                    <a:lumOff val="40000"/>
                  </a:schemeClr>
                </a:solidFill>
                <a:effectLst>
                  <a:outerShdw blurRad="50800" dist="38100" dir="2700000" algn="tl" rotWithShape="0">
                    <a:schemeClr val="bg1">
                      <a:alpha val="40000"/>
                    </a:schemeClr>
                  </a:outerShdw>
                </a:effectLst>
                <a:latin typeface="Georgia" charset="0"/>
                <a:ea typeface="ＭＳ Ｐゴシック" charset="0"/>
                <a:cs typeface="ＭＳ Ｐゴシック" charset="0"/>
              </a:rPr>
              <a:t> </a:t>
            </a:r>
            <a:r>
              <a:rPr lang="nb-NO" sz="3000" kern="0" dirty="0">
                <a:solidFill>
                  <a:schemeClr val="accent2">
                    <a:lumMod val="40000"/>
                    <a:lumOff val="60000"/>
                  </a:schemeClr>
                </a:solidFill>
                <a:effectLst>
                  <a:outerShdw blurRad="50800" dist="38100" dir="2700000" algn="tl" rotWithShape="0">
                    <a:schemeClr val="bg1">
                      <a:alpha val="40000"/>
                    </a:schemeClr>
                  </a:outerShdw>
                </a:effectLst>
                <a:latin typeface="Georgia" charset="0"/>
                <a:ea typeface="ＭＳ Ｐゴシック" charset="0"/>
                <a:cs typeface="ＭＳ Ｐゴシック" charset="0"/>
              </a:rPr>
              <a:t>- Bibelens bilder på symbiosen</a:t>
            </a:r>
          </a:p>
        </p:txBody>
      </p:sp>
      <p:pic>
        <p:nvPicPr>
          <p:cNvPr id="13" name="Bilde 12" descr="Et bilde som inneholder mørke, sort, lett, belysning&#10;&#10;Automatisk generert beskrivelse">
            <a:extLst>
              <a:ext uri="{FF2B5EF4-FFF2-40B4-BE49-F238E27FC236}">
                <a16:creationId xmlns:a16="http://schemas.microsoft.com/office/drawing/2014/main" id="{617DC9CE-DD3A-6235-C886-B34758000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09571" y="3007368"/>
            <a:ext cx="2142456" cy="3926545"/>
          </a:xfrm>
          <a:prstGeom prst="rect">
            <a:avLst/>
          </a:prstGeom>
        </p:spPr>
      </p:pic>
      <p:sp>
        <p:nvSpPr>
          <p:cNvPr id="14" name="TekstSylinder 13">
            <a:extLst>
              <a:ext uri="{FF2B5EF4-FFF2-40B4-BE49-F238E27FC236}">
                <a16:creationId xmlns:a16="http://schemas.microsoft.com/office/drawing/2014/main" id="{A1577438-F6F9-20C0-BE5C-04CFC23A1A03}"/>
              </a:ext>
            </a:extLst>
          </p:cNvPr>
          <p:cNvSpPr txBox="1"/>
          <p:nvPr/>
        </p:nvSpPr>
        <p:spPr>
          <a:xfrm>
            <a:off x="5822805" y="2132856"/>
            <a:ext cx="6270872" cy="4568943"/>
          </a:xfrm>
          <a:prstGeom prst="rect">
            <a:avLst/>
          </a:prstGeom>
          <a:noFill/>
        </p:spPr>
        <p:txBody>
          <a:bodyPr wrap="square">
            <a:spAutoFit/>
          </a:bodyPr>
          <a:lstStyle/>
          <a:p>
            <a:pPr algn="ctr">
              <a:lnSpc>
                <a:spcPct val="107000"/>
              </a:lnSpc>
              <a:spcAft>
                <a:spcPts val="800"/>
              </a:spcAft>
            </a:pPr>
            <a:r>
              <a:rPr lang="nb-NO" sz="3200" b="0" i="1" dirty="0">
                <a:solidFill>
                  <a:srgbClr val="FFFF99"/>
                </a:solidFill>
                <a:effectLst/>
                <a:latin typeface="Candara" panose="020E0502030303020204" pitchFamily="34" charset="0"/>
              </a:rPr>
              <a:t>For Gud, som sa: </a:t>
            </a:r>
          </a:p>
          <a:p>
            <a:pPr algn="ctr">
              <a:lnSpc>
                <a:spcPct val="107000"/>
              </a:lnSpc>
              <a:spcAft>
                <a:spcPts val="800"/>
              </a:spcAft>
            </a:pPr>
            <a:r>
              <a:rPr lang="nb-NO" sz="3200" b="0" i="1" dirty="0">
                <a:solidFill>
                  <a:srgbClr val="FFFF99"/>
                </a:solidFill>
                <a:effectLst/>
                <a:latin typeface="Candara" panose="020E0502030303020204" pitchFamily="34" charset="0"/>
              </a:rPr>
              <a:t>«Lys skal stråle fram fra mørket»,</a:t>
            </a:r>
          </a:p>
          <a:p>
            <a:pPr algn="ctr">
              <a:lnSpc>
                <a:spcPct val="107000"/>
              </a:lnSpc>
              <a:spcAft>
                <a:spcPts val="800"/>
              </a:spcAft>
            </a:pPr>
            <a:r>
              <a:rPr lang="nb-NO" sz="3200" b="0" i="1" dirty="0">
                <a:solidFill>
                  <a:srgbClr val="FFFF99"/>
                </a:solidFill>
                <a:effectLst/>
                <a:latin typeface="Candara" panose="020E0502030303020204" pitchFamily="34" charset="0"/>
              </a:rPr>
              <a:t>han har også latt lyset skinne               i våre hjerter, </a:t>
            </a:r>
          </a:p>
          <a:p>
            <a:pPr algn="ctr">
              <a:lnSpc>
                <a:spcPct val="107000"/>
              </a:lnSpc>
              <a:spcAft>
                <a:spcPts val="800"/>
              </a:spcAft>
            </a:pPr>
            <a:r>
              <a:rPr lang="nb-NO" sz="3200" b="0" i="1" dirty="0">
                <a:solidFill>
                  <a:srgbClr val="FFFF99"/>
                </a:solidFill>
                <a:effectLst/>
                <a:latin typeface="Candara" panose="020E0502030303020204" pitchFamily="34" charset="0"/>
              </a:rPr>
              <a:t>for at kunnskapen                              om Guds herlighet i Jesu Kristi ansikt skal lyse fram. </a:t>
            </a:r>
          </a:p>
          <a:p>
            <a:pPr algn="r">
              <a:lnSpc>
                <a:spcPct val="107000"/>
              </a:lnSpc>
              <a:spcAft>
                <a:spcPts val="800"/>
              </a:spcAft>
            </a:pPr>
            <a:r>
              <a:rPr lang="nb-NO" sz="2400" b="0" dirty="0">
                <a:solidFill>
                  <a:schemeClr val="bg1"/>
                </a:solidFill>
                <a:effectLst/>
                <a:latin typeface="Candara" panose="020E0502030303020204" pitchFamily="34" charset="0"/>
              </a:rPr>
              <a:t>2. Kor 4,6</a:t>
            </a:r>
            <a:endParaRPr lang="nb-NO" sz="16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p:txBody>
      </p:sp>
      <p:sp>
        <p:nvSpPr>
          <p:cNvPr id="15" name="Pil: ned 14">
            <a:extLst>
              <a:ext uri="{FF2B5EF4-FFF2-40B4-BE49-F238E27FC236}">
                <a16:creationId xmlns:a16="http://schemas.microsoft.com/office/drawing/2014/main" id="{CEE9EAA9-E9FB-C62B-52BE-AF24101C0AFA}"/>
              </a:ext>
            </a:extLst>
          </p:cNvPr>
          <p:cNvSpPr/>
          <p:nvPr/>
        </p:nvSpPr>
        <p:spPr>
          <a:xfrm rot="2456923">
            <a:off x="2530725" y="3175325"/>
            <a:ext cx="108000" cy="1460420"/>
          </a:xfrm>
          <a:prstGeom prst="downArrow">
            <a:avLst/>
          </a:prstGeom>
          <a:solidFill>
            <a:srgbClr val="FFFF9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il: ned 15">
            <a:extLst>
              <a:ext uri="{FF2B5EF4-FFF2-40B4-BE49-F238E27FC236}">
                <a16:creationId xmlns:a16="http://schemas.microsoft.com/office/drawing/2014/main" id="{469391F7-CA61-BD21-DCCC-87AD0414AB2D}"/>
              </a:ext>
            </a:extLst>
          </p:cNvPr>
          <p:cNvSpPr/>
          <p:nvPr/>
        </p:nvSpPr>
        <p:spPr>
          <a:xfrm rot="18931557">
            <a:off x="4579501" y="3110382"/>
            <a:ext cx="108000" cy="1460420"/>
          </a:xfrm>
          <a:prstGeom prst="downArrow">
            <a:avLst/>
          </a:prstGeom>
          <a:solidFill>
            <a:srgbClr val="FFFF9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9976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10" presetClass="entr" presetSubtype="0" fill="hold" nodeType="with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10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500"/>
                                        <p:tgtEl>
                                          <p:spTgt spid="14">
                                            <p:txEl>
                                              <p:pRg st="1" end="1"/>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par>
                          <p:cTn id="30" fill="hold">
                            <p:stCondLst>
                              <p:cond delay="500"/>
                            </p:stCondLst>
                            <p:childTnLst>
                              <p:par>
                                <p:cTn id="31" presetID="22" presetClass="entr" presetSubtype="8" fill="hold" nodeType="afterEffect">
                                  <p:stCondLst>
                                    <p:cond delay="25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2" fill="hold" nodeType="withEffect">
                                  <p:stCondLst>
                                    <p:cond delay="250"/>
                                  </p:stCondLst>
                                  <p:childTnLst>
                                    <p:set>
                                      <p:cBhvr>
                                        <p:cTn id="35" dur="1" fill="hold">
                                          <p:stCondLst>
                                            <p:cond delay="0"/>
                                          </p:stCondLst>
                                        </p:cTn>
                                        <p:tgtEl>
                                          <p:spTgt spid="10"/>
                                        </p:tgtEl>
                                        <p:attrNameLst>
                                          <p:attrName>style.visibility</p:attrName>
                                        </p:attrNameLst>
                                      </p:cBhvr>
                                      <p:to>
                                        <p:strVal val="visible"/>
                                      </p:to>
                                    </p:set>
                                    <p:animEffect transition="in" filter="wipe(right)">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xEl>
                                              <p:pRg st="2" end="2"/>
                                            </p:txEl>
                                          </p:spTgt>
                                        </p:tgtEl>
                                        <p:attrNameLst>
                                          <p:attrName>style.visibility</p:attrName>
                                        </p:attrNameLst>
                                      </p:cBhvr>
                                      <p:to>
                                        <p:strVal val="visible"/>
                                      </p:to>
                                    </p:set>
                                    <p:animEffect transition="in" filter="fade">
                                      <p:cBhvr>
                                        <p:cTn id="39" dur="500"/>
                                        <p:tgtEl>
                                          <p:spTgt spid="14">
                                            <p:txEl>
                                              <p:pRg st="2" end="2"/>
                                            </p:txEl>
                                          </p:spTgt>
                                        </p:tgtEl>
                                      </p:cBhvr>
                                    </p:animEffect>
                                  </p:childTnLst>
                                </p:cTn>
                              </p:par>
                            </p:childTnLst>
                          </p:cTn>
                        </p:par>
                        <p:par>
                          <p:cTn id="40" fill="hold">
                            <p:stCondLst>
                              <p:cond delay="1250"/>
                            </p:stCondLst>
                            <p:childTnLst>
                              <p:par>
                                <p:cTn id="41" presetID="10" presetClass="entr" presetSubtype="0" fill="hold" grpId="0" nodeType="afterEffect">
                                  <p:stCondLst>
                                    <p:cond delay="50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25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childTnLst>
                                </p:cTn>
                              </p:par>
                              <p:par>
                                <p:cTn id="55" presetID="10" presetClass="entr" presetSubtype="0" fill="hold" nodeType="withEffect">
                                  <p:stCondLst>
                                    <p:cond delay="0"/>
                                  </p:stCondLst>
                                  <p:childTnLst>
                                    <p:set>
                                      <p:cBhvr>
                                        <p:cTn id="56" dur="1" fill="hold">
                                          <p:stCondLst>
                                            <p:cond delay="0"/>
                                          </p:stCondLst>
                                        </p:cTn>
                                        <p:tgtEl>
                                          <p:spTgt spid="14">
                                            <p:txEl>
                                              <p:pRg st="3" end="3"/>
                                            </p:txEl>
                                          </p:spTgt>
                                        </p:tgtEl>
                                        <p:attrNameLst>
                                          <p:attrName>style.visibility</p:attrName>
                                        </p:attrNameLst>
                                      </p:cBhvr>
                                      <p:to>
                                        <p:strVal val="visible"/>
                                      </p:to>
                                    </p:set>
                                    <p:animEffect transition="in" filter="fade">
                                      <p:cBhvr>
                                        <p:cTn id="57" dur="500"/>
                                        <p:tgtEl>
                                          <p:spTgt spid="14">
                                            <p:txEl>
                                              <p:pRg st="3" end="3"/>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childTnLst>
                                </p:cTn>
                              </p:par>
                              <p:par>
                                <p:cTn id="64" presetID="10" presetClass="entr" presetSubtype="0"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10"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C101F2B7-BDA2-BEA3-1760-84A24C3560AA}"/>
              </a:ext>
            </a:extLst>
          </p:cNvPr>
          <p:cNvSpPr txBox="1"/>
          <p:nvPr/>
        </p:nvSpPr>
        <p:spPr>
          <a:xfrm>
            <a:off x="6456040" y="3991118"/>
            <a:ext cx="5400600" cy="2859885"/>
          </a:xfrm>
          <a:prstGeom prst="rect">
            <a:avLst/>
          </a:prstGeom>
          <a:noFill/>
        </p:spPr>
        <p:txBody>
          <a:bodyPr wrap="square">
            <a:spAutoFit/>
          </a:bodyPr>
          <a:lstStyle/>
          <a:p>
            <a:pPr algn="ctr">
              <a:lnSpc>
                <a:spcPct val="107000"/>
              </a:lnSpc>
              <a:spcAft>
                <a:spcPts val="0"/>
              </a:spcAft>
            </a:pPr>
            <a:r>
              <a:rPr lang="nb-NO" sz="3200" i="1" dirty="0">
                <a:solidFill>
                  <a:srgbClr val="339933"/>
                </a:solidFill>
                <a:effectLst/>
                <a:latin typeface="Candara" panose="020E0502030303020204" pitchFamily="34" charset="0"/>
                <a:ea typeface="Calibri" panose="020F0502020204030204" pitchFamily="34" charset="0"/>
                <a:cs typeface="Times New Roman" panose="02020603050405020304" pitchFamily="18" charset="0"/>
              </a:rPr>
              <a:t>Han som virker i oss </a:t>
            </a:r>
          </a:p>
          <a:p>
            <a:pPr algn="ctr">
              <a:lnSpc>
                <a:spcPct val="107000"/>
              </a:lnSpc>
              <a:spcAft>
                <a:spcPts val="800"/>
              </a:spcAft>
            </a:pPr>
            <a:r>
              <a:rPr lang="nb-NO" sz="3200" i="1" dirty="0">
                <a:solidFill>
                  <a:srgbClr val="339933"/>
                </a:solidFill>
                <a:effectLst/>
                <a:latin typeface="Candara" panose="020E0502030303020204" pitchFamily="34" charset="0"/>
                <a:ea typeface="Calibri" panose="020F0502020204030204" pitchFamily="34" charset="0"/>
                <a:cs typeface="Times New Roman" panose="02020603050405020304" pitchFamily="18" charset="0"/>
              </a:rPr>
              <a:t>(</a:t>
            </a:r>
            <a:r>
              <a:rPr lang="nb-NO" sz="3200" i="1" dirty="0" err="1">
                <a:solidFill>
                  <a:srgbClr val="339933"/>
                </a:solidFill>
                <a:effectLst/>
                <a:latin typeface="Candara" panose="020E0502030303020204" pitchFamily="34" charset="0"/>
                <a:ea typeface="Calibri" panose="020F0502020204030204" pitchFamily="34" charset="0"/>
                <a:cs typeface="Times New Roman" panose="02020603050405020304" pitchFamily="18" charset="0"/>
              </a:rPr>
              <a:t>energized</a:t>
            </a:r>
            <a:r>
              <a:rPr lang="nb-NO" sz="3200" i="1" dirty="0">
                <a:solidFill>
                  <a:srgbClr val="339933"/>
                </a:solidFill>
                <a:effectLst/>
                <a:latin typeface="Candara" panose="020E0502030303020204" pitchFamily="34" charset="0"/>
                <a:ea typeface="Calibri" panose="020F0502020204030204" pitchFamily="34" charset="0"/>
                <a:cs typeface="Times New Roman" panose="02020603050405020304" pitchFamily="18" charset="0"/>
              </a:rPr>
              <a:t> in </a:t>
            </a:r>
            <a:r>
              <a:rPr lang="nb-NO" sz="3200" i="1" dirty="0" err="1">
                <a:solidFill>
                  <a:srgbClr val="339933"/>
                </a:solidFill>
                <a:effectLst/>
                <a:latin typeface="Candara" panose="020E0502030303020204" pitchFamily="34" charset="0"/>
                <a:ea typeface="Calibri" panose="020F0502020204030204" pitchFamily="34" charset="0"/>
                <a:cs typeface="Times New Roman" panose="02020603050405020304" pitchFamily="18" charset="0"/>
              </a:rPr>
              <a:t>us</a:t>
            </a:r>
            <a:r>
              <a:rPr lang="nb-NO" sz="3200" i="1" dirty="0">
                <a:solidFill>
                  <a:srgbClr val="339933"/>
                </a:solidFill>
                <a:effectLst/>
                <a:latin typeface="Candara" panose="020E0502030303020204" pitchFamily="34" charset="0"/>
                <a:ea typeface="Calibri" panose="020F0502020204030204" pitchFamily="34" charset="0"/>
                <a:cs typeface="Times New Roman" panose="02020603050405020304" pitchFamily="18" charset="0"/>
              </a:rPr>
              <a:t>) med sin kraft og kan gjøre uendelig mye mer enn det vi ber om og forstår.</a:t>
            </a:r>
          </a:p>
          <a:p>
            <a:pPr algn="r">
              <a:lnSpc>
                <a:spcPct val="107000"/>
              </a:lnSpc>
              <a:spcBef>
                <a:spcPts val="600"/>
              </a:spcBef>
              <a:spcAft>
                <a:spcPts val="0"/>
              </a:spcAft>
            </a:pPr>
            <a:r>
              <a:rPr lang="nb-NO" b="0" i="0" dirty="0">
                <a:solidFill>
                  <a:srgbClr val="212529"/>
                </a:solidFill>
                <a:effectLst/>
                <a:latin typeface="Candara" panose="020E0502030303020204" pitchFamily="34" charset="0"/>
              </a:rPr>
              <a:t>Ef. 3,20</a:t>
            </a:r>
            <a:endParaRPr lang="nb-NO" dirty="0">
              <a:solidFill>
                <a:srgbClr val="212529"/>
              </a:solidFill>
              <a:effectLst/>
              <a:latin typeface="Candara" panose="020E0502030303020204" pitchFamily="34" charset="0"/>
              <a:ea typeface="Calibri" panose="020F0502020204030204" pitchFamily="34" charset="0"/>
              <a:cs typeface="Times New Roman" panose="02020603050405020304" pitchFamily="18" charset="0"/>
            </a:endParaRPr>
          </a:p>
        </p:txBody>
      </p:sp>
      <p:sp>
        <p:nvSpPr>
          <p:cNvPr id="7" name="Plassholder for innhold 2">
            <a:extLst>
              <a:ext uri="{FF2B5EF4-FFF2-40B4-BE49-F238E27FC236}">
                <a16:creationId xmlns:a16="http://schemas.microsoft.com/office/drawing/2014/main" id="{BC6EC475-7E6C-BED8-D2A0-E0490F20A22D}"/>
              </a:ext>
            </a:extLst>
          </p:cNvPr>
          <p:cNvSpPr>
            <a:spLocks noGrp="1"/>
          </p:cNvSpPr>
          <p:nvPr>
            <p:ph idx="1"/>
          </p:nvPr>
        </p:nvSpPr>
        <p:spPr>
          <a:xfrm>
            <a:off x="839416" y="1961456"/>
            <a:ext cx="5112568" cy="4896544"/>
          </a:xfrm>
        </p:spPr>
        <p:txBody>
          <a:bodyPr/>
          <a:lstStyle/>
          <a:p>
            <a:pPr marL="0" indent="0" algn="ctr" fontAlgn="auto">
              <a:lnSpc>
                <a:spcPct val="100000"/>
              </a:lnSpc>
              <a:spcAft>
                <a:spcPts val="0"/>
              </a:spcAft>
              <a:buFont typeface="Arial" panose="020B0604020202020204" pitchFamily="34" charset="0"/>
              <a:buNone/>
              <a:defRPr/>
            </a:pPr>
            <a:r>
              <a:rPr lang="nb-NO" sz="3600" spc="40" dirty="0">
                <a:solidFill>
                  <a:srgbClr val="C69356"/>
                </a:solidFill>
                <a:latin typeface="Candara" panose="020E0502030303020204" pitchFamily="34" charset="0"/>
              </a:rPr>
              <a:t>Kropp</a:t>
            </a:r>
          </a:p>
          <a:p>
            <a:pPr marL="0" indent="0" algn="ctr" fontAlgn="auto">
              <a:lnSpc>
                <a:spcPct val="100000"/>
              </a:lnSpc>
              <a:spcBef>
                <a:spcPts val="0"/>
              </a:spcBef>
              <a:spcAft>
                <a:spcPts val="0"/>
              </a:spcAft>
              <a:buFont typeface="Arial" panose="020B0604020202020204" pitchFamily="34" charset="0"/>
              <a:buNone/>
              <a:defRPr/>
            </a:pPr>
            <a:r>
              <a:rPr lang="nb-NO" spc="40" dirty="0">
                <a:latin typeface="Candara" panose="020E0502030303020204" pitchFamily="34" charset="0"/>
              </a:rPr>
              <a:t>Våre hoder, hjerter og hender</a:t>
            </a:r>
          </a:p>
          <a:p>
            <a:pPr marL="0" indent="0" algn="ctr" fontAlgn="auto">
              <a:lnSpc>
                <a:spcPct val="100000"/>
              </a:lnSpc>
              <a:spcBef>
                <a:spcPts val="1800"/>
              </a:spcBef>
              <a:spcAft>
                <a:spcPts val="0"/>
              </a:spcAft>
              <a:buFont typeface="Arial" panose="020B0604020202020204" pitchFamily="34" charset="0"/>
              <a:buNone/>
              <a:defRPr/>
            </a:pPr>
            <a:r>
              <a:rPr lang="nb-NO" sz="3600" spc="40" dirty="0">
                <a:solidFill>
                  <a:srgbClr val="00B0F0"/>
                </a:solidFill>
                <a:latin typeface="Candara" panose="020E0502030303020204" pitchFamily="34" charset="0"/>
              </a:rPr>
              <a:t>Pust</a:t>
            </a:r>
          </a:p>
          <a:p>
            <a:pPr marL="0" indent="0" algn="ctr" fontAlgn="auto">
              <a:lnSpc>
                <a:spcPct val="100000"/>
              </a:lnSpc>
              <a:spcBef>
                <a:spcPts val="0"/>
              </a:spcBef>
              <a:spcAft>
                <a:spcPts val="0"/>
              </a:spcAft>
              <a:buFont typeface="Arial" panose="020B0604020202020204" pitchFamily="34" charset="0"/>
              <a:buNone/>
              <a:defRPr/>
            </a:pPr>
            <a:r>
              <a:rPr lang="nb-NO" spc="40" dirty="0">
                <a:latin typeface="Candara" panose="020E0502030303020204" pitchFamily="34" charset="0"/>
              </a:rPr>
              <a:t>Guds ånde (pneuma)</a:t>
            </a:r>
          </a:p>
          <a:p>
            <a:pPr marL="0" indent="0" algn="ctr" fontAlgn="auto">
              <a:lnSpc>
                <a:spcPct val="100000"/>
              </a:lnSpc>
              <a:spcBef>
                <a:spcPts val="1800"/>
              </a:spcBef>
              <a:spcAft>
                <a:spcPts val="0"/>
              </a:spcAft>
              <a:buFont typeface="Arial" panose="020B0604020202020204" pitchFamily="34" charset="0"/>
              <a:buNone/>
              <a:defRPr/>
            </a:pPr>
            <a:r>
              <a:rPr lang="nb-NO" sz="3600" spc="40" dirty="0">
                <a:solidFill>
                  <a:srgbClr val="FFCC00"/>
                </a:solidFill>
                <a:latin typeface="Candara" panose="020E0502030303020204" pitchFamily="34" charset="0"/>
              </a:rPr>
              <a:t>Lys</a:t>
            </a:r>
          </a:p>
          <a:p>
            <a:pPr marL="0" indent="0" algn="ctr" fontAlgn="auto">
              <a:lnSpc>
                <a:spcPct val="100000"/>
              </a:lnSpc>
              <a:spcBef>
                <a:spcPts val="0"/>
              </a:spcBef>
              <a:spcAft>
                <a:spcPts val="0"/>
              </a:spcAft>
              <a:buFont typeface="Arial" panose="020B0604020202020204" pitchFamily="34" charset="0"/>
              <a:buNone/>
              <a:defRPr/>
            </a:pPr>
            <a:r>
              <a:rPr lang="nb-NO" spc="40" dirty="0">
                <a:latin typeface="Candara" panose="020E0502030303020204" pitchFamily="34" charset="0"/>
              </a:rPr>
              <a:t>Lyset som skinner i våre hjerter</a:t>
            </a:r>
          </a:p>
          <a:p>
            <a:pPr marL="0" indent="0" algn="ctr" fontAlgn="auto">
              <a:lnSpc>
                <a:spcPct val="100000"/>
              </a:lnSpc>
              <a:spcBef>
                <a:spcPts val="1800"/>
              </a:spcBef>
              <a:spcAft>
                <a:spcPts val="0"/>
              </a:spcAft>
              <a:buFont typeface="Arial" panose="020B0604020202020204" pitchFamily="34" charset="0"/>
              <a:buNone/>
              <a:defRPr/>
            </a:pPr>
            <a:r>
              <a:rPr lang="nb-NO" sz="3600" spc="40" dirty="0">
                <a:solidFill>
                  <a:srgbClr val="339933"/>
                </a:solidFill>
                <a:latin typeface="Candara" panose="020E0502030303020204" pitchFamily="34" charset="0"/>
              </a:rPr>
              <a:t>Energi</a:t>
            </a:r>
          </a:p>
          <a:p>
            <a:pPr marL="0" indent="0" algn="ctr" fontAlgn="auto">
              <a:lnSpc>
                <a:spcPct val="100000"/>
              </a:lnSpc>
              <a:spcBef>
                <a:spcPts val="0"/>
              </a:spcBef>
              <a:spcAft>
                <a:spcPts val="0"/>
              </a:spcAft>
              <a:buFont typeface="Arial" panose="020B0604020202020204" pitchFamily="34" charset="0"/>
              <a:buNone/>
              <a:defRPr/>
            </a:pPr>
            <a:r>
              <a:rPr lang="nb-NO" spc="40" dirty="0">
                <a:latin typeface="Candara" panose="020E0502030303020204" pitchFamily="34" charset="0"/>
              </a:rPr>
              <a:t>Vår livgiver og ladestasjon</a:t>
            </a:r>
          </a:p>
          <a:p>
            <a:pPr marL="0" indent="0" algn="ctr" fontAlgn="auto">
              <a:lnSpc>
                <a:spcPct val="100000"/>
              </a:lnSpc>
              <a:spcAft>
                <a:spcPts val="0"/>
              </a:spcAft>
              <a:buFont typeface="Arial" panose="020B0604020202020204" pitchFamily="34" charset="0"/>
              <a:buNone/>
              <a:defRPr/>
            </a:pPr>
            <a:endParaRPr lang="nb-NO" sz="3200" spc="40" dirty="0">
              <a:latin typeface="Candara" panose="020E0502030303020204" pitchFamily="34" charset="0"/>
            </a:endParaRPr>
          </a:p>
        </p:txBody>
      </p:sp>
      <p:sp>
        <p:nvSpPr>
          <p:cNvPr id="4" name="Rectangle 17">
            <a:extLst>
              <a:ext uri="{FF2B5EF4-FFF2-40B4-BE49-F238E27FC236}">
                <a16:creationId xmlns:a16="http://schemas.microsoft.com/office/drawing/2014/main" id="{21FD631C-A879-8F10-6F1B-875C33C1DBB6}"/>
              </a:ext>
            </a:extLst>
          </p:cNvPr>
          <p:cNvSpPr txBox="1">
            <a:spLocks noChangeArrowheads="1"/>
          </p:cNvSpPr>
          <p:nvPr/>
        </p:nvSpPr>
        <p:spPr bwMode="auto">
          <a:xfrm>
            <a:off x="2495600" y="-3634"/>
            <a:ext cx="8496944"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nb-NO" sz="4000" kern="0" dirty="0">
                <a:latin typeface="Georgia" charset="0"/>
                <a:ea typeface="ＭＳ Ｐゴシック" charset="0"/>
                <a:cs typeface="ＭＳ Ｐゴシック" charset="0"/>
              </a:rPr>
              <a:t>Gud i oss</a:t>
            </a:r>
          </a:p>
          <a:p>
            <a:pPr eaLnBrk="1" hangingPunct="1">
              <a:lnSpc>
                <a:spcPct val="110000"/>
              </a:lnSpc>
              <a:spcBef>
                <a:spcPts val="0"/>
              </a:spcBef>
            </a:pPr>
            <a:r>
              <a:rPr lang="nb-NO" sz="3000" kern="0" dirty="0">
                <a:solidFill>
                  <a:schemeClr val="accent6">
                    <a:lumMod val="60000"/>
                    <a:lumOff val="40000"/>
                  </a:schemeClr>
                </a:solidFill>
                <a:latin typeface="Georgia" charset="0"/>
                <a:ea typeface="ＭＳ Ｐゴシック" charset="0"/>
                <a:cs typeface="ＭＳ Ｐゴシック" charset="0"/>
              </a:rPr>
              <a:t> - Bibelens bilder på symbiosen</a:t>
            </a:r>
          </a:p>
        </p:txBody>
      </p:sp>
    </p:spTree>
    <p:extLst>
      <p:ext uri="{BB962C8B-B14F-4D97-AF65-F5344CB8AC3E}">
        <p14:creationId xmlns:p14="http://schemas.microsoft.com/office/powerpoint/2010/main" val="10459188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fade">
                                      <p:cBhvr>
                                        <p:cTn id="7" dur="500"/>
                                        <p:tgtEl>
                                          <p:spTgt spid="7">
                                            <p:txEl>
                                              <p:pRg st="6" end="6"/>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animEffect transition="in" filter="fade">
                                      <p:cBhvr>
                                        <p:cTn id="11" dur="500"/>
                                        <p:tgtEl>
                                          <p:spTgt spid="7">
                                            <p:txEl>
                                              <p:pRg st="7" end="7"/>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17">
            <a:extLst>
              <a:ext uri="{FF2B5EF4-FFF2-40B4-BE49-F238E27FC236}">
                <a16:creationId xmlns:a16="http://schemas.microsoft.com/office/drawing/2014/main" id="{37C24588-2C0F-43D9-9FCB-B5DFAED646BB}"/>
              </a:ext>
            </a:extLst>
          </p:cNvPr>
          <p:cNvSpPr txBox="1">
            <a:spLocks noChangeArrowheads="1"/>
          </p:cNvSpPr>
          <p:nvPr/>
        </p:nvSpPr>
        <p:spPr bwMode="auto">
          <a:xfrm>
            <a:off x="2495600" y="44623"/>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nb-NO" sz="4000" kern="0" dirty="0">
                <a:latin typeface="Georgia" charset="0"/>
                <a:ea typeface="ＭＳ Ｐゴシック" charset="0"/>
                <a:cs typeface="ＭＳ Ｐゴシック" charset="0"/>
              </a:rPr>
              <a:t>Synergi</a:t>
            </a:r>
          </a:p>
          <a:p>
            <a:pPr eaLnBrk="1" hangingPunct="1">
              <a:lnSpc>
                <a:spcPct val="110000"/>
              </a:lnSpc>
              <a:spcBef>
                <a:spcPts val="0"/>
              </a:spcBef>
            </a:pPr>
            <a:r>
              <a:rPr lang="nb-NO" sz="2800" kern="0" dirty="0">
                <a:solidFill>
                  <a:schemeClr val="accent6">
                    <a:lumMod val="60000"/>
                    <a:lumOff val="40000"/>
                  </a:schemeClr>
                </a:solidFill>
                <a:latin typeface="Georgia" charset="0"/>
                <a:ea typeface="ＭＳ Ｐゴシック" charset="0"/>
                <a:cs typeface="ＭＳ Ｐゴシック" charset="0"/>
              </a:rPr>
              <a:t>- Samarbeidet mellom Gud og mennesker</a:t>
            </a:r>
          </a:p>
        </p:txBody>
      </p:sp>
      <p:sp>
        <p:nvSpPr>
          <p:cNvPr id="4" name="TekstSylinder 3">
            <a:extLst>
              <a:ext uri="{FF2B5EF4-FFF2-40B4-BE49-F238E27FC236}">
                <a16:creationId xmlns:a16="http://schemas.microsoft.com/office/drawing/2014/main" id="{82A45E5C-B3DF-98E0-23EC-B9DF2418FDD7}"/>
              </a:ext>
            </a:extLst>
          </p:cNvPr>
          <p:cNvSpPr txBox="1"/>
          <p:nvPr/>
        </p:nvSpPr>
        <p:spPr>
          <a:xfrm>
            <a:off x="2207568" y="2269046"/>
            <a:ext cx="8920994" cy="3968266"/>
          </a:xfrm>
          <a:prstGeom prst="rect">
            <a:avLst/>
          </a:prstGeom>
          <a:noFill/>
        </p:spPr>
        <p:txBody>
          <a:bodyPr wrap="square">
            <a:spAutoFit/>
          </a:bodyPr>
          <a:lstStyle/>
          <a:p>
            <a:pPr algn="ctr">
              <a:lnSpc>
                <a:spcPct val="107000"/>
              </a:lnSpc>
              <a:spcAft>
                <a:spcPts val="800"/>
              </a:spcAft>
            </a:pPr>
            <a:r>
              <a:rPr lang="en-GB" sz="2800" b="1" i="1"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The biblical concept of synergy</a:t>
            </a:r>
          </a:p>
          <a:p>
            <a:pPr algn="ctr">
              <a:lnSpc>
                <a:spcPct val="107000"/>
              </a:lnSpc>
              <a:spcAft>
                <a:spcPts val="800"/>
              </a:spcAft>
            </a:pPr>
            <a:r>
              <a:rPr lang="en-GB" sz="2800" i="1"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The energy paradigm is key to understanding the relationship between God’s work and human activity.</a:t>
            </a:r>
          </a:p>
          <a:p>
            <a:pPr algn="ctr">
              <a:lnSpc>
                <a:spcPct val="107000"/>
              </a:lnSpc>
              <a:spcBef>
                <a:spcPts val="1800"/>
              </a:spcBef>
              <a:spcAft>
                <a:spcPts val="800"/>
              </a:spcAft>
            </a:pPr>
            <a:r>
              <a:rPr lang="nb-NO" sz="2800" b="1" i="1"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Det bibelske konseptet synergi</a:t>
            </a:r>
          </a:p>
          <a:p>
            <a:pPr algn="ctr">
              <a:lnSpc>
                <a:spcPct val="107000"/>
              </a:lnSpc>
              <a:spcAft>
                <a:spcPts val="800"/>
              </a:spcAft>
            </a:pPr>
            <a:r>
              <a:rPr lang="nb-NO" sz="2800" i="1"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Energiparadigmet er nøkkelen til å forstå </a:t>
            </a:r>
            <a:r>
              <a:rPr lang="nb-NO" sz="2800" i="1" dirty="0">
                <a:solidFill>
                  <a:srgbClr val="333333"/>
                </a:solidFill>
                <a:latin typeface="Candara" panose="020E0502030303020204" pitchFamily="34" charset="0"/>
                <a:ea typeface="Calibri" panose="020F0502020204030204" pitchFamily="34" charset="0"/>
                <a:cs typeface="Calibri" panose="020F0502020204030204" pitchFamily="34" charset="0"/>
              </a:rPr>
              <a:t>sammenhengen mellom Guds arbeid og det vi gjør som mennesker.</a:t>
            </a:r>
            <a:endParaRPr lang="nb-NO" sz="2800" i="1" dirty="0">
              <a:solidFill>
                <a:srgbClr val="333333"/>
              </a:solidFill>
              <a:effectLst/>
              <a:latin typeface="Candara" panose="020E0502030303020204" pitchFamily="34" charset="0"/>
              <a:ea typeface="Calibri" panose="020F0502020204030204" pitchFamily="34" charset="0"/>
              <a:cs typeface="Calibri" panose="020F0502020204030204" pitchFamily="34" charset="0"/>
            </a:endParaRPr>
          </a:p>
          <a:p>
            <a:pPr algn="r">
              <a:lnSpc>
                <a:spcPct val="107000"/>
              </a:lnSpc>
              <a:spcBef>
                <a:spcPts val="1200"/>
              </a:spcBef>
              <a:spcAft>
                <a:spcPts val="0"/>
              </a:spcAft>
            </a:pPr>
            <a:r>
              <a:rPr lang="en-GB" sz="2000" dirty="0">
                <a:latin typeface="Candara" panose="020E0502030303020204" pitchFamily="34" charset="0"/>
              </a:rPr>
              <a:t>Christian A. Schwarz (God’s Energy, volume 1)</a:t>
            </a:r>
            <a:endParaRPr lang="nb-NO" sz="2000" dirty="0">
              <a:latin typeface="Candara" panose="020E0502030303020204" pitchFamily="34" charset="0"/>
            </a:endParaRPr>
          </a:p>
        </p:txBody>
      </p:sp>
      <p:pic>
        <p:nvPicPr>
          <p:cNvPr id="1026" name="Picture 2" descr="Storbritannias flagg – Wikipedia">
            <a:extLst>
              <a:ext uri="{FF2B5EF4-FFF2-40B4-BE49-F238E27FC236}">
                <a16:creationId xmlns:a16="http://schemas.microsoft.com/office/drawing/2014/main" id="{CD2B66B1-99C4-6200-27F6-5F842BC93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9062">
            <a:off x="9283785" y="2239980"/>
            <a:ext cx="527720" cy="3166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rges flagg – Wikipedia">
            <a:extLst>
              <a:ext uri="{FF2B5EF4-FFF2-40B4-BE49-F238E27FC236}">
                <a16:creationId xmlns:a16="http://schemas.microsoft.com/office/drawing/2014/main" id="{FD2561CB-9A81-8CA3-94AF-65E87C8A5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85208">
            <a:off x="9350312" y="4104739"/>
            <a:ext cx="460191" cy="323064"/>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2" descr="Et bilde som inneholder tekst, bok, skjermbilde, grafisk design&#10;&#10;Automatisk generert beskrivelse">
            <a:extLst>
              <a:ext uri="{FF2B5EF4-FFF2-40B4-BE49-F238E27FC236}">
                <a16:creationId xmlns:a16="http://schemas.microsoft.com/office/drawing/2014/main" id="{07922EF7-B4F9-9FE5-3209-6EB5678916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29210">
            <a:off x="10823466" y="260727"/>
            <a:ext cx="922260" cy="1440000"/>
          </a:xfrm>
          <a:prstGeom prst="rect">
            <a:avLst/>
          </a:prstGeom>
          <a:effectLst>
            <a:outerShdw blurRad="63500" dist="63500" dir="2700000" algn="tl" rotWithShape="0">
              <a:prstClr val="black">
                <a:alpha val="35000"/>
              </a:prstClr>
            </a:outerShdw>
          </a:effectLst>
        </p:spPr>
      </p:pic>
    </p:spTree>
    <p:extLst>
      <p:ext uri="{BB962C8B-B14F-4D97-AF65-F5344CB8AC3E}">
        <p14:creationId xmlns:p14="http://schemas.microsoft.com/office/powerpoint/2010/main" val="337760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un “energy”:  ἐνέργεια or ἐνέργημα…">
            <a:extLst>
              <a:ext uri="{FF2B5EF4-FFF2-40B4-BE49-F238E27FC236}">
                <a16:creationId xmlns:a16="http://schemas.microsoft.com/office/drawing/2014/main" id="{3FC2C51D-F32D-EA2D-58C1-91822D0A37A3}"/>
              </a:ext>
            </a:extLst>
          </p:cNvPr>
          <p:cNvSpPr txBox="1"/>
          <p:nvPr/>
        </p:nvSpPr>
        <p:spPr>
          <a:xfrm>
            <a:off x="1487488" y="2708920"/>
            <a:ext cx="9145016" cy="279563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spcBef>
                <a:spcPts val="0"/>
              </a:spcBef>
              <a:defRPr sz="5200">
                <a:latin typeface="Minion Pro"/>
                <a:ea typeface="Minion Pro"/>
                <a:cs typeface="Minion Pro"/>
                <a:sym typeface="Minion Pro"/>
              </a:defRPr>
            </a:pPr>
            <a:r>
              <a:rPr lang="nb-NO" sz="2000" dirty="0">
                <a:latin typeface="Candara" panose="020E0502030303020204" pitchFamily="34" charset="0"/>
              </a:rPr>
              <a:t>Substantiv: </a:t>
            </a:r>
          </a:p>
          <a:p>
            <a:pPr>
              <a:spcBef>
                <a:spcPts val="0"/>
              </a:spcBef>
              <a:defRPr sz="5200">
                <a:latin typeface="Minion Pro"/>
                <a:ea typeface="Minion Pro"/>
                <a:cs typeface="Minion Pro"/>
                <a:sym typeface="Minion Pro"/>
              </a:defRPr>
            </a:pPr>
            <a:r>
              <a:rPr lang="nb-NO" sz="2500" dirty="0">
                <a:latin typeface="Candara" panose="020E0502030303020204" pitchFamily="34" charset="0"/>
              </a:rPr>
              <a:t>Energi (</a:t>
            </a:r>
            <a:r>
              <a:rPr lang="nb-NO" sz="2500" dirty="0" err="1">
                <a:latin typeface="Candara" panose="020E0502030303020204" pitchFamily="34" charset="0"/>
              </a:rPr>
              <a:t>energy</a:t>
            </a:r>
            <a:r>
              <a:rPr lang="nb-NO" sz="2500" dirty="0">
                <a:latin typeface="Candara" panose="020E0502030303020204" pitchFamily="34" charset="0"/>
              </a:rPr>
              <a:t>, eng.), </a:t>
            </a:r>
            <a:r>
              <a:rPr lang="nb-NO" sz="2500" dirty="0" err="1">
                <a:latin typeface="Candara" panose="020E0502030303020204" pitchFamily="34" charset="0"/>
              </a:rPr>
              <a:t>enérgeia</a:t>
            </a:r>
            <a:r>
              <a:rPr lang="nb-NO" sz="2500" dirty="0">
                <a:latin typeface="Candara" panose="020E0502030303020204" pitchFamily="34" charset="0"/>
              </a:rPr>
              <a:t> (</a:t>
            </a:r>
            <a:r>
              <a:rPr lang="el-GR" sz="2500" dirty="0">
                <a:latin typeface="Candara" panose="020E0502030303020204" pitchFamily="34" charset="0"/>
              </a:rPr>
              <a:t>ἐνέργεια</a:t>
            </a:r>
            <a:r>
              <a:rPr lang="nb-NO" sz="2500" dirty="0">
                <a:latin typeface="Candara" panose="020E0502030303020204" pitchFamily="34" charset="0"/>
              </a:rPr>
              <a:t>)</a:t>
            </a:r>
            <a:r>
              <a:rPr lang="el-GR" sz="2500" dirty="0">
                <a:latin typeface="Candara" panose="020E0502030303020204" pitchFamily="34" charset="0"/>
              </a:rPr>
              <a:t> </a:t>
            </a:r>
            <a:r>
              <a:rPr lang="nb-NO" sz="2500" dirty="0">
                <a:latin typeface="Candara" panose="020E0502030303020204" pitchFamily="34" charset="0"/>
              </a:rPr>
              <a:t>or </a:t>
            </a:r>
            <a:r>
              <a:rPr lang="nb-NO" sz="2500" dirty="0" err="1">
                <a:latin typeface="Candara" panose="020E0502030303020204" pitchFamily="34" charset="0"/>
              </a:rPr>
              <a:t>enérgema</a:t>
            </a:r>
            <a:r>
              <a:rPr lang="nb-NO" sz="2500" dirty="0">
                <a:latin typeface="Candara" panose="020E0502030303020204" pitchFamily="34" charset="0"/>
              </a:rPr>
              <a:t> (</a:t>
            </a:r>
            <a:r>
              <a:rPr lang="el-GR" sz="2500" dirty="0">
                <a:latin typeface="Candara" panose="020E0502030303020204" pitchFamily="34" charset="0"/>
              </a:rPr>
              <a:t>ἐνέργημα</a:t>
            </a:r>
            <a:r>
              <a:rPr lang="nb-NO" sz="2500" dirty="0">
                <a:latin typeface="Candara" panose="020E0502030303020204" pitchFamily="34" charset="0"/>
              </a:rPr>
              <a:t>)</a:t>
            </a:r>
          </a:p>
          <a:p>
            <a:pPr>
              <a:spcBef>
                <a:spcPts val="2400"/>
              </a:spcBef>
              <a:defRPr sz="5200">
                <a:latin typeface="Minion Pro"/>
                <a:ea typeface="Minion Pro"/>
                <a:cs typeface="Minion Pro"/>
                <a:sym typeface="Minion Pro"/>
              </a:defRPr>
            </a:pPr>
            <a:r>
              <a:rPr sz="2000" dirty="0" err="1">
                <a:latin typeface="Candara" panose="020E0502030303020204" pitchFamily="34" charset="0"/>
              </a:rPr>
              <a:t>Adje</a:t>
            </a:r>
            <a:r>
              <a:rPr lang="nb-NO" sz="2000" dirty="0" err="1">
                <a:latin typeface="Candara" panose="020E0502030303020204" pitchFamily="34" charset="0"/>
              </a:rPr>
              <a:t>ktiv</a:t>
            </a:r>
            <a:r>
              <a:rPr lang="nb-NO" sz="2000" dirty="0">
                <a:latin typeface="Candara" panose="020E0502030303020204" pitchFamily="34" charset="0"/>
              </a:rPr>
              <a:t>: </a:t>
            </a:r>
          </a:p>
          <a:p>
            <a:pPr>
              <a:spcBef>
                <a:spcPts val="0"/>
              </a:spcBef>
              <a:defRPr sz="5200">
                <a:latin typeface="Minion Pro"/>
                <a:ea typeface="Minion Pro"/>
                <a:cs typeface="Minion Pro"/>
                <a:sym typeface="Minion Pro"/>
              </a:defRPr>
            </a:pPr>
            <a:r>
              <a:rPr lang="nb-NO" sz="2500" dirty="0">
                <a:latin typeface="Candara" panose="020E0502030303020204" pitchFamily="34" charset="0"/>
              </a:rPr>
              <a:t>Energifylt (energy-</a:t>
            </a:r>
            <a:r>
              <a:rPr lang="nb-NO" sz="2500" dirty="0" err="1">
                <a:latin typeface="Candara" panose="020E0502030303020204" pitchFamily="34" charset="0"/>
              </a:rPr>
              <a:t>filled</a:t>
            </a:r>
            <a:r>
              <a:rPr lang="nb-NO" sz="2500" dirty="0">
                <a:latin typeface="Candara" panose="020E0502030303020204" pitchFamily="34" charset="0"/>
              </a:rPr>
              <a:t>, eng.), </a:t>
            </a:r>
            <a:r>
              <a:rPr lang="nb-NO" sz="2500" dirty="0" err="1">
                <a:latin typeface="Candara" panose="020E0502030303020204" pitchFamily="34" charset="0"/>
              </a:rPr>
              <a:t>energés</a:t>
            </a:r>
            <a:r>
              <a:rPr lang="nb-NO" sz="2500" dirty="0">
                <a:latin typeface="Candara" panose="020E0502030303020204" pitchFamily="34" charset="0"/>
              </a:rPr>
              <a:t> (</a:t>
            </a:r>
            <a:r>
              <a:rPr sz="2500" dirty="0" err="1">
                <a:latin typeface="Candara" panose="020E0502030303020204" pitchFamily="34" charset="0"/>
              </a:rPr>
              <a:t>ἐνεργής</a:t>
            </a:r>
            <a:r>
              <a:rPr lang="nb-NO" sz="2500" dirty="0">
                <a:latin typeface="Candara" panose="020E0502030303020204" pitchFamily="34" charset="0"/>
              </a:rPr>
              <a:t>)</a:t>
            </a:r>
            <a:endParaRPr sz="2500" dirty="0">
              <a:latin typeface="Candara" panose="020E0502030303020204" pitchFamily="34" charset="0"/>
            </a:endParaRPr>
          </a:p>
          <a:p>
            <a:pPr>
              <a:spcBef>
                <a:spcPts val="2400"/>
              </a:spcBef>
              <a:defRPr sz="5200">
                <a:latin typeface="Minion Pro"/>
                <a:ea typeface="Minion Pro"/>
                <a:cs typeface="Minion Pro"/>
                <a:sym typeface="Minion Pro"/>
              </a:defRPr>
            </a:pPr>
            <a:r>
              <a:rPr sz="2000" dirty="0">
                <a:latin typeface="Candara" panose="020E0502030303020204" pitchFamily="34" charset="0"/>
              </a:rPr>
              <a:t>Verb</a:t>
            </a:r>
            <a:r>
              <a:rPr lang="nb-NO" sz="2000" dirty="0">
                <a:latin typeface="Candara" panose="020E0502030303020204" pitchFamily="34" charset="0"/>
              </a:rPr>
              <a:t>: </a:t>
            </a:r>
          </a:p>
          <a:p>
            <a:pPr>
              <a:spcBef>
                <a:spcPts val="0"/>
              </a:spcBef>
              <a:defRPr sz="5200">
                <a:latin typeface="Minion Pro"/>
                <a:ea typeface="Minion Pro"/>
                <a:cs typeface="Minion Pro"/>
                <a:sym typeface="Minion Pro"/>
              </a:defRPr>
            </a:pPr>
            <a:r>
              <a:rPr lang="nb-NO" sz="2500" dirty="0">
                <a:latin typeface="Candara" panose="020E0502030303020204" pitchFamily="34" charset="0"/>
              </a:rPr>
              <a:t>Å gi energi (to </a:t>
            </a:r>
            <a:r>
              <a:rPr lang="nb-NO" sz="2500" dirty="0" err="1">
                <a:latin typeface="Candara" panose="020E0502030303020204" pitchFamily="34" charset="0"/>
              </a:rPr>
              <a:t>energize</a:t>
            </a:r>
            <a:r>
              <a:rPr lang="nb-NO" sz="2500" dirty="0">
                <a:latin typeface="Candara" panose="020E0502030303020204" pitchFamily="34" charset="0"/>
              </a:rPr>
              <a:t>, eng.), </a:t>
            </a:r>
            <a:r>
              <a:rPr lang="nb-NO" sz="2500" dirty="0" err="1">
                <a:latin typeface="Candara" panose="020E0502030303020204" pitchFamily="34" charset="0"/>
                <a:sym typeface="Minion Pro"/>
              </a:rPr>
              <a:t>energéo</a:t>
            </a:r>
            <a:r>
              <a:rPr lang="nb-NO" sz="2500" dirty="0">
                <a:latin typeface="Candara" panose="020E0502030303020204" pitchFamily="34" charset="0"/>
                <a:sym typeface="Minion Pro"/>
              </a:rPr>
              <a:t> (</a:t>
            </a:r>
            <a:r>
              <a:rPr sz="2500" dirty="0" err="1">
                <a:latin typeface="Candara" panose="020E0502030303020204" pitchFamily="34" charset="0"/>
              </a:rPr>
              <a:t>ἐνεργέω</a:t>
            </a:r>
            <a:r>
              <a:rPr lang="nb-NO" sz="2500" dirty="0">
                <a:latin typeface="Candara" panose="020E0502030303020204" pitchFamily="34" charset="0"/>
              </a:rPr>
              <a:t>)</a:t>
            </a:r>
            <a:endParaRPr sz="2500" dirty="0">
              <a:latin typeface="Candara" panose="020E0502030303020204" pitchFamily="34" charset="0"/>
            </a:endParaRPr>
          </a:p>
        </p:txBody>
      </p:sp>
      <p:sp>
        <p:nvSpPr>
          <p:cNvPr id="4" name="10x">
            <a:extLst>
              <a:ext uri="{FF2B5EF4-FFF2-40B4-BE49-F238E27FC236}">
                <a16:creationId xmlns:a16="http://schemas.microsoft.com/office/drawing/2014/main" id="{EE775733-5FCE-A44B-091D-DF8DAE3FFFBE}"/>
              </a:ext>
            </a:extLst>
          </p:cNvPr>
          <p:cNvSpPr txBox="1"/>
          <p:nvPr/>
        </p:nvSpPr>
        <p:spPr>
          <a:xfrm>
            <a:off x="10808198" y="2884821"/>
            <a:ext cx="822341"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200" b="1">
                <a:latin typeface="Helvetica"/>
                <a:ea typeface="Helvetica"/>
                <a:cs typeface="Helvetica"/>
                <a:sym typeface="Helvetica"/>
              </a:defRPr>
            </a:lvl1pPr>
          </a:lstStyle>
          <a:p>
            <a:r>
              <a:rPr sz="4000" b="0" dirty="0">
                <a:latin typeface="Candara" panose="020E0502030303020204" pitchFamily="34" charset="0"/>
              </a:rPr>
              <a:t>10x</a:t>
            </a:r>
          </a:p>
        </p:txBody>
      </p:sp>
      <p:sp>
        <p:nvSpPr>
          <p:cNvPr id="5" name="3x">
            <a:extLst>
              <a:ext uri="{FF2B5EF4-FFF2-40B4-BE49-F238E27FC236}">
                <a16:creationId xmlns:a16="http://schemas.microsoft.com/office/drawing/2014/main" id="{AF05B30C-A79B-1C05-AE62-FE4EB46F2BA6}"/>
              </a:ext>
            </a:extLst>
          </p:cNvPr>
          <p:cNvSpPr txBox="1"/>
          <p:nvPr/>
        </p:nvSpPr>
        <p:spPr>
          <a:xfrm>
            <a:off x="10992544" y="3860159"/>
            <a:ext cx="609141"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200" b="1">
                <a:latin typeface="Helvetica"/>
                <a:ea typeface="Helvetica"/>
                <a:cs typeface="Helvetica"/>
                <a:sym typeface="Helvetica"/>
              </a:defRPr>
            </a:lvl1pPr>
          </a:lstStyle>
          <a:p>
            <a:r>
              <a:rPr sz="4000" b="0" dirty="0">
                <a:latin typeface="Candara" panose="020E0502030303020204" pitchFamily="34" charset="0"/>
              </a:rPr>
              <a:t>3x</a:t>
            </a:r>
          </a:p>
        </p:txBody>
      </p:sp>
      <p:sp>
        <p:nvSpPr>
          <p:cNvPr id="7" name="Rectangle 17">
            <a:extLst>
              <a:ext uri="{FF2B5EF4-FFF2-40B4-BE49-F238E27FC236}">
                <a16:creationId xmlns:a16="http://schemas.microsoft.com/office/drawing/2014/main" id="{B4A5C606-7596-8DDB-1DCD-7F4B0E79E311}"/>
              </a:ext>
            </a:extLst>
          </p:cNvPr>
          <p:cNvSpPr txBox="1">
            <a:spLocks noChangeArrowheads="1"/>
          </p:cNvSpPr>
          <p:nvPr/>
        </p:nvSpPr>
        <p:spPr bwMode="auto">
          <a:xfrm>
            <a:off x="2495600" y="-3634"/>
            <a:ext cx="8496944"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nb-NO" sz="4000" kern="0" dirty="0">
                <a:latin typeface="Georgia" charset="0"/>
                <a:ea typeface="ＭＳ Ｐゴシック" charset="0"/>
                <a:cs typeface="ＭＳ Ｐゴシック" charset="0"/>
              </a:rPr>
              <a:t>Energi er et nøkkelbegrep i NT</a:t>
            </a:r>
          </a:p>
          <a:p>
            <a:pPr eaLnBrk="1" hangingPunct="1">
              <a:lnSpc>
                <a:spcPct val="110000"/>
              </a:lnSpc>
              <a:spcBef>
                <a:spcPts val="0"/>
              </a:spcBef>
            </a:pPr>
            <a:r>
              <a:rPr lang="nb-NO" sz="3000" kern="0" dirty="0">
                <a:solidFill>
                  <a:schemeClr val="accent6">
                    <a:lumMod val="60000"/>
                    <a:lumOff val="40000"/>
                  </a:schemeClr>
                </a:solidFill>
                <a:latin typeface="Georgia" charset="0"/>
                <a:ea typeface="ＭＳ Ｐゴシック" charset="0"/>
                <a:cs typeface="ＭＳ Ｐゴシック" charset="0"/>
              </a:rPr>
              <a:t> - Men fortsatt ganske uoppdaget</a:t>
            </a:r>
          </a:p>
        </p:txBody>
      </p:sp>
      <p:sp>
        <p:nvSpPr>
          <p:cNvPr id="9" name="21x">
            <a:extLst>
              <a:ext uri="{FF2B5EF4-FFF2-40B4-BE49-F238E27FC236}">
                <a16:creationId xmlns:a16="http://schemas.microsoft.com/office/drawing/2014/main" id="{2D51CCB9-FBDE-C24B-1AE9-30A9855AA45F}"/>
              </a:ext>
            </a:extLst>
          </p:cNvPr>
          <p:cNvSpPr txBox="1"/>
          <p:nvPr/>
        </p:nvSpPr>
        <p:spPr>
          <a:xfrm>
            <a:off x="10813012" y="4869160"/>
            <a:ext cx="783869"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200" b="1">
                <a:latin typeface="Helvetica"/>
                <a:ea typeface="Helvetica"/>
                <a:cs typeface="Helvetica"/>
                <a:sym typeface="Helvetica"/>
              </a:defRPr>
            </a:lvl1pPr>
          </a:lstStyle>
          <a:p>
            <a:r>
              <a:rPr sz="4000" b="0" dirty="0">
                <a:latin typeface="Candara" panose="020E0502030303020204" pitchFamily="34" charset="0"/>
              </a:rPr>
              <a:t>21x</a:t>
            </a:r>
          </a:p>
        </p:txBody>
      </p:sp>
      <p:pic>
        <p:nvPicPr>
          <p:cNvPr id="6" name="Bilde 5" descr="Et bilde som inneholder tekst, bok, skjermbilde, grafisk design&#10;&#10;Automatisk generert beskrivelse">
            <a:extLst>
              <a:ext uri="{FF2B5EF4-FFF2-40B4-BE49-F238E27FC236}">
                <a16:creationId xmlns:a16="http://schemas.microsoft.com/office/drawing/2014/main" id="{81E2F424-162F-61E0-6429-3D1D35AB2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9210">
            <a:off x="10823466" y="260727"/>
            <a:ext cx="922260" cy="1440000"/>
          </a:xfrm>
          <a:prstGeom prst="rect">
            <a:avLst/>
          </a:prstGeom>
          <a:effectLst>
            <a:outerShdw blurRad="63500" dist="63500" dir="2700000" algn="tl" rotWithShape="0">
              <a:prstClr val="black">
                <a:alpha val="35000"/>
              </a:prstClr>
            </a:outerShdw>
          </a:effectLst>
        </p:spPr>
      </p:pic>
    </p:spTree>
    <p:extLst>
      <p:ext uri="{BB962C8B-B14F-4D97-AF65-F5344CB8AC3E}">
        <p14:creationId xmlns:p14="http://schemas.microsoft.com/office/powerpoint/2010/main" val="149049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fill="hold"/>
                                        <p:tgtEl>
                                          <p:spTgt spid="2">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type="lt">
                                    <p:tmAbs val="100"/>
                                  </p:iterate>
                                  <p:childTnLst>
                                    <p:set>
                                      <p:cBhvr>
                                        <p:cTn id="9" fill="hold"/>
                                        <p:tgtEl>
                                          <p:spTgt spid="2">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iterate type="lt">
                                    <p:tmAbs val="100"/>
                                  </p:iterate>
                                  <p:childTnLst>
                                    <p:set>
                                      <p:cBhvr>
                                        <p:cTn id="12" fill="hold"/>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lt">
                                    <p:tmAbs val="100"/>
                                  </p:iterate>
                                  <p:childTnLst>
                                    <p:set>
                                      <p:cBhvr>
                                        <p:cTn id="16" fill="hold"/>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Abs val="100"/>
                                  </p:iterate>
                                  <p:childTnLst>
                                    <p:set>
                                      <p:cBhvr>
                                        <p:cTn id="20" fill="hold"/>
                                        <p:tgtEl>
                                          <p:spTgt spid="2">
                                            <p:txEl>
                                              <p:pRg st="3" end="3"/>
                                            </p:txEl>
                                          </p:spTgt>
                                        </p:tgtEl>
                                        <p:attrNameLst>
                                          <p:attrName>style.visibility</p:attrName>
                                        </p:attrNameLst>
                                      </p:cBhvr>
                                      <p:to>
                                        <p:strVal val="visible"/>
                                      </p:to>
                                    </p:set>
                                  </p:childTnLst>
                                </p:cTn>
                              </p:par>
                            </p:childTnLst>
                          </p:cTn>
                        </p:par>
                        <p:par>
                          <p:cTn id="21" fill="hold">
                            <p:stCondLst>
                              <p:cond delay="4600"/>
                            </p:stCondLst>
                            <p:childTnLst>
                              <p:par>
                                <p:cTn id="22" presetID="1" presetClass="entr" presetSubtype="0" fill="hold" grpId="0" nodeType="afterEffect">
                                  <p:stCondLst>
                                    <p:cond delay="0"/>
                                  </p:stCondLst>
                                  <p:iterate type="lt">
                                    <p:tmAbs val="100"/>
                                  </p:iterate>
                                  <p:childTnLst>
                                    <p:set>
                                      <p:cBhvr>
                                        <p:cTn id="23" fill="hold"/>
                                        <p:tgtEl>
                                          <p:spTgt spid="2">
                                            <p:txEl>
                                              <p:pRg st="4" end="4"/>
                                            </p:txEl>
                                          </p:spTgt>
                                        </p:tgtEl>
                                        <p:attrNameLst>
                                          <p:attrName>style.visibility</p:attrName>
                                        </p:attrNameLst>
                                      </p:cBhvr>
                                      <p:to>
                                        <p:strVal val="visible"/>
                                      </p:to>
                                    </p:set>
                                  </p:childTnLst>
                                </p:cTn>
                              </p:par>
                            </p:childTnLst>
                          </p:cTn>
                        </p:par>
                        <p:par>
                          <p:cTn id="24" fill="hold">
                            <p:stCondLst>
                              <p:cond delay="5000"/>
                            </p:stCondLst>
                            <p:childTnLst>
                              <p:par>
                                <p:cTn id="25" presetID="1" presetClass="entr" presetSubtype="0" fill="hold" grpId="0" nodeType="afterEffect">
                                  <p:stCondLst>
                                    <p:cond delay="0"/>
                                  </p:stCondLst>
                                  <p:iterate type="lt">
                                    <p:tmAbs val="100"/>
                                  </p:iterate>
                                  <p:childTnLst>
                                    <p:set>
                                      <p:cBhvr>
                                        <p:cTn id="26" fill="hold"/>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iterate>
                                    <p:tmAbs val="0"/>
                                  </p:iterate>
                                  <p:childTnLst>
                                    <p:set>
                                      <p:cBhvr>
                                        <p:cTn id="30" fill="hold"/>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iterate>
                                    <p:tmAbs val="0"/>
                                  </p:iterate>
                                  <p:childTnLst>
                                    <p:set>
                                      <p:cBhvr>
                                        <p:cTn id="36" fill="hold"/>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iterate>
                                    <p:tmAbs val="0"/>
                                  </p:iterate>
                                  <p:childTnLst>
                                    <p:set>
                                      <p:cBhvr>
                                        <p:cTn id="42" fill="hold"/>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advAuto="0"/>
      <p:bldP spid="4" grpId="0" animBg="1" advAuto="0"/>
      <p:bldP spid="5" grpId="0" animBg="1" advAuto="0"/>
      <p:bldP spid="9"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7">
            <a:extLst>
              <a:ext uri="{FF2B5EF4-FFF2-40B4-BE49-F238E27FC236}">
                <a16:creationId xmlns:a16="http://schemas.microsoft.com/office/drawing/2014/main" id="{B4A5C606-7596-8DDB-1DCD-7F4B0E79E311}"/>
              </a:ext>
            </a:extLst>
          </p:cNvPr>
          <p:cNvSpPr txBox="1">
            <a:spLocks noChangeArrowheads="1"/>
          </p:cNvSpPr>
          <p:nvPr/>
        </p:nvSpPr>
        <p:spPr bwMode="auto">
          <a:xfrm>
            <a:off x="2495600" y="-3634"/>
            <a:ext cx="8496944"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nb-NO" sz="4000" kern="0" dirty="0">
                <a:latin typeface="Georgia" charset="0"/>
                <a:ea typeface="ＭＳ Ｐゴシック" charset="0"/>
                <a:cs typeface="ＭＳ Ｐゴシック" charset="0"/>
              </a:rPr>
              <a:t>Energi er et nøkkelbegrep i NT</a:t>
            </a:r>
          </a:p>
          <a:p>
            <a:pPr eaLnBrk="1" hangingPunct="1">
              <a:lnSpc>
                <a:spcPct val="110000"/>
              </a:lnSpc>
              <a:spcBef>
                <a:spcPts val="0"/>
              </a:spcBef>
            </a:pPr>
            <a:r>
              <a:rPr lang="nb-NO" sz="3000" kern="0" dirty="0">
                <a:solidFill>
                  <a:schemeClr val="accent6">
                    <a:lumMod val="60000"/>
                    <a:lumOff val="40000"/>
                  </a:schemeClr>
                </a:solidFill>
                <a:latin typeface="Georgia" charset="0"/>
                <a:ea typeface="ＭＳ Ｐゴシック" charset="0"/>
                <a:cs typeface="ＭＳ Ｐゴシック" charset="0"/>
              </a:rPr>
              <a:t> - Men fortsatt ganske uoppdaget</a:t>
            </a:r>
          </a:p>
        </p:txBody>
      </p:sp>
      <p:sp>
        <p:nvSpPr>
          <p:cNvPr id="12" name="Rektangel: avrundede hjørner 11">
            <a:extLst>
              <a:ext uri="{FF2B5EF4-FFF2-40B4-BE49-F238E27FC236}">
                <a16:creationId xmlns:a16="http://schemas.microsoft.com/office/drawing/2014/main" id="{5D4628B9-6D9F-FD97-1C35-797BF0EB3737}"/>
              </a:ext>
            </a:extLst>
          </p:cNvPr>
          <p:cNvSpPr/>
          <p:nvPr/>
        </p:nvSpPr>
        <p:spPr>
          <a:xfrm>
            <a:off x="3273410" y="2276872"/>
            <a:ext cx="7056784" cy="3000846"/>
          </a:xfrm>
          <a:prstGeom prst="roundRect">
            <a:avLst>
              <a:gd name="adj" fmla="val 5497"/>
            </a:avLst>
          </a:prstGeom>
          <a:solidFill>
            <a:srgbClr val="5B8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Rektangel 13">
            <a:extLst>
              <a:ext uri="{FF2B5EF4-FFF2-40B4-BE49-F238E27FC236}">
                <a16:creationId xmlns:a16="http://schemas.microsoft.com/office/drawing/2014/main" id="{77AE1869-A94C-C47E-2388-7B869F92BA36}"/>
              </a:ext>
            </a:extLst>
          </p:cNvPr>
          <p:cNvSpPr/>
          <p:nvPr/>
        </p:nvSpPr>
        <p:spPr>
          <a:xfrm>
            <a:off x="6026064" y="2545847"/>
            <a:ext cx="1366080" cy="923330"/>
          </a:xfrm>
          <a:prstGeom prst="rect">
            <a:avLst/>
          </a:prstGeom>
          <a:noFill/>
        </p:spPr>
        <p:txBody>
          <a:bodyPr wrap="none" lIns="91440" tIns="45720" rIns="91440" bIns="45720">
            <a:spAutoFit/>
          </a:bodyPr>
          <a:lstStyle/>
          <a:p>
            <a:pPr algn="ctr"/>
            <a:r>
              <a:rPr lang="nb-NO" sz="5400" b="1" cap="none" spc="0" dirty="0">
                <a:ln w="0"/>
                <a:solidFill>
                  <a:schemeClr val="bg1"/>
                </a:solidFill>
                <a:latin typeface="Candara" panose="020E0502030303020204" pitchFamily="34" charset="0"/>
              </a:rPr>
              <a:t>Gud</a:t>
            </a:r>
          </a:p>
        </p:txBody>
      </p:sp>
      <p:sp>
        <p:nvSpPr>
          <p:cNvPr id="18" name="Rektangel 17">
            <a:extLst>
              <a:ext uri="{FF2B5EF4-FFF2-40B4-BE49-F238E27FC236}">
                <a16:creationId xmlns:a16="http://schemas.microsoft.com/office/drawing/2014/main" id="{71D854CC-C73C-BE5A-7819-B62AB6339633}"/>
              </a:ext>
            </a:extLst>
          </p:cNvPr>
          <p:cNvSpPr/>
          <p:nvPr/>
        </p:nvSpPr>
        <p:spPr>
          <a:xfrm>
            <a:off x="3791744" y="5277718"/>
            <a:ext cx="668774" cy="1015663"/>
          </a:xfrm>
          <a:prstGeom prst="rect">
            <a:avLst/>
          </a:prstGeom>
          <a:noFill/>
        </p:spPr>
        <p:txBody>
          <a:bodyPr wrap="none" lIns="91440" tIns="45720" rIns="91440" bIns="45720">
            <a:spAutoFit/>
          </a:bodyPr>
          <a:lstStyle/>
          <a:p>
            <a:pPr algn="ctr"/>
            <a:r>
              <a:rPr lang="nb-NO" sz="6000" b="1" dirty="0">
                <a:ln w="0"/>
                <a:solidFill>
                  <a:srgbClr val="5B8DC9"/>
                </a:solidFill>
                <a:latin typeface="Candara" panose="020E0502030303020204" pitchFamily="34" charset="0"/>
              </a:rPr>
              <a:t>A</a:t>
            </a:r>
            <a:endParaRPr lang="nb-NO" sz="6000" b="1" cap="none" spc="0" dirty="0">
              <a:ln w="0"/>
              <a:solidFill>
                <a:srgbClr val="5B8DC9"/>
              </a:solidFill>
              <a:latin typeface="Candara" panose="020E0502030303020204" pitchFamily="34" charset="0"/>
            </a:endParaRPr>
          </a:p>
        </p:txBody>
      </p:sp>
      <p:sp>
        <p:nvSpPr>
          <p:cNvPr id="19" name="Rektangel 18">
            <a:extLst>
              <a:ext uri="{FF2B5EF4-FFF2-40B4-BE49-F238E27FC236}">
                <a16:creationId xmlns:a16="http://schemas.microsoft.com/office/drawing/2014/main" id="{1E7109C2-C170-FEC3-C2F4-58EE2783B7E6}"/>
              </a:ext>
            </a:extLst>
          </p:cNvPr>
          <p:cNvSpPr/>
          <p:nvPr/>
        </p:nvSpPr>
        <p:spPr>
          <a:xfrm>
            <a:off x="8988177" y="5249750"/>
            <a:ext cx="668774" cy="1015663"/>
          </a:xfrm>
          <a:prstGeom prst="rect">
            <a:avLst/>
          </a:prstGeom>
          <a:noFill/>
        </p:spPr>
        <p:txBody>
          <a:bodyPr wrap="none" lIns="91440" tIns="45720" rIns="91440" bIns="45720">
            <a:spAutoFit/>
          </a:bodyPr>
          <a:lstStyle/>
          <a:p>
            <a:pPr algn="ctr"/>
            <a:r>
              <a:rPr lang="nb-NO" sz="6000" b="1" dirty="0">
                <a:ln w="0"/>
                <a:solidFill>
                  <a:srgbClr val="5B8DC9"/>
                </a:solidFill>
                <a:latin typeface="Candara" panose="020E0502030303020204" pitchFamily="34" charset="0"/>
              </a:rPr>
              <a:t>B</a:t>
            </a:r>
            <a:endParaRPr lang="nb-NO" sz="6000" b="1" cap="none" spc="0" dirty="0">
              <a:ln w="0"/>
              <a:solidFill>
                <a:srgbClr val="5B8DC9"/>
              </a:solidFill>
              <a:latin typeface="Candara" panose="020E0502030303020204" pitchFamily="34" charset="0"/>
            </a:endParaRPr>
          </a:p>
        </p:txBody>
      </p:sp>
      <p:sp>
        <p:nvSpPr>
          <p:cNvPr id="20" name="Pil: høyre 19">
            <a:extLst>
              <a:ext uri="{FF2B5EF4-FFF2-40B4-BE49-F238E27FC236}">
                <a16:creationId xmlns:a16="http://schemas.microsoft.com/office/drawing/2014/main" id="{7226F4E9-C536-1255-CDE1-E6AE05F1AB17}"/>
              </a:ext>
            </a:extLst>
          </p:cNvPr>
          <p:cNvSpPr/>
          <p:nvPr/>
        </p:nvSpPr>
        <p:spPr>
          <a:xfrm>
            <a:off x="4944072" y="5697160"/>
            <a:ext cx="3600000" cy="252000"/>
          </a:xfrm>
          <a:prstGeom prst="rightArrow">
            <a:avLst>
              <a:gd name="adj1" fmla="val 33015"/>
              <a:gd name="adj2" fmla="val 98126"/>
            </a:avLst>
          </a:prstGeom>
          <a:solidFill>
            <a:srgbClr val="9DBB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Pil: høyre 20">
            <a:extLst>
              <a:ext uri="{FF2B5EF4-FFF2-40B4-BE49-F238E27FC236}">
                <a16:creationId xmlns:a16="http://schemas.microsoft.com/office/drawing/2014/main" id="{F20D6398-456A-9CFF-1CD2-FE7C2688A4DD}"/>
              </a:ext>
            </a:extLst>
          </p:cNvPr>
          <p:cNvSpPr/>
          <p:nvPr/>
        </p:nvSpPr>
        <p:spPr>
          <a:xfrm rot="2700000">
            <a:off x="7396017" y="4066134"/>
            <a:ext cx="1800000" cy="252267"/>
          </a:xfrm>
          <a:prstGeom prst="rightArrow">
            <a:avLst>
              <a:gd name="adj1" fmla="val 33015"/>
              <a:gd name="adj2" fmla="val 98126"/>
            </a:avLst>
          </a:prstGeom>
          <a:solidFill>
            <a:srgbClr val="9DBB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Pil: høyre 21">
            <a:extLst>
              <a:ext uri="{FF2B5EF4-FFF2-40B4-BE49-F238E27FC236}">
                <a16:creationId xmlns:a16="http://schemas.microsoft.com/office/drawing/2014/main" id="{2CC06D6A-0FF8-AE0C-7D0A-4B5B4E03DC2D}"/>
              </a:ext>
            </a:extLst>
          </p:cNvPr>
          <p:cNvSpPr/>
          <p:nvPr/>
        </p:nvSpPr>
        <p:spPr>
          <a:xfrm rot="8100000">
            <a:off x="4276049" y="4091011"/>
            <a:ext cx="1800000" cy="252267"/>
          </a:xfrm>
          <a:prstGeom prst="rightArrow">
            <a:avLst>
              <a:gd name="adj1" fmla="val 33015"/>
              <a:gd name="adj2" fmla="val 98126"/>
            </a:avLst>
          </a:prstGeom>
          <a:solidFill>
            <a:srgbClr val="9DBB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il: høyre 22">
            <a:extLst>
              <a:ext uri="{FF2B5EF4-FFF2-40B4-BE49-F238E27FC236}">
                <a16:creationId xmlns:a16="http://schemas.microsoft.com/office/drawing/2014/main" id="{59A97E4B-01F9-A951-4C6E-637996F5D464}"/>
              </a:ext>
            </a:extLst>
          </p:cNvPr>
          <p:cNvSpPr/>
          <p:nvPr/>
        </p:nvSpPr>
        <p:spPr>
          <a:xfrm rot="5400000">
            <a:off x="6048332" y="4165748"/>
            <a:ext cx="1368000" cy="252267"/>
          </a:xfrm>
          <a:prstGeom prst="rightArrow">
            <a:avLst>
              <a:gd name="adj1" fmla="val 33015"/>
              <a:gd name="adj2" fmla="val 98126"/>
            </a:avLst>
          </a:prstGeom>
          <a:solidFill>
            <a:srgbClr val="9DBB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ktangel 23">
            <a:extLst>
              <a:ext uri="{FF2B5EF4-FFF2-40B4-BE49-F238E27FC236}">
                <a16:creationId xmlns:a16="http://schemas.microsoft.com/office/drawing/2014/main" id="{B7E4D0CD-7DD9-BCEA-6750-90E41CB5E36A}"/>
              </a:ext>
            </a:extLst>
          </p:cNvPr>
          <p:cNvSpPr/>
          <p:nvPr/>
        </p:nvSpPr>
        <p:spPr>
          <a:xfrm>
            <a:off x="6501056" y="5372862"/>
            <a:ext cx="486031" cy="769441"/>
          </a:xfrm>
          <a:prstGeom prst="rect">
            <a:avLst/>
          </a:prstGeom>
          <a:noFill/>
        </p:spPr>
        <p:txBody>
          <a:bodyPr wrap="none" lIns="91440" tIns="45720" rIns="91440" bIns="45720">
            <a:spAutoFit/>
          </a:bodyPr>
          <a:lstStyle/>
          <a:p>
            <a:pPr algn="ctr"/>
            <a:r>
              <a:rPr lang="nb-NO" sz="4400" dirty="0">
                <a:ln w="0"/>
                <a:solidFill>
                  <a:srgbClr val="19304B"/>
                </a:solidFill>
                <a:latin typeface="Candara" panose="020E0502030303020204" pitchFamily="34" charset="0"/>
              </a:rPr>
              <a:t>4</a:t>
            </a:r>
            <a:r>
              <a:rPr lang="nb-NO" sz="4400" b="0" cap="none" spc="0" dirty="0">
                <a:ln w="0"/>
                <a:solidFill>
                  <a:srgbClr val="19304B"/>
                </a:solidFill>
                <a:latin typeface="Candara" panose="020E0502030303020204" pitchFamily="34" charset="0"/>
              </a:rPr>
              <a:t>	</a:t>
            </a:r>
          </a:p>
        </p:txBody>
      </p:sp>
      <p:sp>
        <p:nvSpPr>
          <p:cNvPr id="15" name="Rektangel 14">
            <a:extLst>
              <a:ext uri="{FF2B5EF4-FFF2-40B4-BE49-F238E27FC236}">
                <a16:creationId xmlns:a16="http://schemas.microsoft.com/office/drawing/2014/main" id="{197D099E-DCDD-92C0-BF76-C9189136DDFD}"/>
              </a:ext>
            </a:extLst>
          </p:cNvPr>
          <p:cNvSpPr/>
          <p:nvPr/>
        </p:nvSpPr>
        <p:spPr>
          <a:xfrm>
            <a:off x="5081041" y="3655535"/>
            <a:ext cx="433132" cy="769441"/>
          </a:xfrm>
          <a:prstGeom prst="rect">
            <a:avLst/>
          </a:prstGeom>
          <a:noFill/>
        </p:spPr>
        <p:txBody>
          <a:bodyPr wrap="none" lIns="91440" tIns="45720" rIns="91440" bIns="45720">
            <a:spAutoFit/>
          </a:bodyPr>
          <a:lstStyle/>
          <a:p>
            <a:pPr algn="ctr"/>
            <a:r>
              <a:rPr lang="nb-NO" sz="4400" b="0" cap="none" spc="0" dirty="0">
                <a:ln w="0"/>
                <a:solidFill>
                  <a:schemeClr val="bg1"/>
                </a:solidFill>
                <a:latin typeface="Candara" panose="020E0502030303020204" pitchFamily="34" charset="0"/>
              </a:rPr>
              <a:t>1	</a:t>
            </a:r>
          </a:p>
        </p:txBody>
      </p:sp>
      <p:sp>
        <p:nvSpPr>
          <p:cNvPr id="16" name="Rektangel 15">
            <a:extLst>
              <a:ext uri="{FF2B5EF4-FFF2-40B4-BE49-F238E27FC236}">
                <a16:creationId xmlns:a16="http://schemas.microsoft.com/office/drawing/2014/main" id="{3C312597-559B-9735-1813-50336EA1FA63}"/>
              </a:ext>
            </a:extLst>
          </p:cNvPr>
          <p:cNvSpPr/>
          <p:nvPr/>
        </p:nvSpPr>
        <p:spPr>
          <a:xfrm>
            <a:off x="6509354" y="3721396"/>
            <a:ext cx="445956" cy="769441"/>
          </a:xfrm>
          <a:prstGeom prst="rect">
            <a:avLst/>
          </a:prstGeom>
          <a:noFill/>
        </p:spPr>
        <p:txBody>
          <a:bodyPr wrap="none" lIns="91440" tIns="45720" rIns="91440" bIns="45720">
            <a:spAutoFit/>
          </a:bodyPr>
          <a:lstStyle/>
          <a:p>
            <a:pPr algn="ctr"/>
            <a:r>
              <a:rPr lang="nb-NO" sz="4400" dirty="0">
                <a:ln w="0"/>
                <a:solidFill>
                  <a:schemeClr val="bg1"/>
                </a:solidFill>
                <a:latin typeface="Candara" panose="020E0502030303020204" pitchFamily="34" charset="0"/>
              </a:rPr>
              <a:t>2</a:t>
            </a:r>
            <a:r>
              <a:rPr lang="nb-NO" sz="4400" b="0" cap="none" spc="0" dirty="0">
                <a:ln w="0"/>
                <a:solidFill>
                  <a:schemeClr val="bg1"/>
                </a:solidFill>
                <a:latin typeface="Candara" panose="020E0502030303020204" pitchFamily="34" charset="0"/>
              </a:rPr>
              <a:t>	</a:t>
            </a:r>
          </a:p>
        </p:txBody>
      </p:sp>
      <p:sp>
        <p:nvSpPr>
          <p:cNvPr id="17" name="Rektangel 16">
            <a:extLst>
              <a:ext uri="{FF2B5EF4-FFF2-40B4-BE49-F238E27FC236}">
                <a16:creationId xmlns:a16="http://schemas.microsoft.com/office/drawing/2014/main" id="{D8FE5603-594E-D699-3769-7524FBE80C76}"/>
              </a:ext>
            </a:extLst>
          </p:cNvPr>
          <p:cNvSpPr/>
          <p:nvPr/>
        </p:nvSpPr>
        <p:spPr>
          <a:xfrm>
            <a:off x="8049288" y="3655535"/>
            <a:ext cx="458780" cy="769441"/>
          </a:xfrm>
          <a:prstGeom prst="rect">
            <a:avLst/>
          </a:prstGeom>
          <a:noFill/>
        </p:spPr>
        <p:txBody>
          <a:bodyPr wrap="none" lIns="91440" tIns="45720" rIns="91440" bIns="45720">
            <a:spAutoFit/>
          </a:bodyPr>
          <a:lstStyle/>
          <a:p>
            <a:pPr algn="ctr"/>
            <a:r>
              <a:rPr lang="nb-NO" sz="4400" b="0" cap="none" spc="0" dirty="0">
                <a:ln w="0"/>
                <a:solidFill>
                  <a:schemeClr val="bg1"/>
                </a:solidFill>
                <a:latin typeface="Candara" panose="020E0502030303020204" pitchFamily="34" charset="0"/>
              </a:rPr>
              <a:t>3	</a:t>
            </a:r>
          </a:p>
        </p:txBody>
      </p:sp>
      <p:sp>
        <p:nvSpPr>
          <p:cNvPr id="25" name="Rektangel 24">
            <a:extLst>
              <a:ext uri="{FF2B5EF4-FFF2-40B4-BE49-F238E27FC236}">
                <a16:creationId xmlns:a16="http://schemas.microsoft.com/office/drawing/2014/main" id="{36DE93EA-2473-49DC-81A1-B36A61727AA4}"/>
              </a:ext>
            </a:extLst>
          </p:cNvPr>
          <p:cNvSpPr/>
          <p:nvPr/>
        </p:nvSpPr>
        <p:spPr>
          <a:xfrm>
            <a:off x="8469998" y="2287001"/>
            <a:ext cx="1967205" cy="584775"/>
          </a:xfrm>
          <a:prstGeom prst="rect">
            <a:avLst/>
          </a:prstGeom>
          <a:noFill/>
        </p:spPr>
        <p:txBody>
          <a:bodyPr wrap="none" lIns="91440" tIns="45720" rIns="91440" bIns="45720">
            <a:spAutoFit/>
          </a:bodyPr>
          <a:lstStyle/>
          <a:p>
            <a:pPr algn="ctr"/>
            <a:r>
              <a:rPr lang="nb-NO" sz="1600" cap="none" spc="0" dirty="0">
                <a:ln w="0"/>
                <a:solidFill>
                  <a:srgbClr val="19304B"/>
                </a:solidFill>
                <a:latin typeface="Candara" panose="020E0502030303020204" pitchFamily="34" charset="0"/>
              </a:rPr>
              <a:t>Transendent nivå </a:t>
            </a:r>
          </a:p>
          <a:p>
            <a:pPr algn="ctr"/>
            <a:r>
              <a:rPr lang="nb-NO" sz="1600" cap="none" spc="0" dirty="0">
                <a:ln w="0"/>
                <a:solidFill>
                  <a:srgbClr val="19304B"/>
                </a:solidFill>
                <a:latin typeface="Candara" panose="020E0502030303020204" pitchFamily="34" charset="0"/>
              </a:rPr>
              <a:t>(usynlig/metafysisk) </a:t>
            </a:r>
          </a:p>
        </p:txBody>
      </p:sp>
      <p:sp>
        <p:nvSpPr>
          <p:cNvPr id="26" name="Rektangel 25">
            <a:extLst>
              <a:ext uri="{FF2B5EF4-FFF2-40B4-BE49-F238E27FC236}">
                <a16:creationId xmlns:a16="http://schemas.microsoft.com/office/drawing/2014/main" id="{CEED10AD-A161-2D61-C9BD-294874038F17}"/>
              </a:ext>
            </a:extLst>
          </p:cNvPr>
          <p:cNvSpPr/>
          <p:nvPr/>
        </p:nvSpPr>
        <p:spPr>
          <a:xfrm>
            <a:off x="3818170" y="6004526"/>
            <a:ext cx="646331" cy="338554"/>
          </a:xfrm>
          <a:prstGeom prst="rect">
            <a:avLst/>
          </a:prstGeom>
          <a:noFill/>
        </p:spPr>
        <p:txBody>
          <a:bodyPr wrap="none" lIns="91440" tIns="45720" rIns="91440" bIns="45720">
            <a:spAutoFit/>
          </a:bodyPr>
          <a:lstStyle/>
          <a:p>
            <a:pPr algn="ctr"/>
            <a:r>
              <a:rPr lang="nb-NO" sz="1600" dirty="0">
                <a:ln w="0"/>
                <a:solidFill>
                  <a:srgbClr val="19304B"/>
                </a:solidFill>
                <a:latin typeface="Candara" panose="020E0502030303020204" pitchFamily="34" charset="0"/>
              </a:rPr>
              <a:t>å</a:t>
            </a:r>
            <a:r>
              <a:rPr lang="nb-NO" sz="1600" cap="none" spc="0" dirty="0">
                <a:ln w="0"/>
                <a:solidFill>
                  <a:srgbClr val="19304B"/>
                </a:solidFill>
                <a:latin typeface="Candara" panose="020E0502030303020204" pitchFamily="34" charset="0"/>
              </a:rPr>
              <a:t>rsak</a:t>
            </a:r>
          </a:p>
        </p:txBody>
      </p:sp>
      <p:sp>
        <p:nvSpPr>
          <p:cNvPr id="27" name="Rektangel 26">
            <a:extLst>
              <a:ext uri="{FF2B5EF4-FFF2-40B4-BE49-F238E27FC236}">
                <a16:creationId xmlns:a16="http://schemas.microsoft.com/office/drawing/2014/main" id="{53C42B3B-39D8-1524-E6F4-05C8439C318A}"/>
              </a:ext>
            </a:extLst>
          </p:cNvPr>
          <p:cNvSpPr/>
          <p:nvPr/>
        </p:nvSpPr>
        <p:spPr>
          <a:xfrm>
            <a:off x="8883180" y="5989287"/>
            <a:ext cx="878767" cy="338554"/>
          </a:xfrm>
          <a:prstGeom prst="rect">
            <a:avLst/>
          </a:prstGeom>
          <a:noFill/>
        </p:spPr>
        <p:txBody>
          <a:bodyPr wrap="none" lIns="91440" tIns="45720" rIns="91440" bIns="45720">
            <a:spAutoFit/>
          </a:bodyPr>
          <a:lstStyle/>
          <a:p>
            <a:pPr algn="ctr"/>
            <a:r>
              <a:rPr lang="nb-NO" sz="1600" dirty="0">
                <a:ln w="0"/>
                <a:solidFill>
                  <a:srgbClr val="19304B"/>
                </a:solidFill>
                <a:latin typeface="Candara" panose="020E0502030303020204" pitchFamily="34" charset="0"/>
              </a:rPr>
              <a:t>virkning</a:t>
            </a:r>
            <a:endParaRPr lang="nb-NO" sz="1600" cap="none" spc="0" dirty="0">
              <a:ln w="0"/>
              <a:solidFill>
                <a:srgbClr val="19304B"/>
              </a:solidFill>
              <a:latin typeface="Candara" panose="020E0502030303020204" pitchFamily="34" charset="0"/>
            </a:endParaRPr>
          </a:p>
        </p:txBody>
      </p:sp>
      <p:pic>
        <p:nvPicPr>
          <p:cNvPr id="2" name="Bilde 1" descr="Et bilde som inneholder tekst, bok, skjermbilde, grafisk design&#10;&#10;Automatisk generert beskrivelse">
            <a:extLst>
              <a:ext uri="{FF2B5EF4-FFF2-40B4-BE49-F238E27FC236}">
                <a16:creationId xmlns:a16="http://schemas.microsoft.com/office/drawing/2014/main" id="{79461293-2AA7-5EBE-A542-D1A3B91D0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9210">
            <a:off x="10823466" y="260727"/>
            <a:ext cx="922260" cy="1440000"/>
          </a:xfrm>
          <a:prstGeom prst="rect">
            <a:avLst/>
          </a:prstGeom>
          <a:effectLst>
            <a:outerShdw blurRad="63500" dist="63500" dir="2700000" algn="tl" rotWithShape="0">
              <a:prstClr val="black">
                <a:alpha val="35000"/>
              </a:prstClr>
            </a:outerShdw>
          </a:effectLst>
        </p:spPr>
      </p:pic>
    </p:spTree>
    <p:extLst>
      <p:ext uri="{BB962C8B-B14F-4D97-AF65-F5344CB8AC3E}">
        <p14:creationId xmlns:p14="http://schemas.microsoft.com/office/powerpoint/2010/main" val="346291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8" grpId="0"/>
      <p:bldP spid="19" grpId="0"/>
      <p:bldP spid="20" grpId="0" animBg="1"/>
      <p:bldP spid="21" grpId="0" animBg="1"/>
      <p:bldP spid="22" grpId="0" animBg="1"/>
      <p:bldP spid="23" grpId="0" animBg="1"/>
      <p:bldP spid="24" grpId="0"/>
      <p:bldP spid="15" grpId="0"/>
      <p:bldP spid="16" grpId="0"/>
      <p:bldP spid="17"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7">
            <a:extLst>
              <a:ext uri="{FF2B5EF4-FFF2-40B4-BE49-F238E27FC236}">
                <a16:creationId xmlns:a16="http://schemas.microsoft.com/office/drawing/2014/main" id="{B4A5C606-7596-8DDB-1DCD-7F4B0E79E311}"/>
              </a:ext>
            </a:extLst>
          </p:cNvPr>
          <p:cNvSpPr txBox="1">
            <a:spLocks noChangeArrowheads="1"/>
          </p:cNvSpPr>
          <p:nvPr/>
        </p:nvSpPr>
        <p:spPr bwMode="auto">
          <a:xfrm>
            <a:off x="2495600" y="-3634"/>
            <a:ext cx="8496944"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nb-NO" sz="4000" kern="0" dirty="0">
                <a:latin typeface="Georgia" charset="0"/>
                <a:ea typeface="ＭＳ Ｐゴシック" charset="0"/>
                <a:cs typeface="ＭＳ Ｐゴシック" charset="0"/>
              </a:rPr>
              <a:t>Energi er et nøkkelbegrep i NT</a:t>
            </a:r>
          </a:p>
          <a:p>
            <a:pPr eaLnBrk="1" hangingPunct="1">
              <a:lnSpc>
                <a:spcPct val="110000"/>
              </a:lnSpc>
              <a:spcBef>
                <a:spcPts val="0"/>
              </a:spcBef>
            </a:pPr>
            <a:r>
              <a:rPr lang="nb-NO" sz="3000" kern="0" dirty="0">
                <a:solidFill>
                  <a:schemeClr val="accent6">
                    <a:lumMod val="60000"/>
                    <a:lumOff val="40000"/>
                  </a:schemeClr>
                </a:solidFill>
                <a:latin typeface="Georgia" charset="0"/>
                <a:ea typeface="ＭＳ Ｐゴシック" charset="0"/>
                <a:cs typeface="ＭＳ Ｐゴシック" charset="0"/>
              </a:rPr>
              <a:t> - Men fortsatt ganske uoppdaget</a:t>
            </a:r>
          </a:p>
        </p:txBody>
      </p:sp>
      <p:pic>
        <p:nvPicPr>
          <p:cNvPr id="11" name="Bilde 10" descr="Et bilde som inneholder sketch, øks, kunst&#10;&#10;Automatisk generert beskrivelse">
            <a:extLst>
              <a:ext uri="{FF2B5EF4-FFF2-40B4-BE49-F238E27FC236}">
                <a16:creationId xmlns:a16="http://schemas.microsoft.com/office/drawing/2014/main" id="{25F63EF3-8516-D257-CC85-CF77F03BB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909" y="2060848"/>
            <a:ext cx="5390326" cy="4129430"/>
          </a:xfrm>
          <a:prstGeom prst="rect">
            <a:avLst/>
          </a:prstGeom>
        </p:spPr>
      </p:pic>
      <p:pic>
        <p:nvPicPr>
          <p:cNvPr id="2" name="Bilde 1" descr="Et bilde som inneholder tekst, bok, skjermbilde, grafisk design&#10;&#10;Automatisk generert beskrivelse">
            <a:extLst>
              <a:ext uri="{FF2B5EF4-FFF2-40B4-BE49-F238E27FC236}">
                <a16:creationId xmlns:a16="http://schemas.microsoft.com/office/drawing/2014/main" id="{FF4BEE4A-E238-5B55-CC6F-96D1778870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9210">
            <a:off x="10823466" y="260727"/>
            <a:ext cx="922260" cy="1440000"/>
          </a:xfrm>
          <a:prstGeom prst="rect">
            <a:avLst/>
          </a:prstGeom>
          <a:effectLst>
            <a:outerShdw blurRad="63500" dist="63500" dir="2700000" algn="tl" rotWithShape="0">
              <a:prstClr val="black">
                <a:alpha val="35000"/>
              </a:prstClr>
            </a:outerShdw>
          </a:effectLst>
        </p:spPr>
      </p:pic>
    </p:spTree>
    <p:extLst>
      <p:ext uri="{BB962C8B-B14F-4D97-AF65-F5344CB8AC3E}">
        <p14:creationId xmlns:p14="http://schemas.microsoft.com/office/powerpoint/2010/main" val="1278517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50A15720-BBE5-9C12-959A-CEEE214D58EA}"/>
              </a:ext>
            </a:extLst>
          </p:cNvPr>
          <p:cNvSpPr txBox="1"/>
          <p:nvPr/>
        </p:nvSpPr>
        <p:spPr>
          <a:xfrm>
            <a:off x="2207568" y="2348880"/>
            <a:ext cx="8856984" cy="3686907"/>
          </a:xfrm>
          <a:prstGeom prst="rect">
            <a:avLst/>
          </a:prstGeom>
          <a:noFill/>
        </p:spPr>
        <p:txBody>
          <a:bodyPr wrap="square">
            <a:spAutoFit/>
          </a:bodyPr>
          <a:lstStyle/>
          <a:p>
            <a:pPr algn="ctr"/>
            <a:r>
              <a:rPr lang="nb-NO" sz="2600" i="1" dirty="0">
                <a:latin typeface="Candara" panose="020E0502030303020204" pitchFamily="34" charset="0"/>
              </a:rPr>
              <a:t>For å nå dette målet                                                                       arbeider og kjemper jeg i hans kraft,                                                  den som virker i meg med styrke.</a:t>
            </a:r>
          </a:p>
          <a:p>
            <a:pPr algn="ctr">
              <a:spcBef>
                <a:spcPts val="3000"/>
              </a:spcBef>
            </a:pPr>
            <a:r>
              <a:rPr lang="nb-NO" sz="2600" i="1" dirty="0">
                <a:latin typeface="Candara" panose="020E0502030303020204" pitchFamily="34" charset="0"/>
              </a:rPr>
              <a:t>For å nå dette målet                                                                        arbeider og kjemper jeg ut fra hans energi </a:t>
            </a:r>
            <a:r>
              <a:rPr lang="nb-NO" sz="2600" dirty="0">
                <a:latin typeface="Candara" panose="020E0502030303020204" pitchFamily="34" charset="0"/>
              </a:rPr>
              <a:t>(</a:t>
            </a:r>
            <a:r>
              <a:rPr lang="nb-NO" sz="2600" dirty="0" err="1">
                <a:latin typeface="Candara" panose="020E0502030303020204" pitchFamily="34" charset="0"/>
              </a:rPr>
              <a:t>energy</a:t>
            </a:r>
            <a:r>
              <a:rPr lang="nb-NO" sz="2600" dirty="0">
                <a:latin typeface="Candara" panose="020E0502030303020204" pitchFamily="34" charset="0"/>
              </a:rPr>
              <a:t>, </a:t>
            </a:r>
            <a:r>
              <a:rPr lang="nb-NO" sz="2600" dirty="0" err="1">
                <a:latin typeface="Candara" panose="020E0502030303020204" pitchFamily="34" charset="0"/>
              </a:rPr>
              <a:t>enérgeia</a:t>
            </a:r>
            <a:r>
              <a:rPr lang="nb-NO" sz="2600" dirty="0">
                <a:latin typeface="Candara" panose="020E0502030303020204" pitchFamily="34" charset="0"/>
              </a:rPr>
              <a:t>), </a:t>
            </a:r>
            <a:r>
              <a:rPr lang="nb-NO" sz="2600" i="1" dirty="0">
                <a:latin typeface="Candara" panose="020E0502030303020204" pitchFamily="34" charset="0"/>
              </a:rPr>
              <a:t>som blir frigjort </a:t>
            </a:r>
            <a:r>
              <a:rPr lang="nb-NO" sz="2600" dirty="0">
                <a:latin typeface="Candara" panose="020E0502030303020204" pitchFamily="34" charset="0"/>
              </a:rPr>
              <a:t>(</a:t>
            </a:r>
            <a:r>
              <a:rPr lang="nb-NO" sz="2600" dirty="0" err="1">
                <a:latin typeface="Candara" panose="020E0502030303020204" pitchFamily="34" charset="0"/>
              </a:rPr>
              <a:t>beeing</a:t>
            </a:r>
            <a:r>
              <a:rPr lang="nb-NO" sz="2600" dirty="0">
                <a:latin typeface="Candara" panose="020E0502030303020204" pitchFamily="34" charset="0"/>
              </a:rPr>
              <a:t> </a:t>
            </a:r>
            <a:r>
              <a:rPr lang="nb-NO" sz="2600" dirty="0" err="1">
                <a:latin typeface="Candara" panose="020E0502030303020204" pitchFamily="34" charset="0"/>
              </a:rPr>
              <a:t>energized</a:t>
            </a:r>
            <a:r>
              <a:rPr lang="nb-NO" sz="2600" dirty="0">
                <a:latin typeface="Candara" panose="020E0502030303020204" pitchFamily="34" charset="0"/>
              </a:rPr>
              <a:t>, </a:t>
            </a:r>
            <a:r>
              <a:rPr lang="nb-NO" sz="2600" dirty="0" err="1">
                <a:latin typeface="Candara" panose="020E0502030303020204" pitchFamily="34" charset="0"/>
              </a:rPr>
              <a:t>energeuménen</a:t>
            </a:r>
            <a:r>
              <a:rPr lang="nb-NO" sz="2600" dirty="0">
                <a:latin typeface="Candara" panose="020E0502030303020204" pitchFamily="34" charset="0"/>
              </a:rPr>
              <a:t>)                     </a:t>
            </a:r>
            <a:r>
              <a:rPr lang="nb-NO" sz="2600" i="1" dirty="0">
                <a:latin typeface="Candara" panose="020E0502030303020204" pitchFamily="34" charset="0"/>
              </a:rPr>
              <a:t>i meg med styrke.</a:t>
            </a:r>
          </a:p>
          <a:p>
            <a:pPr algn="ctr">
              <a:lnSpc>
                <a:spcPct val="107000"/>
              </a:lnSpc>
              <a:spcAft>
                <a:spcPts val="800"/>
              </a:spcAft>
            </a:pPr>
            <a:endParaRPr lang="nb-NO"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17">
            <a:extLst>
              <a:ext uri="{FF2B5EF4-FFF2-40B4-BE49-F238E27FC236}">
                <a16:creationId xmlns:a16="http://schemas.microsoft.com/office/drawing/2014/main" id="{9F6CCA68-A170-DCDE-8AF8-7D4406EA99B6}"/>
              </a:ext>
            </a:extLst>
          </p:cNvPr>
          <p:cNvSpPr txBox="1">
            <a:spLocks noChangeArrowheads="1"/>
          </p:cNvSpPr>
          <p:nvPr/>
        </p:nvSpPr>
        <p:spPr bwMode="auto">
          <a:xfrm>
            <a:off x="2495600" y="44623"/>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nb-NO" sz="4000" kern="0" dirty="0">
                <a:latin typeface="Georgia" charset="0"/>
                <a:ea typeface="ＭＳ Ｐゴシック" charset="0"/>
                <a:cs typeface="ＭＳ Ｐゴシック" charset="0"/>
              </a:rPr>
              <a:t>Synergi</a:t>
            </a:r>
          </a:p>
          <a:p>
            <a:pPr eaLnBrk="1" hangingPunct="1">
              <a:lnSpc>
                <a:spcPct val="110000"/>
              </a:lnSpc>
              <a:spcBef>
                <a:spcPts val="0"/>
              </a:spcBef>
            </a:pPr>
            <a:r>
              <a:rPr lang="nb-NO" sz="2800" kern="0" dirty="0">
                <a:solidFill>
                  <a:schemeClr val="accent6">
                    <a:lumMod val="60000"/>
                    <a:lumOff val="40000"/>
                  </a:schemeClr>
                </a:solidFill>
                <a:latin typeface="Georgia" charset="0"/>
                <a:ea typeface="ＭＳ Ｐゴシック" charset="0"/>
                <a:cs typeface="ＭＳ Ｐゴシック" charset="0"/>
              </a:rPr>
              <a:t>- Kolosserne 1,29</a:t>
            </a:r>
          </a:p>
        </p:txBody>
      </p:sp>
      <p:pic>
        <p:nvPicPr>
          <p:cNvPr id="8" name="Bilde 7" descr="Et bilde som inneholder sketch, tegning, strektegning, kunst&#10;&#10;Automatisk generert beskrivelse">
            <a:extLst>
              <a:ext uri="{FF2B5EF4-FFF2-40B4-BE49-F238E27FC236}">
                <a16:creationId xmlns:a16="http://schemas.microsoft.com/office/drawing/2014/main" id="{ADC596D2-DF51-BAAA-EA1D-991DC9D63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2199" y="260648"/>
            <a:ext cx="751962" cy="576064"/>
          </a:xfrm>
          <a:prstGeom prst="rect">
            <a:avLst/>
          </a:prstGeom>
        </p:spPr>
      </p:pic>
    </p:spTree>
    <p:extLst>
      <p:ext uri="{BB962C8B-B14F-4D97-AF65-F5344CB8AC3E}">
        <p14:creationId xmlns:p14="http://schemas.microsoft.com/office/powerpoint/2010/main" val="332440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50A15720-BBE5-9C12-959A-CEEE214D58EA}"/>
              </a:ext>
            </a:extLst>
          </p:cNvPr>
          <p:cNvSpPr txBox="1"/>
          <p:nvPr/>
        </p:nvSpPr>
        <p:spPr>
          <a:xfrm>
            <a:off x="2639616" y="2514616"/>
            <a:ext cx="8064896" cy="3074624"/>
          </a:xfrm>
          <a:prstGeom prst="rect">
            <a:avLst/>
          </a:prstGeom>
          <a:noFill/>
        </p:spPr>
        <p:txBody>
          <a:bodyPr wrap="square">
            <a:spAutoFit/>
          </a:bodyPr>
          <a:lstStyle/>
          <a:p>
            <a:pPr algn="ctr">
              <a:lnSpc>
                <a:spcPct val="107000"/>
              </a:lnSpc>
              <a:spcAft>
                <a:spcPts val="800"/>
              </a:spcAft>
            </a:pPr>
            <a:r>
              <a:rPr lang="nb-NO" sz="2600" i="1" dirty="0">
                <a:effectLst/>
                <a:latin typeface="Candara" panose="020E0502030303020204" pitchFamily="34" charset="0"/>
                <a:ea typeface="Calibri" panose="020F0502020204030204" pitchFamily="34" charset="0"/>
                <a:cs typeface="Times New Roman" panose="02020603050405020304" pitchFamily="18" charset="0"/>
              </a:rPr>
              <a:t>For det er Gud som er virksom i dere, så dere både                                    vil og gjør det som er etter Guds gode vilje. </a:t>
            </a:r>
          </a:p>
          <a:p>
            <a:pPr algn="ctr">
              <a:lnSpc>
                <a:spcPct val="107000"/>
              </a:lnSpc>
              <a:spcBef>
                <a:spcPts val="3000"/>
              </a:spcBef>
              <a:spcAft>
                <a:spcPts val="800"/>
              </a:spcAft>
            </a:pPr>
            <a:r>
              <a:rPr lang="nb-NO" sz="2600" i="1"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For det er Gud som er energigiveren </a:t>
            </a:r>
            <a:r>
              <a:rPr lang="nb-NO" sz="26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a:t>
            </a:r>
            <a:r>
              <a:rPr lang="nb-NO" sz="2600" dirty="0" err="1">
                <a:solidFill>
                  <a:srgbClr val="333333"/>
                </a:solidFill>
                <a:effectLst/>
                <a:latin typeface="Candara" panose="020E0502030303020204" pitchFamily="34" charset="0"/>
                <a:ea typeface="Calibri" panose="020F0502020204030204" pitchFamily="34" charset="0"/>
                <a:cs typeface="Calibri" panose="020F0502020204030204" pitchFamily="34" charset="0"/>
              </a:rPr>
              <a:t>energizer</a:t>
            </a:r>
            <a:r>
              <a:rPr lang="nb-NO" sz="26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 </a:t>
            </a:r>
            <a:r>
              <a:rPr lang="nb-NO" sz="2600" dirty="0" err="1">
                <a:solidFill>
                  <a:srgbClr val="333333"/>
                </a:solidFill>
                <a:effectLst/>
                <a:latin typeface="Candara" panose="020E0502030303020204" pitchFamily="34" charset="0"/>
                <a:ea typeface="Calibri" panose="020F0502020204030204" pitchFamily="34" charset="0"/>
                <a:cs typeface="Calibri" panose="020F0502020204030204" pitchFamily="34" charset="0"/>
              </a:rPr>
              <a:t>energón</a:t>
            </a:r>
            <a:r>
              <a:rPr lang="nb-NO" sz="26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     </a:t>
            </a:r>
            <a:r>
              <a:rPr lang="nb-NO" sz="2600" i="1"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i dere, slik at dere både vil og frigir energi </a:t>
            </a:r>
            <a:r>
              <a:rPr lang="nb-NO" sz="26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a:t>
            </a:r>
            <a:r>
              <a:rPr lang="nb-NO" sz="2600" dirty="0" err="1">
                <a:solidFill>
                  <a:srgbClr val="333333"/>
                </a:solidFill>
                <a:effectLst/>
                <a:latin typeface="Candara" panose="020E0502030303020204" pitchFamily="34" charset="0"/>
                <a:ea typeface="Calibri" panose="020F0502020204030204" pitchFamily="34" charset="0"/>
                <a:cs typeface="Calibri" panose="020F0502020204030204" pitchFamily="34" charset="0"/>
              </a:rPr>
              <a:t>energize</a:t>
            </a:r>
            <a:r>
              <a:rPr lang="nb-NO" sz="26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 </a:t>
            </a:r>
            <a:r>
              <a:rPr lang="nb-NO" sz="2600" dirty="0" err="1">
                <a:solidFill>
                  <a:srgbClr val="333333"/>
                </a:solidFill>
                <a:effectLst/>
                <a:latin typeface="Candara" panose="020E0502030303020204" pitchFamily="34" charset="0"/>
                <a:ea typeface="Calibri" panose="020F0502020204030204" pitchFamily="34" charset="0"/>
                <a:cs typeface="Calibri" panose="020F0502020204030204" pitchFamily="34" charset="0"/>
              </a:rPr>
              <a:t>energeín</a:t>
            </a:r>
            <a:r>
              <a:rPr lang="nb-NO" sz="2600"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 </a:t>
            </a:r>
            <a:r>
              <a:rPr lang="nb-NO" sz="2600" i="1" dirty="0">
                <a:solidFill>
                  <a:srgbClr val="333333"/>
                </a:solidFill>
                <a:effectLst/>
                <a:latin typeface="Candara" panose="020E0502030303020204" pitchFamily="34" charset="0"/>
                <a:ea typeface="Calibri" panose="020F0502020204030204" pitchFamily="34" charset="0"/>
                <a:cs typeface="Calibri" panose="020F0502020204030204" pitchFamily="34" charset="0"/>
              </a:rPr>
              <a:t>etter Guds gode vilje.</a:t>
            </a:r>
            <a:endParaRPr lang="nb-NO" sz="2600" i="1" dirty="0">
              <a:effectLst/>
              <a:latin typeface="Candara" panose="020E0502030303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17">
            <a:extLst>
              <a:ext uri="{FF2B5EF4-FFF2-40B4-BE49-F238E27FC236}">
                <a16:creationId xmlns:a16="http://schemas.microsoft.com/office/drawing/2014/main" id="{9F6CCA68-A170-DCDE-8AF8-7D4406EA99B6}"/>
              </a:ext>
            </a:extLst>
          </p:cNvPr>
          <p:cNvSpPr txBox="1">
            <a:spLocks noChangeArrowheads="1"/>
          </p:cNvSpPr>
          <p:nvPr/>
        </p:nvSpPr>
        <p:spPr bwMode="auto">
          <a:xfrm>
            <a:off x="2495600" y="44623"/>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nb-NO" sz="4000" kern="0" dirty="0">
                <a:latin typeface="Georgia" charset="0"/>
                <a:ea typeface="ＭＳ Ｐゴシック" charset="0"/>
                <a:cs typeface="ＭＳ Ｐゴシック" charset="0"/>
              </a:rPr>
              <a:t>Synergi</a:t>
            </a:r>
          </a:p>
          <a:p>
            <a:pPr eaLnBrk="1" hangingPunct="1">
              <a:lnSpc>
                <a:spcPct val="110000"/>
              </a:lnSpc>
              <a:spcBef>
                <a:spcPts val="0"/>
              </a:spcBef>
            </a:pPr>
            <a:r>
              <a:rPr lang="nb-NO" sz="2800" kern="0" dirty="0">
                <a:solidFill>
                  <a:schemeClr val="accent6">
                    <a:lumMod val="60000"/>
                    <a:lumOff val="40000"/>
                  </a:schemeClr>
                </a:solidFill>
                <a:latin typeface="Georgia" charset="0"/>
                <a:ea typeface="ＭＳ Ｐゴシック" charset="0"/>
                <a:cs typeface="ＭＳ Ｐゴシック" charset="0"/>
              </a:rPr>
              <a:t>- Filipperne 2,13</a:t>
            </a:r>
          </a:p>
        </p:txBody>
      </p:sp>
      <p:pic>
        <p:nvPicPr>
          <p:cNvPr id="2" name="Bilde 1" descr="Et bilde som inneholder sketch, tegning, strektegning, kunst&#10;&#10;Automatisk generert beskrivelse">
            <a:extLst>
              <a:ext uri="{FF2B5EF4-FFF2-40B4-BE49-F238E27FC236}">
                <a16:creationId xmlns:a16="http://schemas.microsoft.com/office/drawing/2014/main" id="{A797BDB4-BF27-0801-0F6D-45B8A4D14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2199" y="260648"/>
            <a:ext cx="751962" cy="576064"/>
          </a:xfrm>
          <a:prstGeom prst="rect">
            <a:avLst/>
          </a:prstGeom>
        </p:spPr>
      </p:pic>
    </p:spTree>
    <p:extLst>
      <p:ext uri="{BB962C8B-B14F-4D97-AF65-F5344CB8AC3E}">
        <p14:creationId xmlns:p14="http://schemas.microsoft.com/office/powerpoint/2010/main" val="235529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50A15720-BBE5-9C12-959A-CEEE214D58EA}"/>
              </a:ext>
            </a:extLst>
          </p:cNvPr>
          <p:cNvSpPr txBox="1"/>
          <p:nvPr/>
        </p:nvSpPr>
        <p:spPr>
          <a:xfrm>
            <a:off x="1607145" y="2348880"/>
            <a:ext cx="9949310" cy="3557512"/>
          </a:xfrm>
          <a:prstGeom prst="rect">
            <a:avLst/>
          </a:prstGeom>
          <a:noFill/>
        </p:spPr>
        <p:txBody>
          <a:bodyPr wrap="square">
            <a:spAutoFit/>
          </a:bodyPr>
          <a:lstStyle/>
          <a:p>
            <a:pPr algn="ctr">
              <a:lnSpc>
                <a:spcPct val="107000"/>
              </a:lnSpc>
              <a:spcAft>
                <a:spcPts val="800"/>
              </a:spcAft>
            </a:pPr>
            <a:r>
              <a:rPr lang="nb-NO" sz="2600" i="1" dirty="0">
                <a:solidFill>
                  <a:srgbClr val="212529"/>
                </a:solidFill>
                <a:effectLst/>
                <a:highlight>
                  <a:srgbClr val="FFFFFF"/>
                </a:highlight>
                <a:latin typeface="Candara" panose="020E0502030303020204" pitchFamily="34" charset="0"/>
                <a:ea typeface="Calibri" panose="020F0502020204030204" pitchFamily="34" charset="0"/>
                <a:cs typeface="Calibri" panose="020F0502020204030204" pitchFamily="34" charset="0"/>
              </a:rPr>
              <a:t>Ut fra ham blir hele kroppen sammenføyd og holdt sammen                               av hvert bånd og ledd, alt etter den oppgave hver enkelt har fått tilmålt, så kroppen vokser og bygges opp i kjærlighet. </a:t>
            </a:r>
          </a:p>
          <a:p>
            <a:pPr algn="ctr">
              <a:lnSpc>
                <a:spcPct val="107000"/>
              </a:lnSpc>
              <a:spcBef>
                <a:spcPts val="3000"/>
              </a:spcBef>
              <a:spcAft>
                <a:spcPts val="800"/>
              </a:spcAft>
            </a:pPr>
            <a:r>
              <a:rPr lang="nb-NO" sz="2600" i="1" dirty="0">
                <a:solidFill>
                  <a:srgbClr val="212529"/>
                </a:solidFill>
                <a:effectLst/>
                <a:highlight>
                  <a:srgbClr val="FFFFFF"/>
                </a:highlight>
                <a:latin typeface="Candara" panose="020E0502030303020204" pitchFamily="34" charset="0"/>
                <a:ea typeface="Calibri" panose="020F0502020204030204" pitchFamily="34" charset="0"/>
                <a:cs typeface="Calibri" panose="020F0502020204030204" pitchFamily="34" charset="0"/>
              </a:rPr>
              <a:t>Ut fra ham blir hele kroppen sammenføyd og holdt sammen                      av hvert bånd og ledd, alt etter den energi (</a:t>
            </a:r>
            <a:r>
              <a:rPr lang="nb-NO" sz="2600" i="1" dirty="0" err="1">
                <a:solidFill>
                  <a:srgbClr val="212529"/>
                </a:solidFill>
                <a:effectLst/>
                <a:highlight>
                  <a:srgbClr val="FFFFFF"/>
                </a:highlight>
                <a:latin typeface="Candara" panose="020E0502030303020204" pitchFamily="34" charset="0"/>
                <a:ea typeface="Calibri" panose="020F0502020204030204" pitchFamily="34" charset="0"/>
                <a:cs typeface="Calibri" panose="020F0502020204030204" pitchFamily="34" charset="0"/>
              </a:rPr>
              <a:t>energy</a:t>
            </a:r>
            <a:r>
              <a:rPr lang="nb-NO" sz="2600" i="1" dirty="0">
                <a:solidFill>
                  <a:srgbClr val="212529"/>
                </a:solidFill>
                <a:effectLst/>
                <a:highlight>
                  <a:srgbClr val="FFFFFF"/>
                </a:highlight>
                <a:latin typeface="Candara" panose="020E0502030303020204" pitchFamily="34" charset="0"/>
                <a:ea typeface="Calibri" panose="020F0502020204030204" pitchFamily="34" charset="0"/>
                <a:cs typeface="Calibri" panose="020F0502020204030204" pitchFamily="34" charset="0"/>
              </a:rPr>
              <a:t>, </a:t>
            </a:r>
            <a:r>
              <a:rPr lang="nb-NO" sz="2600" i="1" dirty="0" err="1">
                <a:solidFill>
                  <a:srgbClr val="212529"/>
                </a:solidFill>
                <a:effectLst/>
                <a:highlight>
                  <a:srgbClr val="FFFFFF"/>
                </a:highlight>
                <a:latin typeface="Candara" panose="020E0502030303020204" pitchFamily="34" charset="0"/>
                <a:ea typeface="Calibri" panose="020F0502020204030204" pitchFamily="34" charset="0"/>
                <a:cs typeface="Calibri" panose="020F0502020204030204" pitchFamily="34" charset="0"/>
              </a:rPr>
              <a:t>enérgeian</a:t>
            </a:r>
            <a:r>
              <a:rPr lang="nb-NO" sz="2600" i="1" dirty="0">
                <a:solidFill>
                  <a:srgbClr val="212529"/>
                </a:solidFill>
                <a:effectLst/>
                <a:highlight>
                  <a:srgbClr val="FFFFFF"/>
                </a:highlight>
                <a:latin typeface="Candara" panose="020E0502030303020204" pitchFamily="34" charset="0"/>
                <a:ea typeface="Calibri" panose="020F0502020204030204" pitchFamily="34" charset="0"/>
                <a:cs typeface="Calibri" panose="020F0502020204030204" pitchFamily="34" charset="0"/>
              </a:rPr>
              <a:t>)             hver enkelt har fått tilmålt,                                                                                       så kroppen vokser og bygges opp i kjærlighet. </a:t>
            </a:r>
            <a:endParaRPr lang="nb-NO"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17">
            <a:extLst>
              <a:ext uri="{FF2B5EF4-FFF2-40B4-BE49-F238E27FC236}">
                <a16:creationId xmlns:a16="http://schemas.microsoft.com/office/drawing/2014/main" id="{9F6CCA68-A170-DCDE-8AF8-7D4406EA99B6}"/>
              </a:ext>
            </a:extLst>
          </p:cNvPr>
          <p:cNvSpPr txBox="1">
            <a:spLocks noChangeArrowheads="1"/>
          </p:cNvSpPr>
          <p:nvPr/>
        </p:nvSpPr>
        <p:spPr bwMode="auto">
          <a:xfrm>
            <a:off x="2495600" y="44623"/>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nb-NO" sz="4000" kern="0" dirty="0">
                <a:latin typeface="Georgia" charset="0"/>
                <a:ea typeface="ＭＳ Ｐゴシック" charset="0"/>
                <a:cs typeface="ＭＳ Ｐゴシック" charset="0"/>
              </a:rPr>
              <a:t>Synergi</a:t>
            </a:r>
          </a:p>
          <a:p>
            <a:pPr eaLnBrk="1" hangingPunct="1">
              <a:lnSpc>
                <a:spcPct val="110000"/>
              </a:lnSpc>
              <a:spcBef>
                <a:spcPts val="0"/>
              </a:spcBef>
            </a:pPr>
            <a:r>
              <a:rPr lang="nb-NO" sz="2800" kern="0" dirty="0">
                <a:solidFill>
                  <a:schemeClr val="accent6">
                    <a:lumMod val="60000"/>
                    <a:lumOff val="40000"/>
                  </a:schemeClr>
                </a:solidFill>
                <a:latin typeface="Georgia" charset="0"/>
                <a:ea typeface="ＭＳ Ｐゴシック" charset="0"/>
                <a:cs typeface="ＭＳ Ｐゴシック" charset="0"/>
              </a:rPr>
              <a:t>- Efeserne 4,16</a:t>
            </a:r>
          </a:p>
        </p:txBody>
      </p:sp>
      <p:pic>
        <p:nvPicPr>
          <p:cNvPr id="2" name="Bilde 1" descr="Et bilde som inneholder sketch, tegning, strektegning, kunst&#10;&#10;Automatisk generert beskrivelse">
            <a:extLst>
              <a:ext uri="{FF2B5EF4-FFF2-40B4-BE49-F238E27FC236}">
                <a16:creationId xmlns:a16="http://schemas.microsoft.com/office/drawing/2014/main" id="{89C4878F-583E-20EE-FA41-3024B65CF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2199" y="260648"/>
            <a:ext cx="751962" cy="576064"/>
          </a:xfrm>
          <a:prstGeom prst="rect">
            <a:avLst/>
          </a:prstGeom>
        </p:spPr>
      </p:pic>
    </p:spTree>
    <p:extLst>
      <p:ext uri="{BB962C8B-B14F-4D97-AF65-F5344CB8AC3E}">
        <p14:creationId xmlns:p14="http://schemas.microsoft.com/office/powerpoint/2010/main" val="68402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a:extLst>
              <a:ext uri="{FF2B5EF4-FFF2-40B4-BE49-F238E27FC236}">
                <a16:creationId xmlns:a16="http://schemas.microsoft.com/office/drawing/2014/main" id="{9F515C43-D99F-15DD-93BF-01FEAB55AECD}"/>
              </a:ext>
            </a:extLst>
          </p:cNvPr>
          <p:cNvSpPr>
            <a:spLocks noGrp="1" noChangeArrowheads="1"/>
          </p:cNvSpPr>
          <p:nvPr>
            <p:ph type="ctrTitle"/>
          </p:nvPr>
        </p:nvSpPr>
        <p:spPr>
          <a:xfrm>
            <a:off x="2495600" y="14143"/>
            <a:ext cx="8172400" cy="1872209"/>
          </a:xfrm>
          <a:effectLst>
            <a:outerShdw blurRad="38100" dist="25400" dir="2700000" algn="ctr" rotWithShape="0">
              <a:srgbClr val="000000">
                <a:alpha val="50000"/>
              </a:srgbClr>
            </a:outerShdw>
          </a:effectLst>
        </p:spPr>
        <p:txBody>
          <a:bodyPr/>
          <a:lstStyle/>
          <a:p>
            <a:pPr eaLnBrk="1" hangingPunct="1">
              <a:lnSpc>
                <a:spcPct val="110000"/>
              </a:lnSpc>
            </a:pPr>
            <a:r>
              <a:rPr lang="nb-NO" sz="4000" dirty="0">
                <a:effectLst/>
                <a:latin typeface="Georgia" charset="0"/>
                <a:ea typeface="ＭＳ Ｐゴシック" charset="0"/>
                <a:cs typeface="ＭＳ Ｐゴシック" charset="0"/>
              </a:rPr>
              <a:t>Forvandlet</a:t>
            </a:r>
            <a:br>
              <a:rPr lang="nb-NO" sz="3400" dirty="0">
                <a:effectLst/>
                <a:latin typeface="Georgia" charset="0"/>
                <a:ea typeface="ＭＳ Ｐゴシック" charset="0"/>
                <a:cs typeface="ＭＳ Ｐゴシック" charset="0"/>
              </a:rPr>
            </a:br>
            <a:r>
              <a:rPr lang="nb-NO" sz="2800" kern="0" dirty="0">
                <a:solidFill>
                  <a:schemeClr val="accent6">
                    <a:lumMod val="60000"/>
                    <a:lumOff val="40000"/>
                  </a:schemeClr>
                </a:solidFill>
                <a:effectLst/>
                <a:latin typeface="Georgia" charset="0"/>
                <a:ea typeface="ＭＳ Ｐゴシック" charset="0"/>
                <a:cs typeface="ＭＳ Ｐゴシック" charset="0"/>
              </a:rPr>
              <a:t>- </a:t>
            </a:r>
            <a:r>
              <a:rPr lang="nb-NO" sz="2800" dirty="0">
                <a:solidFill>
                  <a:schemeClr val="accent6">
                    <a:lumMod val="60000"/>
                    <a:lumOff val="40000"/>
                  </a:schemeClr>
                </a:solidFill>
                <a:effectLst/>
                <a:latin typeface="Georgia" charset="0"/>
                <a:ea typeface="ＭＳ Ｐゴシック" charset="0"/>
                <a:cs typeface="ＭＳ Ｐゴシック" charset="0"/>
              </a:rPr>
              <a:t>ved Herrens Ånd</a:t>
            </a:r>
            <a:endParaRPr lang="nb-NO" sz="3400" dirty="0">
              <a:solidFill>
                <a:schemeClr val="accent6">
                  <a:lumMod val="60000"/>
                  <a:lumOff val="40000"/>
                </a:schemeClr>
              </a:solidFill>
              <a:effectLst/>
              <a:latin typeface="Georgia" charset="0"/>
              <a:ea typeface="ＭＳ Ｐゴシック" charset="0"/>
              <a:cs typeface="ＭＳ Ｐゴシック" charset="0"/>
            </a:endParaRPr>
          </a:p>
        </p:txBody>
      </p:sp>
      <p:sp>
        <p:nvSpPr>
          <p:cNvPr id="2" name="TekstSylinder 1">
            <a:extLst>
              <a:ext uri="{FF2B5EF4-FFF2-40B4-BE49-F238E27FC236}">
                <a16:creationId xmlns:a16="http://schemas.microsoft.com/office/drawing/2014/main" id="{EA157308-2CBF-CCE5-29D8-D3AD3300E024}"/>
              </a:ext>
            </a:extLst>
          </p:cNvPr>
          <p:cNvSpPr txBox="1"/>
          <p:nvPr/>
        </p:nvSpPr>
        <p:spPr>
          <a:xfrm>
            <a:off x="1869275" y="2622215"/>
            <a:ext cx="9425050" cy="3327065"/>
          </a:xfrm>
          <a:prstGeom prst="rect">
            <a:avLst/>
          </a:prstGeom>
          <a:noFill/>
        </p:spPr>
        <p:txBody>
          <a:bodyPr wrap="square">
            <a:spAutoFit/>
          </a:bodyPr>
          <a:lstStyle/>
          <a:p>
            <a:pPr algn="ctr">
              <a:lnSpc>
                <a:spcPct val="107000"/>
              </a:lnSpc>
              <a:spcAft>
                <a:spcPts val="1200"/>
              </a:spcAft>
            </a:pPr>
            <a:r>
              <a:rPr lang="nb-NO" sz="2800" dirty="0">
                <a:latin typeface="Candara" panose="020E0502030303020204" pitchFamily="34" charset="0"/>
              </a:rPr>
              <a:t>«Men når de vender om til Herren, blir sløret tatt bort. Herren, det er Ånden, og hvor Herrens Ånd er der er frihet. Og vi, som uten slør for ansiktet ser Herrens herlighet         som i et speil, </a:t>
            </a:r>
            <a:r>
              <a:rPr lang="nb-NO" sz="2800" b="1" dirty="0">
                <a:solidFill>
                  <a:srgbClr val="6B6BCF"/>
                </a:solidFill>
                <a:latin typeface="Candara" panose="020E0502030303020204" pitchFamily="34" charset="0"/>
              </a:rPr>
              <a:t>vi blir alle forvandlet til dette bildet</a:t>
            </a:r>
            <a:r>
              <a:rPr lang="nb-NO" sz="2800" dirty="0">
                <a:latin typeface="Candara" panose="020E0502030303020204" pitchFamily="34" charset="0"/>
              </a:rPr>
              <a:t>,                              fra herlighet til herlighet,                                                                    og dette skjer ved Herrens Ånd.»</a:t>
            </a:r>
          </a:p>
          <a:p>
            <a:pPr algn="r">
              <a:lnSpc>
                <a:spcPct val="107000"/>
              </a:lnSpc>
              <a:spcAft>
                <a:spcPts val="0"/>
              </a:spcAft>
            </a:pPr>
            <a:r>
              <a:rPr lang="en-GB" sz="2000" dirty="0">
                <a:latin typeface="Candara" panose="020E0502030303020204" pitchFamily="34" charset="0"/>
              </a:rPr>
              <a:t>2. Kor. 3,16-18</a:t>
            </a:r>
            <a:endParaRPr lang="nb-NO" sz="2000" dirty="0">
              <a:latin typeface="Candara" panose="020E0502030303020204" pitchFamily="34" charset="0"/>
            </a:endParaRPr>
          </a:p>
        </p:txBody>
      </p:sp>
    </p:spTree>
    <p:extLst>
      <p:ext uri="{BB962C8B-B14F-4D97-AF65-F5344CB8AC3E}">
        <p14:creationId xmlns:p14="http://schemas.microsoft.com/office/powerpoint/2010/main" val="189341346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693CA99-A31C-6FAA-7557-E651E91942FF}"/>
              </a:ext>
            </a:extLst>
          </p:cNvPr>
          <p:cNvSpPr/>
          <p:nvPr/>
        </p:nvSpPr>
        <p:spPr>
          <a:xfrm>
            <a:off x="1559496" y="1283638"/>
            <a:ext cx="9937104" cy="2123658"/>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66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pitchFamily="34" charset="0"/>
                <a:ea typeface="ＭＳ Ｐゴシック"/>
              </a:rPr>
              <a:t>Forvandlingsteologien</a:t>
            </a:r>
          </a:p>
          <a:p>
            <a:pPr marL="0" marR="0" lvl="0" indent="0" defTabSz="914400" rtl="0" eaLnBrk="0" fontAlgn="base" latinLnBrk="0" hangingPunct="0">
              <a:lnSpc>
                <a:spcPct val="100000"/>
              </a:lnSpc>
              <a:spcBef>
                <a:spcPct val="0"/>
              </a:spcBef>
              <a:spcAft>
                <a:spcPct val="0"/>
              </a:spcAft>
              <a:buClrTx/>
              <a:buSzTx/>
              <a:buFontTx/>
              <a:buNone/>
              <a:tabLst/>
              <a:defRPr/>
            </a:pPr>
            <a:r>
              <a:rPr lang="nb-NO"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a typeface="ＭＳ Ｐゴシック"/>
              </a:rPr>
              <a:t>		i NaMu</a:t>
            </a:r>
            <a:endParaRPr kumimoji="0" lang="nb-NO" sz="66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pitchFamily="34" charset="0"/>
              <a:ea typeface="ＭＳ Ｐゴシック"/>
            </a:endParaRPr>
          </a:p>
        </p:txBody>
      </p:sp>
      <p:sp>
        <p:nvSpPr>
          <p:cNvPr id="2" name="Plassholder for innhold 2">
            <a:extLst>
              <a:ext uri="{FF2B5EF4-FFF2-40B4-BE49-F238E27FC236}">
                <a16:creationId xmlns:a16="http://schemas.microsoft.com/office/drawing/2014/main" id="{4496C5CB-D82F-BEE5-8C57-982974DA9ED4}"/>
              </a:ext>
            </a:extLst>
          </p:cNvPr>
          <p:cNvSpPr txBox="1">
            <a:spLocks/>
          </p:cNvSpPr>
          <p:nvPr/>
        </p:nvSpPr>
        <p:spPr bwMode="auto">
          <a:xfrm>
            <a:off x="1919536" y="3942092"/>
            <a:ext cx="5832648" cy="160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marL="0" marR="0" lvl="0" indent="0" algn="ctr" defTabSz="914400" rtl="0" eaLnBrk="0" fontAlgn="base" latinLnBrk="0" hangingPunct="0">
              <a:lnSpc>
                <a:spcPct val="110000"/>
              </a:lnSpc>
              <a:spcBef>
                <a:spcPts val="0"/>
              </a:spcBef>
              <a:spcAft>
                <a:spcPct val="0"/>
              </a:spcAft>
              <a:buClrTx/>
              <a:buSzTx/>
              <a:buFontTx/>
              <a:buNone/>
              <a:tabLst/>
              <a:defRPr/>
            </a:pPr>
            <a:r>
              <a:rPr kumimoji="0" lang="nb-NO" sz="2800" b="1" i="1" u="none" strike="noStrike" kern="0" cap="none" spc="0" normalizeH="0" baseline="0" noProof="0" dirty="0">
                <a:ln>
                  <a:noFill/>
                </a:ln>
                <a:solidFill>
                  <a:schemeClr val="accent6">
                    <a:lumMod val="50000"/>
                  </a:schemeClr>
                </a:solidFill>
                <a:effectLst/>
                <a:uLnTx/>
                <a:uFillTx/>
                <a:latin typeface="Candara" panose="020E0502030303020204" pitchFamily="34" charset="0"/>
                <a:ea typeface="ＭＳ Ｐゴシック"/>
                <a:cs typeface="Calibri" panose="020F0502020204030204" pitchFamily="34" charset="0"/>
              </a:rPr>
              <a:t>«</a:t>
            </a:r>
            <a:r>
              <a:rPr lang="nb-NO" sz="2800" b="0" i="1" dirty="0">
                <a:solidFill>
                  <a:srgbClr val="212529"/>
                </a:solidFill>
                <a:effectLst/>
                <a:latin typeface="Candara" panose="020E0502030303020204" pitchFamily="34" charset="0"/>
              </a:rPr>
              <a:t>La oss derfor legge bort mørkets gjerninger og kle oss i </a:t>
            </a:r>
            <a:r>
              <a:rPr lang="nb-NO" sz="2800" b="1" i="1" dirty="0">
                <a:solidFill>
                  <a:schemeClr val="accent2">
                    <a:lumMod val="75000"/>
                  </a:schemeClr>
                </a:solidFill>
                <a:effectLst/>
                <a:latin typeface="Candara" panose="020E0502030303020204" pitchFamily="34" charset="0"/>
              </a:rPr>
              <a:t>lysets rustning</a:t>
            </a:r>
            <a:r>
              <a:rPr lang="nb-NO" sz="2800" b="0" i="1" dirty="0">
                <a:solidFill>
                  <a:srgbClr val="212529"/>
                </a:solidFill>
                <a:effectLst/>
                <a:latin typeface="Candara" panose="020E0502030303020204" pitchFamily="34" charset="0"/>
              </a:rPr>
              <a:t>»</a:t>
            </a:r>
            <a:endParaRPr kumimoji="0" lang="nb-NO" sz="2800" b="1" i="1" u="none" strike="noStrike" kern="0" cap="none" spc="0" normalizeH="0" baseline="0" noProof="0" dirty="0">
              <a:ln>
                <a:noFill/>
              </a:ln>
              <a:solidFill>
                <a:schemeClr val="accent6">
                  <a:lumMod val="50000"/>
                </a:schemeClr>
              </a:solidFill>
              <a:effectLst/>
              <a:uLnTx/>
              <a:uFillTx/>
              <a:latin typeface="Candara" panose="020E0502030303020204" pitchFamily="34" charset="0"/>
              <a:ea typeface="ＭＳ Ｐゴシック"/>
              <a:cs typeface="Calibri" panose="020F0502020204030204" pitchFamily="34" charset="0"/>
            </a:endParaRPr>
          </a:p>
          <a:p>
            <a:pPr marL="0" marR="0" lvl="0" indent="0" algn="r" defTabSz="914400" rtl="0" eaLnBrk="0" fontAlgn="base" latinLnBrk="0" hangingPunct="0">
              <a:lnSpc>
                <a:spcPct val="110000"/>
              </a:lnSpc>
              <a:spcBef>
                <a:spcPts val="1200"/>
              </a:spcBef>
              <a:spcAft>
                <a:spcPct val="0"/>
              </a:spcAft>
              <a:buClrTx/>
              <a:buSzTx/>
              <a:buFontTx/>
              <a:buNone/>
              <a:tabLst/>
              <a:defRPr/>
            </a:pPr>
            <a:r>
              <a:rPr lang="nb-NO" sz="2000" kern="0" dirty="0">
                <a:solidFill>
                  <a:schemeClr val="accent6">
                    <a:lumMod val="50000"/>
                  </a:schemeClr>
                </a:solidFill>
                <a:latin typeface="Candara" panose="020E0502030303020204" pitchFamily="34" charset="0"/>
                <a:ea typeface="ＭＳ Ｐゴシック"/>
                <a:cs typeface="Calibri" panose="020F0502020204030204" pitchFamily="34" charset="0"/>
              </a:rPr>
              <a:t>Rom. 13,12 (siste del)</a:t>
            </a:r>
            <a:endParaRPr kumimoji="0" lang="nb-NO" sz="2000" b="0" i="0" u="none" strike="noStrike" kern="0" cap="none" spc="0" normalizeH="0" baseline="0" noProof="0" dirty="0">
              <a:ln>
                <a:noFill/>
              </a:ln>
              <a:solidFill>
                <a:schemeClr val="accent6">
                  <a:lumMod val="50000"/>
                </a:schemeClr>
              </a:solidFill>
              <a:effectLst/>
              <a:uLnTx/>
              <a:uFillTx/>
              <a:latin typeface="Candara" panose="020E0502030303020204" pitchFamily="34" charset="0"/>
              <a:ea typeface="ＭＳ Ｐゴシック"/>
              <a:cs typeface="Calibri" panose="020F0502020204030204" pitchFamily="34" charset="0"/>
            </a:endParaRPr>
          </a:p>
          <a:p>
            <a:pPr marL="0" marR="0" lvl="0" indent="0" algn="r" defTabSz="914400" rtl="0" eaLnBrk="0" fontAlgn="base" latinLnBrk="0" hangingPunct="0">
              <a:lnSpc>
                <a:spcPct val="110000"/>
              </a:lnSpc>
              <a:spcBef>
                <a:spcPts val="1200"/>
              </a:spcBef>
              <a:spcAft>
                <a:spcPct val="0"/>
              </a:spcAft>
              <a:buClrTx/>
              <a:buSzTx/>
              <a:buFontTx/>
              <a:buNone/>
              <a:tabLst/>
              <a:defRPr/>
            </a:pPr>
            <a:r>
              <a:rPr kumimoji="0" lang="nb-NO" sz="3600" b="0" i="0" u="none" strike="noStrike" kern="0" cap="none" spc="0" normalizeH="0" baseline="0" noProof="0" dirty="0">
                <a:ln>
                  <a:noFill/>
                </a:ln>
                <a:solidFill>
                  <a:srgbClr val="000000"/>
                </a:solidFill>
                <a:effectLst/>
                <a:uLnTx/>
                <a:uFillTx/>
                <a:latin typeface="Candara" panose="020E0502030303020204" pitchFamily="34" charset="0"/>
                <a:ea typeface="ＭＳ Ｐゴシック"/>
                <a:cs typeface="Calibri" panose="020F0502020204030204" pitchFamily="34" charset="0"/>
              </a:rPr>
              <a:t> </a:t>
            </a:r>
          </a:p>
          <a:p>
            <a:pPr marL="0" marR="0" lvl="0" indent="0" algn="r" defTabSz="914400" rtl="0" eaLnBrk="0" fontAlgn="base" latinLnBrk="0" hangingPunct="0">
              <a:lnSpc>
                <a:spcPct val="110000"/>
              </a:lnSpc>
              <a:spcBef>
                <a:spcPct val="20000"/>
              </a:spcBef>
              <a:spcAft>
                <a:spcPct val="0"/>
              </a:spcAft>
              <a:buClrTx/>
              <a:buSzTx/>
              <a:buFontTx/>
              <a:buNone/>
              <a:tabLst/>
              <a:defRPr/>
            </a:pPr>
            <a:endParaRPr kumimoji="0" lang="nb-NO" sz="2800" b="0" i="1" u="none" strike="noStrike" kern="0" cap="none" spc="0" normalizeH="0" baseline="0" noProof="0" dirty="0">
              <a:ln>
                <a:noFill/>
              </a:ln>
              <a:solidFill>
                <a:srgbClr val="000000"/>
              </a:solidFill>
              <a:effectLst/>
              <a:uLnTx/>
              <a:uFillTx/>
              <a:latin typeface="Candara" panose="020E0502030303020204" pitchFamily="34" charset="0"/>
              <a:ea typeface="ＭＳ Ｐゴシック"/>
              <a:cs typeface="Calibri" panose="020F0502020204030204" pitchFamily="34" charset="0"/>
            </a:endParaRPr>
          </a:p>
          <a:p>
            <a:pPr marL="0" marR="0" lvl="0" indent="0" algn="ctr" defTabSz="914400" rtl="0" eaLnBrk="0" fontAlgn="base" latinLnBrk="0" hangingPunct="0">
              <a:lnSpc>
                <a:spcPct val="110000"/>
              </a:lnSpc>
              <a:spcBef>
                <a:spcPct val="20000"/>
              </a:spcBef>
              <a:spcAft>
                <a:spcPct val="0"/>
              </a:spcAft>
              <a:buClrTx/>
              <a:buSzTx/>
              <a:buFontTx/>
              <a:buNone/>
              <a:tabLst/>
              <a:defRPr/>
            </a:pPr>
            <a:endParaRPr kumimoji="0" lang="nb-NO" sz="4000" b="0" i="0" u="none" strike="noStrike" kern="0" cap="none" spc="0" normalizeH="0" baseline="0" noProof="0" dirty="0">
              <a:ln>
                <a:noFill/>
              </a:ln>
              <a:solidFill>
                <a:srgbClr val="000000"/>
              </a:solidFill>
              <a:effectLst/>
              <a:uLnTx/>
              <a:uFillTx/>
              <a:latin typeface="Candara" panose="020E0502030303020204" pitchFamily="34" charset="0"/>
              <a:ea typeface="ＭＳ Ｐゴシック"/>
              <a:cs typeface="Calibri" panose="020F0502020204030204" pitchFamily="34" charset="0"/>
            </a:endParaRPr>
          </a:p>
        </p:txBody>
      </p:sp>
      <p:pic>
        <p:nvPicPr>
          <p:cNvPr id="1026" name="Picture 2" descr="Lysets rustning - Ken Follett">
            <a:extLst>
              <a:ext uri="{FF2B5EF4-FFF2-40B4-BE49-F238E27FC236}">
                <a16:creationId xmlns:a16="http://schemas.microsoft.com/office/drawing/2014/main" id="{319EACA6-6ACA-1373-7737-0A07F48BB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2556">
            <a:off x="8401944" y="2803007"/>
            <a:ext cx="2525834" cy="3779564"/>
          </a:xfrm>
          <a:prstGeom prst="rect">
            <a:avLst/>
          </a:prstGeom>
          <a:noFill/>
          <a:effectLst>
            <a:outerShdw blurRad="127000" dist="63500" dir="2700000" algn="tl" rotWithShape="0">
              <a:prstClr val="black">
                <a:alpha val="5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727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7768" y="1833459"/>
            <a:ext cx="4945128" cy="494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8" name="Picture 7" descr="3 color arc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4646" y="1803079"/>
            <a:ext cx="5225690" cy="5082305"/>
          </a:xfrm>
          <a:prstGeom prst="rect">
            <a:avLst/>
          </a:prstGeom>
        </p:spPr>
      </p:pic>
      <p:sp>
        <p:nvSpPr>
          <p:cNvPr id="23" name="TextBox 22"/>
          <p:cNvSpPr txBox="1">
            <a:spLocks noChangeAspect="1"/>
          </p:cNvSpPr>
          <p:nvPr/>
        </p:nvSpPr>
        <p:spPr>
          <a:xfrm rot="14399220">
            <a:off x="4138274" y="1620010"/>
            <a:ext cx="5040000" cy="5040000"/>
          </a:xfrm>
          <a:prstGeom prst="rect">
            <a:avLst/>
          </a:prstGeom>
          <a:noFill/>
        </p:spPr>
        <p:txBody>
          <a:bodyPr wrap="square" rtlCol="0">
            <a:prstTxWarp prst="textArchUp">
              <a:avLst/>
            </a:prstTxWarp>
            <a:spAutoFit/>
          </a:bodyPr>
          <a:lstStyle/>
          <a:p>
            <a:pPr algn="ctr" eaLnBrk="0" fontAlgn="base" hangingPunct="0">
              <a:spcBef>
                <a:spcPct val="0"/>
              </a:spcBef>
              <a:spcAft>
                <a:spcPct val="0"/>
              </a:spcAft>
            </a:pPr>
            <a:r>
              <a:rPr lang="nb-NO" sz="1600" b="1" dirty="0">
                <a:solidFill>
                  <a:srgbClr val="FFFFFF"/>
                </a:solidFill>
                <a:latin typeface="Tahoma"/>
                <a:cs typeface="Tahoma"/>
              </a:rPr>
              <a:t>Nåde</a:t>
            </a:r>
          </a:p>
        </p:txBody>
      </p:sp>
      <p:sp>
        <p:nvSpPr>
          <p:cNvPr id="59" name="TextBox 58"/>
          <p:cNvSpPr txBox="1">
            <a:spLocks noChangeAspect="1"/>
          </p:cNvSpPr>
          <p:nvPr/>
        </p:nvSpPr>
        <p:spPr>
          <a:xfrm>
            <a:off x="4223035" y="1976653"/>
            <a:ext cx="4537261" cy="4537261"/>
          </a:xfrm>
          <a:prstGeom prst="rect">
            <a:avLst/>
          </a:prstGeom>
          <a:noFill/>
        </p:spPr>
        <p:txBody>
          <a:bodyPr wrap="square" rtlCol="0">
            <a:prstTxWarp prst="textArchUp">
              <a:avLst/>
            </a:prstTxWarp>
            <a:spAutoFit/>
          </a:bodyPr>
          <a:lstStyle/>
          <a:p>
            <a:pPr algn="ctr" eaLnBrk="0" fontAlgn="base" hangingPunct="0">
              <a:spcBef>
                <a:spcPct val="0"/>
              </a:spcBef>
              <a:spcAft>
                <a:spcPct val="0"/>
              </a:spcAft>
            </a:pPr>
            <a:r>
              <a:rPr lang="nb-NO" sz="1600" b="1" dirty="0">
                <a:solidFill>
                  <a:srgbClr val="FFFFFF"/>
                </a:solidFill>
                <a:latin typeface="Tahoma"/>
                <a:cs typeface="Tahoma"/>
              </a:rPr>
              <a:t>Rettferdighet</a:t>
            </a:r>
          </a:p>
        </p:txBody>
      </p:sp>
      <p:sp>
        <p:nvSpPr>
          <p:cNvPr id="60" name="TextBox 59"/>
          <p:cNvSpPr txBox="1">
            <a:spLocks noChangeAspect="1"/>
          </p:cNvSpPr>
          <p:nvPr/>
        </p:nvSpPr>
        <p:spPr>
          <a:xfrm rot="7203188">
            <a:off x="3706870" y="1532500"/>
            <a:ext cx="5040000" cy="5040000"/>
          </a:xfrm>
          <a:prstGeom prst="rect">
            <a:avLst/>
          </a:prstGeom>
          <a:noFill/>
        </p:spPr>
        <p:txBody>
          <a:bodyPr wrap="square" rtlCol="0">
            <a:prstTxWarp prst="textArchUp">
              <a:avLst/>
            </a:prstTxWarp>
            <a:spAutoFit/>
          </a:bodyPr>
          <a:lstStyle/>
          <a:p>
            <a:pPr algn="ctr" eaLnBrk="0" fontAlgn="base" hangingPunct="0">
              <a:spcBef>
                <a:spcPct val="0"/>
              </a:spcBef>
              <a:spcAft>
                <a:spcPct val="0"/>
              </a:spcAft>
            </a:pPr>
            <a:r>
              <a:rPr lang="nb-NO" sz="1600" b="1" dirty="0">
                <a:solidFill>
                  <a:srgbClr val="FFFFFF"/>
                </a:solidFill>
                <a:latin typeface="Tahoma"/>
                <a:cs typeface="Tahoma"/>
              </a:rPr>
              <a:t>Sannhet</a:t>
            </a:r>
          </a:p>
        </p:txBody>
      </p:sp>
      <p:sp>
        <p:nvSpPr>
          <p:cNvPr id="19" name="Rectangle 17">
            <a:extLst>
              <a:ext uri="{FF2B5EF4-FFF2-40B4-BE49-F238E27FC236}">
                <a16:creationId xmlns:a16="http://schemas.microsoft.com/office/drawing/2014/main" id="{ABD71603-8A0C-4EDF-9C19-BF09EF218BD0}"/>
              </a:ext>
            </a:extLst>
          </p:cNvPr>
          <p:cNvSpPr txBox="1">
            <a:spLocks noChangeArrowheads="1"/>
          </p:cNvSpPr>
          <p:nvPr/>
        </p:nvSpPr>
        <p:spPr bwMode="auto">
          <a:xfrm>
            <a:off x="2495600" y="-4524"/>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pPr>
            <a:r>
              <a:rPr lang="nb-NO" sz="4000" kern="0" dirty="0">
                <a:latin typeface="Georgia" charset="0"/>
                <a:ea typeface="ＭＳ Ｐゴシック" charset="0"/>
                <a:cs typeface="ＭＳ Ｐゴシック" charset="0"/>
              </a:rPr>
              <a:t>Lysets rustning</a:t>
            </a:r>
          </a:p>
          <a:p>
            <a:pPr eaLnBrk="1" hangingPunct="1">
              <a:lnSpc>
                <a:spcPct val="110000"/>
              </a:lnSpc>
            </a:pPr>
            <a:r>
              <a:rPr lang="nb-NO" sz="2800" kern="0" dirty="0">
                <a:solidFill>
                  <a:schemeClr val="accent6">
                    <a:lumMod val="60000"/>
                    <a:lumOff val="40000"/>
                  </a:schemeClr>
                </a:solidFill>
                <a:latin typeface="Georgia" charset="0"/>
                <a:ea typeface="ＭＳ Ｐゴシック" charset="0"/>
                <a:cs typeface="ＭＳ Ｐゴシック" charset="0"/>
              </a:rPr>
              <a:t>- Åndens frukter og varme relasjoner</a:t>
            </a:r>
            <a:endParaRPr lang="nb-NO" sz="3400" kern="0" dirty="0">
              <a:solidFill>
                <a:schemeClr val="accent6">
                  <a:lumMod val="60000"/>
                  <a:lumOff val="40000"/>
                </a:schemeClr>
              </a:solidFill>
              <a:latin typeface="Georgia" charset="0"/>
              <a:ea typeface="ＭＳ Ｐゴシック" charset="0"/>
              <a:cs typeface="ＭＳ Ｐゴシック" charset="0"/>
            </a:endParaRPr>
          </a:p>
        </p:txBody>
      </p:sp>
      <p:sp>
        <p:nvSpPr>
          <p:cNvPr id="2" name="TekstSylinder 1">
            <a:extLst>
              <a:ext uri="{FF2B5EF4-FFF2-40B4-BE49-F238E27FC236}">
                <a16:creationId xmlns:a16="http://schemas.microsoft.com/office/drawing/2014/main" id="{A627E4B1-9C59-2391-025F-050C721FEAA6}"/>
              </a:ext>
            </a:extLst>
          </p:cNvPr>
          <p:cNvSpPr txBox="1"/>
          <p:nvPr/>
        </p:nvSpPr>
        <p:spPr>
          <a:xfrm>
            <a:off x="5671134" y="4022246"/>
            <a:ext cx="1792478" cy="461665"/>
          </a:xfrm>
          <a:prstGeom prst="rect">
            <a:avLst/>
          </a:prstGeom>
          <a:noFill/>
        </p:spPr>
        <p:txBody>
          <a:bodyPr wrap="none" rtlCol="0">
            <a:spAutoFit/>
          </a:bodyPr>
          <a:lstStyle/>
          <a:p>
            <a:r>
              <a:rPr lang="nb-NO" sz="2400" b="1" dirty="0">
                <a:latin typeface="Tahoma" panose="020B0604030504040204" pitchFamily="34" charset="0"/>
                <a:ea typeface="Tahoma" panose="020B0604030504040204" pitchFamily="34" charset="0"/>
                <a:cs typeface="Tahoma" panose="020B0604030504040204" pitchFamily="34" charset="0"/>
              </a:rPr>
              <a:t>kjærlighet</a:t>
            </a:r>
          </a:p>
        </p:txBody>
      </p:sp>
      <p:sp>
        <p:nvSpPr>
          <p:cNvPr id="13" name="TekstSylinder 12">
            <a:extLst>
              <a:ext uri="{FF2B5EF4-FFF2-40B4-BE49-F238E27FC236}">
                <a16:creationId xmlns:a16="http://schemas.microsoft.com/office/drawing/2014/main" id="{3FEA9E17-4FF8-B9D5-9F85-4BC1B44E166D}"/>
              </a:ext>
            </a:extLst>
          </p:cNvPr>
          <p:cNvSpPr txBox="1"/>
          <p:nvPr/>
        </p:nvSpPr>
        <p:spPr>
          <a:xfrm>
            <a:off x="791783" y="3189134"/>
            <a:ext cx="2710253" cy="1754326"/>
          </a:xfrm>
          <a:prstGeom prst="rect">
            <a:avLst/>
          </a:prstGeom>
          <a:noFill/>
        </p:spPr>
        <p:txBody>
          <a:bodyPr wrap="square">
            <a:spAutoFit/>
          </a:bodyPr>
          <a:lstStyle/>
          <a:p>
            <a:pPr marR="0" lvl="0" algn="ctr" defTabSz="914400" rtl="0" eaLnBrk="0" fontAlgn="base" latinLnBrk="0" hangingPunct="0">
              <a:lnSpc>
                <a:spcPct val="100000"/>
              </a:lnSpc>
              <a:spcBef>
                <a:spcPct val="0"/>
              </a:spcBef>
              <a:spcAft>
                <a:spcPct val="0"/>
              </a:spcAft>
              <a:buClrTx/>
              <a:buSzTx/>
              <a:buFontTx/>
              <a:buNone/>
              <a:tabLst/>
            </a:pPr>
            <a:r>
              <a:rPr kumimoji="0" lang="nb-NO" altLang="nb-NO" sz="2400" b="1" i="0" u="none" strike="noStrike" cap="none" normalizeH="0" baseline="0" dirty="0">
                <a:ln>
                  <a:noFill/>
                </a:ln>
                <a:solidFill>
                  <a:srgbClr val="333333"/>
                </a:solidFill>
                <a:effectLst/>
                <a:latin typeface="Candara" panose="020E0502030303020204" pitchFamily="34" charset="0"/>
                <a:ea typeface="Calibri" panose="020F0502020204030204" pitchFamily="34" charset="0"/>
                <a:cs typeface="Arial" panose="020B0604020202020204" pitchFamily="34" charset="0"/>
              </a:rPr>
              <a:t>Gud er kjærlighet</a:t>
            </a:r>
            <a:r>
              <a:rPr kumimoji="0" lang="nb-NO" altLang="nb-NO" sz="2400" b="0" i="0" u="none" strike="noStrike" cap="none" normalizeH="0" baseline="0" dirty="0">
                <a:ln>
                  <a:noFill/>
                </a:ln>
                <a:solidFill>
                  <a:srgbClr val="333333"/>
                </a:solidFill>
                <a:effectLst/>
                <a:latin typeface="Candara" panose="020E0502030303020204" pitchFamily="34" charset="0"/>
                <a:ea typeface="Calibri" panose="020F0502020204030204" pitchFamily="34" charset="0"/>
                <a:cs typeface="Arial" panose="020B0604020202020204" pitchFamily="34" charset="0"/>
              </a:rPr>
              <a:t> </a:t>
            </a:r>
            <a:endParaRPr kumimoji="0" lang="nb-NO" altLang="nb-NO" sz="1200" b="0" i="0" u="none" strike="noStrike" cap="none" normalizeH="0" baseline="0" dirty="0">
              <a:ln>
                <a:noFill/>
              </a:ln>
              <a:solidFill>
                <a:schemeClr val="tx1"/>
              </a:solidFill>
              <a:effectLst/>
              <a:latin typeface="Candara" panose="020E0502030303020204" pitchFamily="34" charset="0"/>
            </a:endParaRPr>
          </a:p>
          <a:p>
            <a:pPr marR="0" lvl="0" algn="ctr" defTabSz="914400" rtl="0" eaLnBrk="0" fontAlgn="base" latinLnBrk="0" hangingPunct="0">
              <a:lnSpc>
                <a:spcPct val="100000"/>
              </a:lnSpc>
              <a:spcBef>
                <a:spcPts val="600"/>
              </a:spcBef>
              <a:spcAft>
                <a:spcPct val="0"/>
              </a:spcAft>
              <a:buClrTx/>
              <a:buSzTx/>
              <a:buFontTx/>
              <a:buNone/>
              <a:tabLst/>
            </a:pPr>
            <a:r>
              <a:rPr kumimoji="0" lang="nb-NO" altLang="nb-NO" sz="2000" b="0" i="1" u="none" strike="noStrike" cap="none" normalizeH="0" baseline="0" dirty="0">
                <a:ln>
                  <a:noFill/>
                </a:ln>
                <a:solidFill>
                  <a:srgbClr val="333333"/>
                </a:solidFill>
                <a:effectLst/>
                <a:latin typeface="Candara" panose="020E0502030303020204" pitchFamily="34" charset="0"/>
                <a:ea typeface="Calibri" panose="020F0502020204030204" pitchFamily="34" charset="0"/>
                <a:cs typeface="Arial" panose="020B0604020202020204" pitchFamily="34" charset="0"/>
              </a:rPr>
              <a:t>Den som ikke elsker,</a:t>
            </a:r>
            <a:endParaRPr kumimoji="0" lang="nb-NO" altLang="nb-NO" sz="1100" b="0" i="0" u="none" strike="noStrike" cap="none" normalizeH="0" baseline="0" dirty="0">
              <a:ln>
                <a:noFill/>
              </a:ln>
              <a:solidFill>
                <a:schemeClr val="tx1"/>
              </a:solidFill>
              <a:effectLst/>
              <a:latin typeface="Candara" panose="020E0502030303020204" pitchFamily="34" charset="0"/>
            </a:endParaRPr>
          </a:p>
          <a:p>
            <a:pPr marR="0" lvl="0" algn="ctr" defTabSz="914400" rtl="0" eaLnBrk="0" fontAlgn="base" latinLnBrk="0" hangingPunct="0">
              <a:lnSpc>
                <a:spcPct val="100000"/>
              </a:lnSpc>
              <a:spcBef>
                <a:spcPct val="0"/>
              </a:spcBef>
              <a:spcAft>
                <a:spcPct val="0"/>
              </a:spcAft>
              <a:buClrTx/>
              <a:buSzTx/>
              <a:buFontTx/>
              <a:buNone/>
              <a:tabLst/>
            </a:pPr>
            <a:r>
              <a:rPr kumimoji="0" lang="nb-NO" altLang="nb-NO" sz="2000" b="0" i="1" u="none" strike="noStrike" cap="none" normalizeH="0" baseline="0" dirty="0">
                <a:ln>
                  <a:noFill/>
                </a:ln>
                <a:solidFill>
                  <a:srgbClr val="333333"/>
                </a:solidFill>
                <a:effectLst/>
                <a:latin typeface="Candara" panose="020E0502030303020204" pitchFamily="34" charset="0"/>
                <a:ea typeface="Calibri" panose="020F0502020204030204" pitchFamily="34" charset="0"/>
                <a:cs typeface="Arial" panose="020B0604020202020204" pitchFamily="34" charset="0"/>
              </a:rPr>
              <a:t>har aldri kjent Gud,</a:t>
            </a:r>
            <a:endParaRPr kumimoji="0" lang="nb-NO" altLang="nb-NO" sz="1100" b="0" i="0" u="none" strike="noStrike" cap="none" normalizeH="0" baseline="0" dirty="0">
              <a:ln>
                <a:noFill/>
              </a:ln>
              <a:solidFill>
                <a:schemeClr val="tx1"/>
              </a:solidFill>
              <a:effectLst/>
              <a:latin typeface="Candara" panose="020E0502030303020204" pitchFamily="34" charset="0"/>
            </a:endParaRPr>
          </a:p>
          <a:p>
            <a:pPr marR="0" lvl="0" algn="ctr" defTabSz="914400" rtl="0" eaLnBrk="0" fontAlgn="base" latinLnBrk="0" hangingPunct="0">
              <a:lnSpc>
                <a:spcPct val="100000"/>
              </a:lnSpc>
              <a:spcBef>
                <a:spcPct val="0"/>
              </a:spcBef>
              <a:spcAft>
                <a:spcPct val="0"/>
              </a:spcAft>
              <a:buClrTx/>
              <a:buSzTx/>
              <a:buFontTx/>
              <a:buNone/>
              <a:tabLst/>
            </a:pPr>
            <a:r>
              <a:rPr kumimoji="0" lang="nb-NO" altLang="nb-NO" sz="2000" b="0" i="1" u="none" strike="noStrike" cap="none" normalizeH="0" baseline="0" dirty="0">
                <a:ln>
                  <a:noFill/>
                </a:ln>
                <a:solidFill>
                  <a:srgbClr val="333333"/>
                </a:solidFill>
                <a:effectLst/>
                <a:latin typeface="Candara" panose="020E0502030303020204" pitchFamily="34" charset="0"/>
                <a:ea typeface="Calibri" panose="020F0502020204030204" pitchFamily="34" charset="0"/>
                <a:cs typeface="Arial" panose="020B0604020202020204" pitchFamily="34" charset="0"/>
              </a:rPr>
              <a:t>for Gud er kjærlighet.</a:t>
            </a:r>
            <a:endParaRPr kumimoji="0" lang="nb-NO" altLang="nb-NO" sz="1100" b="0" i="0" u="none" strike="noStrike" cap="none" normalizeH="0" baseline="0" dirty="0">
              <a:ln>
                <a:noFill/>
              </a:ln>
              <a:solidFill>
                <a:schemeClr val="tx1"/>
              </a:solidFill>
              <a:effectLst/>
              <a:latin typeface="Candara" panose="020E0502030303020204" pitchFamily="34" charset="0"/>
            </a:endParaRPr>
          </a:p>
          <a:p>
            <a:pPr marR="0" lvl="0" algn="r" defTabSz="914400" rtl="0" eaLnBrk="0" fontAlgn="base" latinLnBrk="0" hangingPunct="0">
              <a:lnSpc>
                <a:spcPct val="100000"/>
              </a:lnSpc>
              <a:spcBef>
                <a:spcPts val="600"/>
              </a:spcBef>
              <a:spcAft>
                <a:spcPct val="0"/>
              </a:spcAft>
              <a:buClrTx/>
              <a:buSzTx/>
              <a:buFontTx/>
              <a:buNone/>
              <a:tabLst/>
            </a:pPr>
            <a:r>
              <a:rPr kumimoji="0" lang="nb-NO" altLang="nb-NO" sz="1400" b="0" i="0" u="none" strike="noStrike" cap="none" normalizeH="0" baseline="0" dirty="0">
                <a:ln>
                  <a:noFill/>
                </a:ln>
                <a:solidFill>
                  <a:srgbClr val="333333"/>
                </a:solidFill>
                <a:effectLst/>
                <a:latin typeface="Candara" panose="020E0502030303020204" pitchFamily="34" charset="0"/>
                <a:ea typeface="Calibri" panose="020F0502020204030204" pitchFamily="34" charset="0"/>
                <a:cs typeface="Arial" panose="020B0604020202020204" pitchFamily="34" charset="0"/>
              </a:rPr>
              <a:t>1. Joh. 4,8</a:t>
            </a:r>
            <a:endParaRPr kumimoji="0" lang="nb-NO" altLang="nb-NO" sz="1100" b="0" i="0" u="none" strike="noStrike" cap="none" normalizeH="0" baseline="0" dirty="0">
              <a:ln>
                <a:noFill/>
              </a:ln>
              <a:solidFill>
                <a:schemeClr val="tx1"/>
              </a:solidFill>
              <a:effectLst/>
              <a:latin typeface="Candara" panose="020E0502030303020204" pitchFamily="34" charset="0"/>
            </a:endParaRPr>
          </a:p>
        </p:txBody>
      </p:sp>
      <p:sp>
        <p:nvSpPr>
          <p:cNvPr id="15" name="TekstSylinder 14">
            <a:extLst>
              <a:ext uri="{FF2B5EF4-FFF2-40B4-BE49-F238E27FC236}">
                <a16:creationId xmlns:a16="http://schemas.microsoft.com/office/drawing/2014/main" id="{04C9598D-DB10-28CC-1A1D-0594D9AB9F77}"/>
              </a:ext>
            </a:extLst>
          </p:cNvPr>
          <p:cNvSpPr txBox="1"/>
          <p:nvPr/>
        </p:nvSpPr>
        <p:spPr>
          <a:xfrm>
            <a:off x="9313637" y="2837306"/>
            <a:ext cx="2615011" cy="2369880"/>
          </a:xfrm>
          <a:prstGeom prst="rect">
            <a:avLst/>
          </a:prstGeom>
          <a:noFill/>
        </p:spPr>
        <p:txBody>
          <a:bodyPr wrap="square">
            <a:spAutoFit/>
          </a:bodyPr>
          <a:lstStyle/>
          <a:p>
            <a:pPr marR="0" lvl="0" algn="ctr" defTabSz="914400" rtl="0" eaLnBrk="0" fontAlgn="base" latinLnBrk="0" hangingPunct="0">
              <a:lnSpc>
                <a:spcPct val="100000"/>
              </a:lnSpc>
              <a:spcBef>
                <a:spcPct val="0"/>
              </a:spcBef>
              <a:spcAft>
                <a:spcPct val="0"/>
              </a:spcAft>
              <a:buClrTx/>
              <a:buSzTx/>
              <a:buFontTx/>
              <a:buNone/>
              <a:tabLst/>
            </a:pPr>
            <a:r>
              <a:rPr kumimoji="0" lang="nb-NO" altLang="nb-NO" sz="2400" b="1" i="0" u="none" strike="noStrike" cap="none" normalizeH="0" baseline="0" dirty="0">
                <a:ln>
                  <a:noFill/>
                </a:ln>
                <a:solidFill>
                  <a:srgbClr val="333333"/>
                </a:solidFill>
                <a:effectLst/>
                <a:latin typeface="Candara" panose="020E0502030303020204" pitchFamily="34" charset="0"/>
                <a:ea typeface="Calibri" panose="020F0502020204030204" pitchFamily="34" charset="0"/>
                <a:cs typeface="Arial" panose="020B0604020202020204" pitchFamily="34" charset="0"/>
              </a:rPr>
              <a:t>Gud er lys</a:t>
            </a:r>
            <a:endParaRPr kumimoji="0" lang="nb-NO" altLang="nb-NO" sz="1200" b="0" i="0" u="none" strike="noStrike" cap="none" normalizeH="0" baseline="0" dirty="0">
              <a:ln>
                <a:noFill/>
              </a:ln>
              <a:solidFill>
                <a:schemeClr val="tx1"/>
              </a:solidFill>
              <a:effectLst/>
              <a:latin typeface="Candara" panose="020E0502030303020204" pitchFamily="34" charset="0"/>
            </a:endParaRPr>
          </a:p>
          <a:p>
            <a:pPr marR="0" lvl="0" algn="ctr" defTabSz="914400" rtl="0" eaLnBrk="0" fontAlgn="base" latinLnBrk="0" hangingPunct="0">
              <a:lnSpc>
                <a:spcPct val="100000"/>
              </a:lnSpc>
              <a:spcBef>
                <a:spcPts val="600"/>
              </a:spcBef>
              <a:spcAft>
                <a:spcPct val="0"/>
              </a:spcAft>
              <a:buClrTx/>
              <a:buSzTx/>
              <a:buFontTx/>
              <a:buNone/>
              <a:tabLst/>
            </a:pPr>
            <a:r>
              <a:rPr kumimoji="0" lang="nb-NO" altLang="nb-NO" sz="2000" b="0" i="1" u="none" strike="noStrike" cap="none" normalizeH="0" baseline="0" dirty="0">
                <a:ln>
                  <a:noFill/>
                </a:ln>
                <a:solidFill>
                  <a:srgbClr val="333333"/>
                </a:solidFill>
                <a:effectLst/>
                <a:latin typeface="Candara" panose="020E0502030303020204" pitchFamily="34" charset="0"/>
                <a:ea typeface="Calibri" panose="020F0502020204030204" pitchFamily="34" charset="0"/>
                <a:cs typeface="Arial" panose="020B0604020202020204" pitchFamily="34" charset="0"/>
              </a:rPr>
              <a:t>Dette er budskapet vi har hørt av ham og forkynner for dere: Gud er lys, det finnes ikke mørke i ham.</a:t>
            </a:r>
            <a:endParaRPr kumimoji="0" lang="nb-NO" altLang="nb-NO" sz="1100" b="0" i="0" u="none" strike="noStrike" cap="none" normalizeH="0" baseline="0" dirty="0">
              <a:ln>
                <a:noFill/>
              </a:ln>
              <a:solidFill>
                <a:schemeClr val="tx1"/>
              </a:solidFill>
              <a:effectLst/>
              <a:latin typeface="Candara" panose="020E0502030303020204" pitchFamily="34" charset="0"/>
            </a:endParaRPr>
          </a:p>
          <a:p>
            <a:pPr marR="0" lvl="0" algn="r" defTabSz="914400" rtl="0" eaLnBrk="0" fontAlgn="base" latinLnBrk="0" hangingPunct="0">
              <a:lnSpc>
                <a:spcPct val="100000"/>
              </a:lnSpc>
              <a:spcBef>
                <a:spcPts val="600"/>
              </a:spcBef>
              <a:spcAft>
                <a:spcPct val="0"/>
              </a:spcAft>
              <a:buClrTx/>
              <a:buSzTx/>
              <a:buFontTx/>
              <a:buNone/>
              <a:tabLst/>
            </a:pPr>
            <a:r>
              <a:rPr kumimoji="0" lang="nb-NO" altLang="nb-NO" sz="1400" b="0" i="0" u="none" strike="noStrike" cap="none" normalizeH="0" baseline="0" dirty="0">
                <a:ln>
                  <a:noFill/>
                </a:ln>
                <a:solidFill>
                  <a:srgbClr val="333333"/>
                </a:solidFill>
                <a:effectLst/>
                <a:latin typeface="Candara" panose="020E0502030303020204" pitchFamily="34" charset="0"/>
                <a:ea typeface="Calibri" panose="020F0502020204030204" pitchFamily="34" charset="0"/>
                <a:cs typeface="Arial" panose="020B0604020202020204" pitchFamily="34" charset="0"/>
              </a:rPr>
              <a:t>1. Joh. 1,5</a:t>
            </a:r>
            <a:endParaRPr kumimoji="0" lang="nb-NO" altLang="nb-NO" sz="1100" b="0" i="0" u="none" strike="noStrike" cap="none" normalizeH="0" baseline="0" dirty="0">
              <a:ln>
                <a:noFill/>
              </a:ln>
              <a:solidFill>
                <a:schemeClr val="tx1"/>
              </a:solidFill>
              <a:effectLst/>
              <a:latin typeface="Candara" panose="020E0502030303020204" pitchFamily="34" charset="0"/>
            </a:endParaRPr>
          </a:p>
        </p:txBody>
      </p:sp>
      <p:pic>
        <p:nvPicPr>
          <p:cNvPr id="4" name="Bilde 3" descr="Et bilde som inneholder tekst, design&#10;&#10;Automatisk generert beskrivelse">
            <a:extLst>
              <a:ext uri="{FF2B5EF4-FFF2-40B4-BE49-F238E27FC236}">
                <a16:creationId xmlns:a16="http://schemas.microsoft.com/office/drawing/2014/main" id="{C0A31C38-F3D6-18E9-6FCE-595F5C9E4F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6077">
            <a:off x="10777293" y="296729"/>
            <a:ext cx="1015385" cy="1440000"/>
          </a:xfrm>
          <a:prstGeom prst="rect">
            <a:avLst/>
          </a:prstGeom>
          <a:ln>
            <a:noFill/>
          </a:ln>
          <a:effectLst>
            <a:outerShdw blurRad="63500" dist="63500" dir="2700000" algn="tl" rotWithShape="0">
              <a:srgbClr val="333333">
                <a:alpha val="35000"/>
              </a:srgbClr>
            </a:outerShdw>
          </a:effectLst>
        </p:spPr>
      </p:pic>
      <p:pic>
        <p:nvPicPr>
          <p:cNvPr id="6" name="Bilde 5" descr="Et bilde som inneholder tekst, Font, skilt, nummer&#10;&#10;Automatisk generert beskrivelse">
            <a:extLst>
              <a:ext uri="{FF2B5EF4-FFF2-40B4-BE49-F238E27FC236}">
                <a16:creationId xmlns:a16="http://schemas.microsoft.com/office/drawing/2014/main" id="{92622FA0-1E7C-B25B-1491-952CEE3B21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733255"/>
            <a:ext cx="1064046" cy="1045329"/>
          </a:xfrm>
          <a:prstGeom prst="rect">
            <a:avLst/>
          </a:prstGeom>
        </p:spPr>
      </p:pic>
    </p:spTree>
    <p:extLst>
      <p:ext uri="{BB962C8B-B14F-4D97-AF65-F5344CB8AC3E}">
        <p14:creationId xmlns:p14="http://schemas.microsoft.com/office/powerpoint/2010/main" val="309754168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9"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379B3B8E-8ED6-4039-B8E9-56A068503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680" y="125344"/>
            <a:ext cx="6572174" cy="6628381"/>
          </a:xfrm>
          <a:prstGeom prst="rect">
            <a:avLst/>
          </a:prstGeom>
        </p:spPr>
      </p:pic>
      <p:pic>
        <p:nvPicPr>
          <p:cNvPr id="2" name="Bilde 1" descr="Et bilde som inneholder tekst, design&#10;&#10;Automatisk generert beskrivelse">
            <a:extLst>
              <a:ext uri="{FF2B5EF4-FFF2-40B4-BE49-F238E27FC236}">
                <a16:creationId xmlns:a16="http://schemas.microsoft.com/office/drawing/2014/main" id="{5A2C2DBF-7187-A56D-2D95-9437D50D6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6077">
            <a:off x="10777293" y="296729"/>
            <a:ext cx="1015385" cy="1440000"/>
          </a:xfrm>
          <a:prstGeom prst="rect">
            <a:avLst/>
          </a:prstGeom>
          <a:ln>
            <a:noFill/>
          </a:ln>
          <a:effectLst>
            <a:outerShdw blurRad="63500" dist="63500" dir="2700000" algn="tl" rotWithShape="0">
              <a:srgbClr val="333333">
                <a:alpha val="35000"/>
              </a:srgbClr>
            </a:outerShdw>
          </a:effectLst>
        </p:spPr>
      </p:pic>
      <p:pic>
        <p:nvPicPr>
          <p:cNvPr id="5" name="Bilde 4" descr="Et bilde som inneholder tekst, Font, skilt, nummer&#10;&#10;Automatisk generert beskrivelse">
            <a:extLst>
              <a:ext uri="{FF2B5EF4-FFF2-40B4-BE49-F238E27FC236}">
                <a16:creationId xmlns:a16="http://schemas.microsoft.com/office/drawing/2014/main" id="{3FF66BDE-160F-D0BA-AE86-642F46C6F0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33255"/>
            <a:ext cx="1064046" cy="1045329"/>
          </a:xfrm>
          <a:prstGeom prst="rect">
            <a:avLst/>
          </a:prstGeom>
        </p:spPr>
      </p:pic>
    </p:spTree>
    <p:extLst>
      <p:ext uri="{BB962C8B-B14F-4D97-AF65-F5344CB8AC3E}">
        <p14:creationId xmlns:p14="http://schemas.microsoft.com/office/powerpoint/2010/main" val="1833862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oup 19">
            <a:extLst>
              <a:ext uri="{FF2B5EF4-FFF2-40B4-BE49-F238E27FC236}">
                <a16:creationId xmlns:a16="http://schemas.microsoft.com/office/drawing/2014/main" id="{5B0DC8D4-A10E-468C-B412-AABA00B31700}"/>
              </a:ext>
            </a:extLst>
          </p:cNvPr>
          <p:cNvGraphicFramePr>
            <a:graphicFrameLocks noGrp="1"/>
          </p:cNvGraphicFramePr>
          <p:nvPr/>
        </p:nvGraphicFramePr>
        <p:xfrm>
          <a:off x="1984441" y="1988840"/>
          <a:ext cx="9512159" cy="1260000"/>
        </p:xfrm>
        <a:graphic>
          <a:graphicData uri="http://schemas.openxmlformats.org/drawingml/2006/table">
            <a:tbl>
              <a:tblPr/>
              <a:tblGrid>
                <a:gridCol w="4248472">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2167343">
                  <a:extLst>
                    <a:ext uri="{9D8B030D-6E8A-4147-A177-3AD203B41FA5}">
                      <a16:colId xmlns:a16="http://schemas.microsoft.com/office/drawing/2014/main" val="4097799194"/>
                    </a:ext>
                  </a:extLst>
                </a:gridCol>
              </a:tblGrid>
              <a:tr h="1260000">
                <a:tc>
                  <a:txBody>
                    <a:bodyPr/>
                    <a:lstStyle>
                      <a:lvl1pPr marL="92075">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92075" marR="0" lvl="0" indent="0" algn="l" defTabSz="914400" rtl="0" eaLnBrk="1" fontAlgn="base" latinLnBrk="0" hangingPunct="1">
                        <a:lnSpc>
                          <a:spcPct val="100000"/>
                        </a:lnSpc>
                        <a:spcBef>
                          <a:spcPct val="0"/>
                        </a:spcBef>
                        <a:spcAft>
                          <a:spcPct val="0"/>
                        </a:spcAft>
                        <a:buClrTx/>
                        <a:buSzTx/>
                        <a:buFontTx/>
                        <a:buNone/>
                        <a:tabLst/>
                      </a:pPr>
                      <a:r>
                        <a:rPr kumimoji="0" lang="nb-NO" altLang="nb-NO" sz="2400" b="0" i="1" u="none" strike="noStrike" cap="none" normalizeH="0" baseline="0" dirty="0">
                          <a:ln>
                            <a:noFill/>
                          </a:ln>
                          <a:solidFill>
                            <a:schemeClr val="tx1"/>
                          </a:solidFill>
                          <a:effectLst/>
                          <a:latin typeface="+mn-lt"/>
                        </a:rPr>
                        <a:t>Det er forskjellige </a:t>
                      </a:r>
                      <a:r>
                        <a:rPr kumimoji="0" lang="nb-NO" altLang="nb-NO" sz="2400" b="1" i="1" u="none" strike="noStrike" cap="none" normalizeH="0" baseline="0" dirty="0">
                          <a:ln>
                            <a:noFill/>
                          </a:ln>
                          <a:solidFill>
                            <a:schemeClr val="tx1"/>
                          </a:solidFill>
                          <a:effectLst/>
                          <a:latin typeface="+mn-lt"/>
                        </a:rPr>
                        <a:t>nådegaver</a:t>
                      </a:r>
                      <a:r>
                        <a:rPr kumimoji="0" lang="nb-NO" altLang="nb-NO" sz="2400" b="0" i="1" u="none" strike="noStrike" cap="none" normalizeH="0" baseline="0" dirty="0">
                          <a:ln>
                            <a:noFill/>
                          </a:ln>
                          <a:solidFill>
                            <a:schemeClr val="tx1"/>
                          </a:solidFill>
                          <a:effectLst/>
                          <a:latin typeface="+mn-lt"/>
                        </a:rPr>
                        <a:t>, men </a:t>
                      </a:r>
                      <a:r>
                        <a:rPr kumimoji="0" lang="nb-NO" altLang="nb-NO" sz="2400" b="1" i="1" u="none" strike="noStrike" cap="none" normalizeH="0" baseline="0" dirty="0">
                          <a:ln>
                            <a:noFill/>
                          </a:ln>
                          <a:solidFill>
                            <a:schemeClr val="tx1"/>
                          </a:solidFill>
                          <a:effectLst/>
                          <a:latin typeface="+mn-lt"/>
                        </a:rPr>
                        <a:t>Ånden</a:t>
                      </a:r>
                      <a:r>
                        <a:rPr kumimoji="0" lang="nb-NO" altLang="nb-NO" sz="2400" b="0" i="1" u="none" strike="noStrike" cap="none" normalizeH="0" baseline="0" dirty="0">
                          <a:ln>
                            <a:noFill/>
                          </a:ln>
                          <a:solidFill>
                            <a:schemeClr val="tx1"/>
                          </a:solidFill>
                          <a:effectLst/>
                          <a:latin typeface="+mn-lt"/>
                        </a:rPr>
                        <a:t> er den samme.</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74625" algn="l"/>
                          <a:tab pos="1698625" algn="l"/>
                        </a:tabLst>
                      </a:pPr>
                      <a:r>
                        <a:rPr kumimoji="0" lang="nb-NO" altLang="nb-NO" sz="2400" b="1" i="0" u="none" strike="noStrike" cap="none" normalizeH="0" baseline="0" dirty="0">
                          <a:ln>
                            <a:noFill/>
                          </a:ln>
                          <a:solidFill>
                            <a:schemeClr val="tx1"/>
                          </a:solidFill>
                          <a:effectLst/>
                          <a:latin typeface="+mn-lt"/>
                        </a:rPr>
                        <a:t>	Ånd 	gaver</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2400" b="1" i="0" u="none" strike="noStrike" cap="none" normalizeH="0" baseline="0" dirty="0">
                          <a:ln>
                            <a:noFill/>
                          </a:ln>
                          <a:solidFill>
                            <a:schemeClr val="tx1"/>
                          </a:solidFill>
                          <a:effectLst/>
                          <a:latin typeface="+mn-lt"/>
                        </a:rPr>
                        <a:t>kraft</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1" name="Group 3">
            <a:extLst>
              <a:ext uri="{FF2B5EF4-FFF2-40B4-BE49-F238E27FC236}">
                <a16:creationId xmlns:a16="http://schemas.microsoft.com/office/drawing/2014/main" id="{568CBDDF-AD65-49EB-A179-CF63B5E62967}"/>
              </a:ext>
            </a:extLst>
          </p:cNvPr>
          <p:cNvGraphicFramePr>
            <a:graphicFrameLocks noGrp="1"/>
          </p:cNvGraphicFramePr>
          <p:nvPr/>
        </p:nvGraphicFramePr>
        <p:xfrm>
          <a:off x="1984441" y="4506362"/>
          <a:ext cx="9512159" cy="1260000"/>
        </p:xfrm>
        <a:graphic>
          <a:graphicData uri="http://schemas.openxmlformats.org/drawingml/2006/table">
            <a:tbl>
              <a:tblPr/>
              <a:tblGrid>
                <a:gridCol w="4248472">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2167343">
                  <a:extLst>
                    <a:ext uri="{9D8B030D-6E8A-4147-A177-3AD203B41FA5}">
                      <a16:colId xmlns:a16="http://schemas.microsoft.com/office/drawing/2014/main" val="2631951010"/>
                    </a:ext>
                  </a:extLst>
                </a:gridCol>
              </a:tblGrid>
              <a:tr h="1260000">
                <a:tc>
                  <a:txBody>
                    <a:bodyPr/>
                    <a:lstStyle>
                      <a:lvl1pPr marL="92075">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92075" marR="0" lvl="0" indent="0" algn="l" defTabSz="914400" rtl="0" eaLnBrk="1" fontAlgn="base" latinLnBrk="0" hangingPunct="1">
                        <a:lnSpc>
                          <a:spcPct val="100000"/>
                        </a:lnSpc>
                        <a:spcBef>
                          <a:spcPct val="0"/>
                        </a:spcBef>
                        <a:spcAft>
                          <a:spcPct val="0"/>
                        </a:spcAft>
                        <a:buClrTx/>
                        <a:buSzTx/>
                        <a:buFontTx/>
                        <a:buNone/>
                        <a:tabLst/>
                      </a:pPr>
                      <a:r>
                        <a:rPr kumimoji="0" lang="nb-NO" altLang="nb-NO" sz="2400" b="0" i="1" u="none" strike="noStrike" cap="none" normalizeH="0" baseline="0" dirty="0">
                          <a:ln>
                            <a:noFill/>
                          </a:ln>
                          <a:solidFill>
                            <a:schemeClr val="tx1"/>
                          </a:solidFill>
                          <a:effectLst/>
                          <a:latin typeface="+mj-lt"/>
                        </a:rPr>
                        <a:t>Det er forskjellige </a:t>
                      </a:r>
                      <a:r>
                        <a:rPr kumimoji="0" lang="nb-NO" altLang="nb-NO" sz="2400" b="1" i="1" u="none" strike="noStrike" cap="none" normalizeH="0" baseline="0" dirty="0">
                          <a:ln>
                            <a:noFill/>
                          </a:ln>
                          <a:solidFill>
                            <a:schemeClr val="tx1"/>
                          </a:solidFill>
                          <a:effectLst/>
                          <a:latin typeface="+mj-lt"/>
                        </a:rPr>
                        <a:t>energier</a:t>
                      </a:r>
                      <a:r>
                        <a:rPr kumimoji="0" lang="nb-NO" altLang="nb-NO" sz="2400" b="0" i="1" u="none" strike="noStrike" cap="none" normalizeH="0" baseline="0" dirty="0">
                          <a:ln>
                            <a:noFill/>
                          </a:ln>
                          <a:solidFill>
                            <a:schemeClr val="tx1"/>
                          </a:solidFill>
                          <a:effectLst/>
                          <a:latin typeface="+mj-lt"/>
                        </a:rPr>
                        <a:t>, men </a:t>
                      </a:r>
                      <a:r>
                        <a:rPr kumimoji="0" lang="nb-NO" altLang="nb-NO" sz="2400" b="1" i="1" u="none" strike="noStrike" cap="none" normalizeH="0" baseline="0" dirty="0">
                          <a:ln>
                            <a:noFill/>
                          </a:ln>
                          <a:solidFill>
                            <a:schemeClr val="tx1"/>
                          </a:solidFill>
                          <a:effectLst/>
                          <a:latin typeface="+mj-lt"/>
                        </a:rPr>
                        <a:t>Gud</a:t>
                      </a:r>
                      <a:r>
                        <a:rPr kumimoji="0" lang="nb-NO" altLang="nb-NO" sz="2400" b="0" i="1" u="none" strike="noStrike" cap="none" normalizeH="0" baseline="0" dirty="0">
                          <a:ln>
                            <a:noFill/>
                          </a:ln>
                          <a:solidFill>
                            <a:schemeClr val="tx1"/>
                          </a:solidFill>
                          <a:effectLst/>
                          <a:latin typeface="+mj-lt"/>
                        </a:rPr>
                        <a:t> er den samme.</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53CD8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74625" algn="l"/>
                          <a:tab pos="1698625" algn="l"/>
                        </a:tabLst>
                      </a:pPr>
                      <a:r>
                        <a:rPr kumimoji="0" lang="nb-NO" altLang="nb-NO" sz="2400" b="1" i="0" u="none" strike="noStrike" cap="none" normalizeH="0" baseline="0" dirty="0">
                          <a:ln>
                            <a:noFill/>
                          </a:ln>
                          <a:solidFill>
                            <a:schemeClr val="tx1"/>
                          </a:solidFill>
                          <a:effectLst/>
                          <a:latin typeface="+mj-lt"/>
                        </a:rPr>
                        <a:t>	Skaper	energier</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53CD8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2400" b="1" i="0" u="none" strike="noStrike" cap="none" normalizeH="0" baseline="0" dirty="0">
                          <a:ln>
                            <a:noFill/>
                          </a:ln>
                          <a:solidFill>
                            <a:schemeClr val="tx1"/>
                          </a:solidFill>
                          <a:effectLst/>
                          <a:latin typeface="+mj-lt"/>
                        </a:rPr>
                        <a:t>visdom</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53CD81"/>
                    </a:solidFill>
                  </a:tcPr>
                </a:tc>
                <a:extLst>
                  <a:ext uri="{0D108BD9-81ED-4DB2-BD59-A6C34878D82A}">
                    <a16:rowId xmlns:a16="http://schemas.microsoft.com/office/drawing/2014/main" val="10000"/>
                  </a:ext>
                </a:extLst>
              </a:tr>
            </a:tbl>
          </a:graphicData>
        </a:graphic>
      </p:graphicFrame>
      <p:graphicFrame>
        <p:nvGraphicFramePr>
          <p:cNvPr id="12" name="Group 11">
            <a:extLst>
              <a:ext uri="{FF2B5EF4-FFF2-40B4-BE49-F238E27FC236}">
                <a16:creationId xmlns:a16="http://schemas.microsoft.com/office/drawing/2014/main" id="{621B4E6E-1CB8-4A7B-9BE7-E0BCC2033F0F}"/>
              </a:ext>
            </a:extLst>
          </p:cNvPr>
          <p:cNvGraphicFramePr>
            <a:graphicFrameLocks noGrp="1"/>
          </p:cNvGraphicFramePr>
          <p:nvPr/>
        </p:nvGraphicFramePr>
        <p:xfrm>
          <a:off x="1984442" y="3252081"/>
          <a:ext cx="9512157" cy="1260000"/>
        </p:xfrm>
        <a:graphic>
          <a:graphicData uri="http://schemas.openxmlformats.org/drawingml/2006/table">
            <a:tbl>
              <a:tblPr/>
              <a:tblGrid>
                <a:gridCol w="4248471">
                  <a:extLst>
                    <a:ext uri="{9D8B030D-6E8A-4147-A177-3AD203B41FA5}">
                      <a16:colId xmlns:a16="http://schemas.microsoft.com/office/drawing/2014/main" val="20000"/>
                    </a:ext>
                  </a:extLst>
                </a:gridCol>
                <a:gridCol w="3096344">
                  <a:extLst>
                    <a:ext uri="{9D8B030D-6E8A-4147-A177-3AD203B41FA5}">
                      <a16:colId xmlns:a16="http://schemas.microsoft.com/office/drawing/2014/main" val="70514625"/>
                    </a:ext>
                  </a:extLst>
                </a:gridCol>
                <a:gridCol w="2167342">
                  <a:extLst>
                    <a:ext uri="{9D8B030D-6E8A-4147-A177-3AD203B41FA5}">
                      <a16:colId xmlns:a16="http://schemas.microsoft.com/office/drawing/2014/main" val="20001"/>
                    </a:ext>
                  </a:extLst>
                </a:gridCol>
              </a:tblGrid>
              <a:tr h="1260000">
                <a:tc>
                  <a:txBody>
                    <a:bodyPr/>
                    <a:lstStyle>
                      <a:lvl1pPr marL="92075">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92075" marR="0" lvl="0" indent="0" algn="l" defTabSz="914400" rtl="0" eaLnBrk="1" fontAlgn="base" latinLnBrk="0" hangingPunct="1">
                        <a:lnSpc>
                          <a:spcPct val="100000"/>
                        </a:lnSpc>
                        <a:spcBef>
                          <a:spcPts val="600"/>
                        </a:spcBef>
                        <a:spcAft>
                          <a:spcPct val="0"/>
                        </a:spcAft>
                        <a:buClrTx/>
                        <a:buSzTx/>
                        <a:buFontTx/>
                        <a:buNone/>
                        <a:tabLst/>
                      </a:pPr>
                      <a:r>
                        <a:rPr kumimoji="0" lang="nb-NO" altLang="nb-NO" sz="2400" b="0" i="1" u="none" strike="noStrike" cap="none" normalizeH="0" baseline="0" dirty="0">
                          <a:ln>
                            <a:noFill/>
                          </a:ln>
                          <a:solidFill>
                            <a:schemeClr val="tx1"/>
                          </a:solidFill>
                          <a:effectLst/>
                          <a:latin typeface="+mj-lt"/>
                        </a:rPr>
                        <a:t>Det er forskjellige </a:t>
                      </a:r>
                      <a:r>
                        <a:rPr kumimoji="0" lang="nb-NO" altLang="nb-NO" sz="2400" b="1" i="1" u="none" strike="noStrike" cap="none" normalizeH="0" baseline="0" dirty="0">
                          <a:ln>
                            <a:noFill/>
                          </a:ln>
                          <a:solidFill>
                            <a:schemeClr val="tx1"/>
                          </a:solidFill>
                          <a:effectLst/>
                          <a:latin typeface="+mj-lt"/>
                        </a:rPr>
                        <a:t>tjenester</a:t>
                      </a:r>
                      <a:r>
                        <a:rPr kumimoji="0" lang="nb-NO" altLang="nb-NO" sz="2400" b="0" i="1" u="none" strike="noStrike" cap="none" normalizeH="0" baseline="0" dirty="0">
                          <a:ln>
                            <a:noFill/>
                          </a:ln>
                          <a:solidFill>
                            <a:schemeClr val="tx1"/>
                          </a:solidFill>
                          <a:effectLst/>
                          <a:latin typeface="+mj-lt"/>
                        </a:rPr>
                        <a:t>, men </a:t>
                      </a:r>
                      <a:r>
                        <a:rPr kumimoji="0" lang="nb-NO" altLang="nb-NO" sz="2400" b="1" i="1" u="none" strike="noStrike" cap="none" normalizeH="0" baseline="0" dirty="0">
                          <a:ln>
                            <a:noFill/>
                          </a:ln>
                          <a:solidFill>
                            <a:schemeClr val="tx1"/>
                          </a:solidFill>
                          <a:effectLst/>
                          <a:latin typeface="+mj-lt"/>
                        </a:rPr>
                        <a:t>Herren</a:t>
                      </a:r>
                      <a:r>
                        <a:rPr kumimoji="0" lang="nb-NO" altLang="nb-NO" sz="2400" b="0" i="1" u="none" strike="noStrike" cap="none" normalizeH="0" baseline="0" dirty="0">
                          <a:ln>
                            <a:noFill/>
                          </a:ln>
                          <a:solidFill>
                            <a:schemeClr val="tx1"/>
                          </a:solidFill>
                          <a:effectLst/>
                          <a:latin typeface="+mj-lt"/>
                        </a:rPr>
                        <a:t> er den samme.</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28668"/>
                    </a:solidFill>
                  </a:tcPr>
                </a:tc>
                <a:tc>
                  <a:txBody>
                    <a:bodyPr/>
                    <a:lstStyle/>
                    <a:p>
                      <a:pPr marL="92075" marR="0" lvl="0" indent="0" algn="l" defTabSz="914400" rtl="0" eaLnBrk="1" fontAlgn="base" latinLnBrk="0" hangingPunct="1">
                        <a:lnSpc>
                          <a:spcPct val="100000"/>
                        </a:lnSpc>
                        <a:spcBef>
                          <a:spcPts val="600"/>
                        </a:spcBef>
                        <a:spcAft>
                          <a:spcPct val="0"/>
                        </a:spcAft>
                        <a:buClrTx/>
                        <a:buSzTx/>
                        <a:buFontTx/>
                        <a:buNone/>
                        <a:tabLst>
                          <a:tab pos="174625" algn="l"/>
                          <a:tab pos="1698625" algn="l"/>
                        </a:tabLst>
                      </a:pPr>
                      <a:r>
                        <a:rPr kumimoji="0" lang="nb-NO" altLang="nb-NO" sz="2400" b="1" i="0" u="none" strike="noStrike" cap="none" normalizeH="0" baseline="0" dirty="0">
                          <a:ln>
                            <a:noFill/>
                          </a:ln>
                          <a:solidFill>
                            <a:schemeClr val="tx1"/>
                          </a:solidFill>
                          <a:effectLst/>
                          <a:latin typeface="+mj-lt"/>
                        </a:rPr>
                        <a:t>	Jesus	tjenester</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28668"/>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2400" b="1" i="0" u="none" strike="noStrike" cap="none" normalizeH="0" baseline="0" dirty="0">
                          <a:ln>
                            <a:noFill/>
                          </a:ln>
                          <a:solidFill>
                            <a:schemeClr val="tx1"/>
                          </a:solidFill>
                          <a:effectLst/>
                          <a:latin typeface="+mj-lt"/>
                        </a:rPr>
                        <a:t>overgivelse</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28668"/>
                    </a:solidFill>
                  </a:tcPr>
                </a:tc>
                <a:extLst>
                  <a:ext uri="{0D108BD9-81ED-4DB2-BD59-A6C34878D82A}">
                    <a16:rowId xmlns:a16="http://schemas.microsoft.com/office/drawing/2014/main" val="10000"/>
                  </a:ext>
                </a:extLst>
              </a:tr>
            </a:tbl>
          </a:graphicData>
        </a:graphic>
      </p:graphicFrame>
      <p:sp>
        <p:nvSpPr>
          <p:cNvPr id="2" name="Pil: høyre 1">
            <a:extLst>
              <a:ext uri="{FF2B5EF4-FFF2-40B4-BE49-F238E27FC236}">
                <a16:creationId xmlns:a16="http://schemas.microsoft.com/office/drawing/2014/main" id="{36857782-205B-4531-BD38-DA823102430D}"/>
              </a:ext>
            </a:extLst>
          </p:cNvPr>
          <p:cNvSpPr/>
          <p:nvPr/>
        </p:nvSpPr>
        <p:spPr>
          <a:xfrm>
            <a:off x="7529057" y="2295131"/>
            <a:ext cx="288032" cy="699063"/>
          </a:xfrm>
          <a:prstGeom prst="rightArrow">
            <a:avLst>
              <a:gd name="adj1" fmla="val 43772"/>
              <a:gd name="adj2" fmla="val 57103"/>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13" name="Pil: høyre 12">
            <a:extLst>
              <a:ext uri="{FF2B5EF4-FFF2-40B4-BE49-F238E27FC236}">
                <a16:creationId xmlns:a16="http://schemas.microsoft.com/office/drawing/2014/main" id="{6DE1BE63-DEEC-48FA-ACC7-86DB3F837A47}"/>
              </a:ext>
            </a:extLst>
          </p:cNvPr>
          <p:cNvSpPr/>
          <p:nvPr/>
        </p:nvSpPr>
        <p:spPr>
          <a:xfrm>
            <a:off x="7529057" y="3541794"/>
            <a:ext cx="288032" cy="699063"/>
          </a:xfrm>
          <a:prstGeom prst="rightArrow">
            <a:avLst>
              <a:gd name="adj1" fmla="val 43772"/>
              <a:gd name="adj2" fmla="val 57103"/>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14" name="Pil: høyre 13">
            <a:extLst>
              <a:ext uri="{FF2B5EF4-FFF2-40B4-BE49-F238E27FC236}">
                <a16:creationId xmlns:a16="http://schemas.microsoft.com/office/drawing/2014/main" id="{8D069413-E9B2-4881-BBEE-D8A4D246D172}"/>
              </a:ext>
            </a:extLst>
          </p:cNvPr>
          <p:cNvSpPr/>
          <p:nvPr/>
        </p:nvSpPr>
        <p:spPr>
          <a:xfrm>
            <a:off x="7529057" y="4800318"/>
            <a:ext cx="288032" cy="699063"/>
          </a:xfrm>
          <a:prstGeom prst="rightArrow">
            <a:avLst>
              <a:gd name="adj1" fmla="val 43772"/>
              <a:gd name="adj2" fmla="val 57103"/>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 name="Rectangle 17">
            <a:extLst>
              <a:ext uri="{FF2B5EF4-FFF2-40B4-BE49-F238E27FC236}">
                <a16:creationId xmlns:a16="http://schemas.microsoft.com/office/drawing/2014/main" id="{B881F7F7-E6E1-2A78-7155-7C4CFA20070E}"/>
              </a:ext>
            </a:extLst>
          </p:cNvPr>
          <p:cNvSpPr txBox="1">
            <a:spLocks noChangeArrowheads="1"/>
          </p:cNvSpPr>
          <p:nvPr/>
        </p:nvSpPr>
        <p:spPr bwMode="auto">
          <a:xfrm>
            <a:off x="1343473" y="897"/>
            <a:ext cx="10658254"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nb-NO" sz="4000" kern="0" dirty="0">
                <a:latin typeface="Georgia" charset="0"/>
                <a:ea typeface="ＭＳ Ｐゴシック" charset="0"/>
                <a:cs typeface="ＭＳ Ｐゴシック" charset="0"/>
              </a:rPr>
              <a:t>Å oppdage og ta i bruk gavene </a:t>
            </a:r>
          </a:p>
          <a:p>
            <a:pPr eaLnBrk="1" hangingPunct="1">
              <a:lnSpc>
                <a:spcPct val="110000"/>
              </a:lnSpc>
              <a:spcBef>
                <a:spcPts val="0"/>
              </a:spcBef>
            </a:pPr>
            <a:r>
              <a:rPr lang="nb-NO" sz="2800" kern="0" dirty="0">
                <a:solidFill>
                  <a:schemeClr val="accent6">
                    <a:lumMod val="60000"/>
                    <a:lumOff val="40000"/>
                  </a:schemeClr>
                </a:solidFill>
                <a:latin typeface="Georgia" charset="0"/>
                <a:ea typeface="ＭＳ Ｐゴシック" charset="0"/>
                <a:cs typeface="ＭＳ Ｐゴシック" charset="0"/>
              </a:rPr>
              <a:t>- Nådegavebasert tjeneste</a:t>
            </a:r>
          </a:p>
        </p:txBody>
      </p:sp>
      <p:sp>
        <p:nvSpPr>
          <p:cNvPr id="5" name="TekstSylinder 4">
            <a:extLst>
              <a:ext uri="{FF2B5EF4-FFF2-40B4-BE49-F238E27FC236}">
                <a16:creationId xmlns:a16="http://schemas.microsoft.com/office/drawing/2014/main" id="{64A2BAF6-28DD-1A59-62DB-955DFE51E144}"/>
              </a:ext>
            </a:extLst>
          </p:cNvPr>
          <p:cNvSpPr txBox="1"/>
          <p:nvPr/>
        </p:nvSpPr>
        <p:spPr>
          <a:xfrm>
            <a:off x="2258342" y="5877272"/>
            <a:ext cx="8995763" cy="461665"/>
          </a:xfrm>
          <a:prstGeom prst="rect">
            <a:avLst/>
          </a:prstGeom>
          <a:noFill/>
        </p:spPr>
        <p:txBody>
          <a:bodyPr wrap="square">
            <a:spAutoFit/>
          </a:bodyPr>
          <a:lstStyle/>
          <a:p>
            <a:r>
              <a:rPr lang="nb-NO"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han som er virksom og gjør (gir energi</a:t>
            </a:r>
            <a:r>
              <a:rPr lang="nb-NO" dirty="0">
                <a:solidFill>
                  <a:srgbClr val="212529"/>
                </a:solidFill>
                <a:highlight>
                  <a:srgbClr val="FFFFFF"/>
                </a:highlight>
                <a:latin typeface="Calibri" panose="020F0502020204030204" pitchFamily="34" charset="0"/>
                <a:ea typeface="Calibri" panose="020F0502020204030204" pitchFamily="34" charset="0"/>
                <a:cs typeface="Calibri" panose="020F0502020204030204" pitchFamily="34" charset="0"/>
              </a:rPr>
              <a:t>/</a:t>
            </a:r>
            <a:r>
              <a:rPr lang="nb-NO" dirty="0" err="1">
                <a:solidFill>
                  <a:srgbClr val="212529"/>
                </a:solidFill>
                <a:highlight>
                  <a:srgbClr val="FFFFFF"/>
                </a:highlight>
                <a:latin typeface="Calibri" panose="020F0502020204030204" pitchFamily="34" charset="0"/>
                <a:ea typeface="Calibri" panose="020F0502020204030204" pitchFamily="34" charset="0"/>
                <a:cs typeface="Calibri" panose="020F0502020204030204" pitchFamily="34" charset="0"/>
              </a:rPr>
              <a:t>energizes</a:t>
            </a:r>
            <a:r>
              <a:rPr lang="nb-NO" dirty="0">
                <a:solidFill>
                  <a:srgbClr val="212529"/>
                </a:solidFill>
                <a:highlight>
                  <a:srgbClr val="FFFFFF"/>
                </a:highlight>
                <a:latin typeface="Calibri" panose="020F0502020204030204" pitchFamily="34" charset="0"/>
                <a:ea typeface="Calibri" panose="020F0502020204030204" pitchFamily="34" charset="0"/>
                <a:cs typeface="Calibri" panose="020F0502020204030204" pitchFamily="34" charset="0"/>
              </a:rPr>
              <a:t>/</a:t>
            </a:r>
            <a:r>
              <a:rPr lang="en-GB"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energón</a:t>
            </a:r>
            <a:r>
              <a:rPr lang="nb-NO"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alt i alle. </a:t>
            </a:r>
            <a:endParaRPr lang="nb-NO" dirty="0">
              <a:latin typeface="Calibri" panose="020F0502020204030204" pitchFamily="34" charset="0"/>
              <a:ea typeface="Calibri" panose="020F0502020204030204" pitchFamily="34" charset="0"/>
              <a:cs typeface="Calibri" panose="020F0502020204030204" pitchFamily="34" charset="0"/>
            </a:endParaRPr>
          </a:p>
        </p:txBody>
      </p:sp>
      <p:sp>
        <p:nvSpPr>
          <p:cNvPr id="4" name="TekstSylinder 3">
            <a:extLst>
              <a:ext uri="{FF2B5EF4-FFF2-40B4-BE49-F238E27FC236}">
                <a16:creationId xmlns:a16="http://schemas.microsoft.com/office/drawing/2014/main" id="{2EB3CA68-7EDF-2773-CA0F-248685D83FBF}"/>
              </a:ext>
            </a:extLst>
          </p:cNvPr>
          <p:cNvSpPr txBox="1"/>
          <p:nvPr/>
        </p:nvSpPr>
        <p:spPr>
          <a:xfrm>
            <a:off x="5375920" y="6309320"/>
            <a:ext cx="6768752" cy="400110"/>
          </a:xfrm>
          <a:prstGeom prst="rect">
            <a:avLst/>
          </a:prstGeom>
          <a:noFill/>
        </p:spPr>
        <p:txBody>
          <a:bodyPr wrap="square">
            <a:spAutoFit/>
          </a:bodyPr>
          <a:lstStyle/>
          <a:p>
            <a:pPr algn="r">
              <a:spcBef>
                <a:spcPts val="1000"/>
              </a:spcBef>
            </a:pPr>
            <a:r>
              <a:rPr lang="nb-NO" sz="2000" dirty="0">
                <a:latin typeface="Calibri" panose="020F0502020204030204" pitchFamily="34" charset="0"/>
                <a:cs typeface="Calibri" panose="020F0502020204030204" pitchFamily="34" charset="0"/>
              </a:rPr>
              <a:t>1. Kor 12,4-6</a:t>
            </a:r>
          </a:p>
        </p:txBody>
      </p:sp>
      <p:pic>
        <p:nvPicPr>
          <p:cNvPr id="7" name="Bilde 6" descr="Et bilde som inneholder tekst, skjermbilde, Motetilbehør, design&#10;&#10;Automatisk generert beskrivelse">
            <a:extLst>
              <a:ext uri="{FF2B5EF4-FFF2-40B4-BE49-F238E27FC236}">
                <a16:creationId xmlns:a16="http://schemas.microsoft.com/office/drawing/2014/main" id="{0DB42986-BA9F-B2FE-29C3-89C9F4249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1794">
            <a:off x="10771545" y="298684"/>
            <a:ext cx="1010234" cy="1440000"/>
          </a:xfrm>
          <a:prstGeom prst="rect">
            <a:avLst/>
          </a:prstGeom>
          <a:ln>
            <a:noFill/>
          </a:ln>
          <a:effectLst>
            <a:outerShdw blurRad="63500" dist="63500" dir="2700000" algn="tl" rotWithShape="0">
              <a:srgbClr val="333333">
                <a:alpha val="35000"/>
              </a:srgbClr>
            </a:outerShdw>
          </a:effectLst>
        </p:spPr>
      </p:pic>
      <p:pic>
        <p:nvPicPr>
          <p:cNvPr id="9" name="Bilde 8" descr="Et bilde som inneholder tekst, Font, skjermbilde, nummer&#10;&#10;Automatisk generert beskrivelse">
            <a:extLst>
              <a:ext uri="{FF2B5EF4-FFF2-40B4-BE49-F238E27FC236}">
                <a16:creationId xmlns:a16="http://schemas.microsoft.com/office/drawing/2014/main" id="{C8F4AD02-B0BD-D6DB-CA9C-41E16C523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05" y="5766362"/>
            <a:ext cx="898716" cy="900000"/>
          </a:xfrm>
          <a:prstGeom prst="rect">
            <a:avLst/>
          </a:prstGeom>
        </p:spPr>
      </p:pic>
    </p:spTree>
    <p:extLst>
      <p:ext uri="{BB962C8B-B14F-4D97-AF65-F5344CB8AC3E}">
        <p14:creationId xmlns:p14="http://schemas.microsoft.com/office/powerpoint/2010/main" val="207036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par>
                          <p:cTn id="18" fill="hold">
                            <p:stCondLst>
                              <p:cond delay="2000"/>
                            </p:stCondLst>
                            <p:childTnLst>
                              <p:par>
                                <p:cTn id="19" presetID="10" presetClass="entr" presetSubtype="0" fill="hold" grpId="0" nodeType="afterEffect">
                                  <p:stCondLst>
                                    <p:cond delay="10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l: høyre 1">
            <a:extLst>
              <a:ext uri="{FF2B5EF4-FFF2-40B4-BE49-F238E27FC236}">
                <a16:creationId xmlns:a16="http://schemas.microsoft.com/office/drawing/2014/main" id="{36857782-205B-4531-BD38-DA823102430D}"/>
              </a:ext>
            </a:extLst>
          </p:cNvPr>
          <p:cNvSpPr/>
          <p:nvPr/>
        </p:nvSpPr>
        <p:spPr>
          <a:xfrm>
            <a:off x="7817089" y="2198056"/>
            <a:ext cx="288032" cy="699063"/>
          </a:xfrm>
          <a:prstGeom prst="rightArrow">
            <a:avLst>
              <a:gd name="adj1" fmla="val 43772"/>
              <a:gd name="adj2" fmla="val 57103"/>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13" name="Pil: høyre 12">
            <a:extLst>
              <a:ext uri="{FF2B5EF4-FFF2-40B4-BE49-F238E27FC236}">
                <a16:creationId xmlns:a16="http://schemas.microsoft.com/office/drawing/2014/main" id="{6DE1BE63-DEEC-48FA-ACC7-86DB3F837A47}"/>
              </a:ext>
            </a:extLst>
          </p:cNvPr>
          <p:cNvSpPr/>
          <p:nvPr/>
        </p:nvSpPr>
        <p:spPr>
          <a:xfrm>
            <a:off x="7817089" y="3444719"/>
            <a:ext cx="288032" cy="699063"/>
          </a:xfrm>
          <a:prstGeom prst="rightArrow">
            <a:avLst>
              <a:gd name="adj1" fmla="val 43772"/>
              <a:gd name="adj2" fmla="val 57103"/>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 name="Ellipse 2">
            <a:extLst>
              <a:ext uri="{FF2B5EF4-FFF2-40B4-BE49-F238E27FC236}">
                <a16:creationId xmlns:a16="http://schemas.microsoft.com/office/drawing/2014/main" id="{6EC2E1A2-5325-463E-9C4C-8E2AC9672D93}"/>
              </a:ext>
            </a:extLst>
          </p:cNvPr>
          <p:cNvSpPr/>
          <p:nvPr/>
        </p:nvSpPr>
        <p:spPr>
          <a:xfrm>
            <a:off x="2855640" y="2180117"/>
            <a:ext cx="2880000" cy="2880000"/>
          </a:xfrm>
          <a:prstGeom prst="ellipse">
            <a:avLst/>
          </a:prstGeom>
          <a:solidFill>
            <a:srgbClr val="FFFF66"/>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ktangel: avrundede hjørner 3">
            <a:extLst>
              <a:ext uri="{FF2B5EF4-FFF2-40B4-BE49-F238E27FC236}">
                <a16:creationId xmlns:a16="http://schemas.microsoft.com/office/drawing/2014/main" id="{E9B3A17B-5AEA-40E5-97B3-4CE55025EA28}"/>
              </a:ext>
            </a:extLst>
          </p:cNvPr>
          <p:cNvSpPr/>
          <p:nvPr/>
        </p:nvSpPr>
        <p:spPr>
          <a:xfrm>
            <a:off x="8112224" y="2996952"/>
            <a:ext cx="2686395" cy="1296143"/>
          </a:xfrm>
          <a:prstGeom prst="roundRect">
            <a:avLst>
              <a:gd name="adj" fmla="val 23722"/>
            </a:avLst>
          </a:prstGeom>
          <a:solidFill>
            <a:srgbClr val="E21B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Likebent trekant 5">
            <a:extLst>
              <a:ext uri="{FF2B5EF4-FFF2-40B4-BE49-F238E27FC236}">
                <a16:creationId xmlns:a16="http://schemas.microsoft.com/office/drawing/2014/main" id="{A8D12C95-098C-491E-84C9-3F7ABB68259C}"/>
              </a:ext>
            </a:extLst>
          </p:cNvPr>
          <p:cNvSpPr/>
          <p:nvPr/>
        </p:nvSpPr>
        <p:spPr>
          <a:xfrm rot="5400000">
            <a:off x="6438105" y="655948"/>
            <a:ext cx="1763742" cy="6048672"/>
          </a:xfrm>
          <a:prstGeom prst="triangle">
            <a:avLst/>
          </a:prstGeom>
          <a:solidFill>
            <a:srgbClr val="00339A">
              <a:alpha val="49804"/>
            </a:srgbClr>
          </a:solidFill>
          <a:ln>
            <a:noFill/>
          </a:ln>
          <a:effectLst>
            <a:softEdge rad="0"/>
          </a:effectLst>
          <a:scene3d>
            <a:camera prst="orthographicFront"/>
            <a:lightRig rig="balanced" dir="t"/>
          </a:scene3d>
          <a:sp3d prstMaterial="plastic">
            <a:bevelT w="2667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4">
            <a:extLst>
              <a:ext uri="{FF2B5EF4-FFF2-40B4-BE49-F238E27FC236}">
                <a16:creationId xmlns:a16="http://schemas.microsoft.com/office/drawing/2014/main" id="{96D76D86-86C5-4875-B601-4C886354480E}"/>
              </a:ext>
            </a:extLst>
          </p:cNvPr>
          <p:cNvSpPr>
            <a:spLocks noChangeArrowheads="1"/>
          </p:cNvSpPr>
          <p:nvPr/>
        </p:nvSpPr>
        <p:spPr bwMode="auto">
          <a:xfrm>
            <a:off x="3719736" y="5271591"/>
            <a:ext cx="1252069" cy="461665"/>
          </a:xfrm>
          <a:prstGeom prst="rect">
            <a:avLst/>
          </a:prstGeom>
          <a:solidFill>
            <a:srgbClr val="FFFF66"/>
          </a:solidFill>
          <a:ln>
            <a:noFill/>
          </a:ln>
          <a:effectLst/>
        </p:spPr>
        <p:txBody>
          <a:bodyPr wrap="square" anchor="ctr">
            <a:spAutoFit/>
          </a:bodyPr>
          <a:lstStyle/>
          <a:p>
            <a:pPr algn="ctr">
              <a:spcBef>
                <a:spcPct val="30000"/>
              </a:spcBef>
            </a:pPr>
            <a:r>
              <a:rPr lang="nb-NO" altLang="nb-NO" sz="2400" dirty="0">
                <a:latin typeface="Calibri" pitchFamily="34" charset="0"/>
              </a:rPr>
              <a:t>Gud</a:t>
            </a:r>
            <a:endParaRPr lang="nb-NO" altLang="nb-NO" sz="2400" b="1" dirty="0">
              <a:latin typeface="Calibri" pitchFamily="34" charset="0"/>
            </a:endParaRPr>
          </a:p>
        </p:txBody>
      </p:sp>
      <p:sp>
        <p:nvSpPr>
          <p:cNvPr id="17" name="Rectangle 4">
            <a:extLst>
              <a:ext uri="{FF2B5EF4-FFF2-40B4-BE49-F238E27FC236}">
                <a16:creationId xmlns:a16="http://schemas.microsoft.com/office/drawing/2014/main" id="{0530DB31-64A0-4A53-8E1D-46F2F07C448A}"/>
              </a:ext>
            </a:extLst>
          </p:cNvPr>
          <p:cNvSpPr>
            <a:spLocks noChangeArrowheads="1"/>
          </p:cNvSpPr>
          <p:nvPr/>
        </p:nvSpPr>
        <p:spPr bwMode="auto">
          <a:xfrm>
            <a:off x="5951984" y="5103663"/>
            <a:ext cx="1758299" cy="769441"/>
          </a:xfrm>
          <a:prstGeom prst="rect">
            <a:avLst/>
          </a:prstGeom>
          <a:solidFill>
            <a:srgbClr val="00339A">
              <a:alpha val="50000"/>
            </a:srgbClr>
          </a:solidFill>
          <a:ln>
            <a:noFill/>
          </a:ln>
          <a:effectLst/>
        </p:spPr>
        <p:txBody>
          <a:bodyPr wrap="square" anchor="ctr">
            <a:spAutoFit/>
          </a:bodyPr>
          <a:lstStyle/>
          <a:p>
            <a:pPr algn="ctr">
              <a:spcBef>
                <a:spcPct val="30000"/>
              </a:spcBef>
            </a:pPr>
            <a:r>
              <a:rPr lang="nb-NO" altLang="nb-NO" sz="2400" dirty="0">
                <a:solidFill>
                  <a:schemeClr val="bg1"/>
                </a:solidFill>
                <a:latin typeface="Calibri" pitchFamily="34" charset="0"/>
              </a:rPr>
              <a:t>Symbiosen</a:t>
            </a:r>
          </a:p>
          <a:p>
            <a:pPr algn="ctr">
              <a:spcBef>
                <a:spcPts val="0"/>
              </a:spcBef>
            </a:pPr>
            <a:r>
              <a:rPr lang="nb-NO" altLang="nb-NO" sz="2000" dirty="0">
                <a:solidFill>
                  <a:schemeClr val="bg1"/>
                </a:solidFill>
                <a:latin typeface="Calibri" pitchFamily="34" charset="0"/>
              </a:rPr>
              <a:t>(Gud og meg)</a:t>
            </a:r>
          </a:p>
        </p:txBody>
      </p:sp>
      <p:sp>
        <p:nvSpPr>
          <p:cNvPr id="18" name="Rectangle 4">
            <a:extLst>
              <a:ext uri="{FF2B5EF4-FFF2-40B4-BE49-F238E27FC236}">
                <a16:creationId xmlns:a16="http://schemas.microsoft.com/office/drawing/2014/main" id="{495EB8FA-FE7F-44B8-B62F-32B093181F9B}"/>
              </a:ext>
            </a:extLst>
          </p:cNvPr>
          <p:cNvSpPr>
            <a:spLocks noChangeArrowheads="1"/>
          </p:cNvSpPr>
          <p:nvPr/>
        </p:nvSpPr>
        <p:spPr bwMode="auto">
          <a:xfrm>
            <a:off x="8746329" y="5257552"/>
            <a:ext cx="1238103" cy="461665"/>
          </a:xfrm>
          <a:prstGeom prst="rect">
            <a:avLst/>
          </a:prstGeom>
          <a:solidFill>
            <a:srgbClr val="E21B00">
              <a:alpha val="60000"/>
            </a:srgbClr>
          </a:solidFill>
          <a:ln>
            <a:noFill/>
          </a:ln>
          <a:effectLst/>
        </p:spPr>
        <p:txBody>
          <a:bodyPr wrap="square" anchor="ctr">
            <a:spAutoFit/>
          </a:bodyPr>
          <a:lstStyle/>
          <a:p>
            <a:pPr algn="ctr">
              <a:spcBef>
                <a:spcPct val="30000"/>
              </a:spcBef>
            </a:pPr>
            <a:r>
              <a:rPr lang="nb-NO" altLang="nb-NO" sz="2400" dirty="0">
                <a:solidFill>
                  <a:schemeClr val="bg1"/>
                </a:solidFill>
                <a:latin typeface="Calibri" pitchFamily="34" charset="0"/>
              </a:rPr>
              <a:t>Andre</a:t>
            </a:r>
            <a:endParaRPr lang="nb-NO" altLang="nb-NO" sz="2400" b="1" dirty="0">
              <a:solidFill>
                <a:schemeClr val="bg1"/>
              </a:solidFill>
              <a:latin typeface="Calibri" pitchFamily="34" charset="0"/>
            </a:endParaRPr>
          </a:p>
        </p:txBody>
      </p:sp>
      <p:sp>
        <p:nvSpPr>
          <p:cNvPr id="19" name="Rectangle 4">
            <a:extLst>
              <a:ext uri="{FF2B5EF4-FFF2-40B4-BE49-F238E27FC236}">
                <a16:creationId xmlns:a16="http://schemas.microsoft.com/office/drawing/2014/main" id="{2A437016-3258-457D-9264-70CB4213205B}"/>
              </a:ext>
            </a:extLst>
          </p:cNvPr>
          <p:cNvSpPr>
            <a:spLocks noChangeArrowheads="1"/>
          </p:cNvSpPr>
          <p:nvPr/>
        </p:nvSpPr>
        <p:spPr bwMode="auto">
          <a:xfrm>
            <a:off x="4367808" y="3405094"/>
            <a:ext cx="1252069" cy="461665"/>
          </a:xfrm>
          <a:prstGeom prst="rect">
            <a:avLst/>
          </a:prstGeom>
          <a:noFill/>
          <a:ln>
            <a:noFill/>
          </a:ln>
          <a:effectLst/>
        </p:spPr>
        <p:txBody>
          <a:bodyPr wrap="square" anchor="ctr">
            <a:spAutoFit/>
          </a:bodyPr>
          <a:lstStyle/>
          <a:p>
            <a:pPr algn="ctr">
              <a:spcBef>
                <a:spcPct val="30000"/>
              </a:spcBef>
            </a:pPr>
            <a:r>
              <a:rPr lang="nb-NO" altLang="nb-NO" sz="2400" dirty="0">
                <a:solidFill>
                  <a:schemeClr val="bg1"/>
                </a:solidFill>
                <a:latin typeface="Calibri" pitchFamily="34" charset="0"/>
              </a:rPr>
              <a:t>energier</a:t>
            </a:r>
            <a:endParaRPr lang="nb-NO" altLang="nb-NO" sz="2400" b="1" dirty="0">
              <a:solidFill>
                <a:schemeClr val="bg1"/>
              </a:solidFill>
              <a:latin typeface="Calibri" pitchFamily="34" charset="0"/>
            </a:endParaRPr>
          </a:p>
        </p:txBody>
      </p:sp>
      <p:sp>
        <p:nvSpPr>
          <p:cNvPr id="20" name="Rectangle 4">
            <a:extLst>
              <a:ext uri="{FF2B5EF4-FFF2-40B4-BE49-F238E27FC236}">
                <a16:creationId xmlns:a16="http://schemas.microsoft.com/office/drawing/2014/main" id="{8C09AA1E-F99F-4A28-AEE1-BCF5658B7846}"/>
              </a:ext>
            </a:extLst>
          </p:cNvPr>
          <p:cNvSpPr>
            <a:spLocks noChangeArrowheads="1"/>
          </p:cNvSpPr>
          <p:nvPr/>
        </p:nvSpPr>
        <p:spPr bwMode="auto">
          <a:xfrm>
            <a:off x="6023992" y="3405094"/>
            <a:ext cx="1512168" cy="461665"/>
          </a:xfrm>
          <a:prstGeom prst="rect">
            <a:avLst/>
          </a:prstGeom>
          <a:noFill/>
          <a:ln>
            <a:noFill/>
          </a:ln>
          <a:effectLst/>
        </p:spPr>
        <p:txBody>
          <a:bodyPr wrap="square" anchor="ctr">
            <a:spAutoFit/>
          </a:bodyPr>
          <a:lstStyle/>
          <a:p>
            <a:pPr algn="ctr">
              <a:spcBef>
                <a:spcPct val="30000"/>
              </a:spcBef>
            </a:pPr>
            <a:r>
              <a:rPr lang="nb-NO" altLang="nb-NO" sz="2400" dirty="0">
                <a:solidFill>
                  <a:schemeClr val="bg1"/>
                </a:solidFill>
                <a:latin typeface="Calibri" pitchFamily="34" charset="0"/>
              </a:rPr>
              <a:t>nådegaver</a:t>
            </a:r>
            <a:endParaRPr lang="nb-NO" altLang="nb-NO" sz="2400" b="1" dirty="0">
              <a:solidFill>
                <a:schemeClr val="bg1"/>
              </a:solidFill>
              <a:latin typeface="Calibri" pitchFamily="34" charset="0"/>
            </a:endParaRPr>
          </a:p>
        </p:txBody>
      </p:sp>
      <p:sp>
        <p:nvSpPr>
          <p:cNvPr id="21" name="Rectangle 4">
            <a:extLst>
              <a:ext uri="{FF2B5EF4-FFF2-40B4-BE49-F238E27FC236}">
                <a16:creationId xmlns:a16="http://schemas.microsoft.com/office/drawing/2014/main" id="{2D3B47C3-BAFB-4707-A0B5-2AC3B974CE1B}"/>
              </a:ext>
            </a:extLst>
          </p:cNvPr>
          <p:cNvSpPr>
            <a:spLocks noChangeArrowheads="1"/>
          </p:cNvSpPr>
          <p:nvPr/>
        </p:nvSpPr>
        <p:spPr bwMode="auto">
          <a:xfrm>
            <a:off x="8112224" y="3405094"/>
            <a:ext cx="1368152" cy="461665"/>
          </a:xfrm>
          <a:prstGeom prst="rect">
            <a:avLst/>
          </a:prstGeom>
          <a:noFill/>
          <a:ln>
            <a:noFill/>
          </a:ln>
          <a:effectLst/>
        </p:spPr>
        <p:txBody>
          <a:bodyPr wrap="square" anchor="ctr">
            <a:spAutoFit/>
          </a:bodyPr>
          <a:lstStyle/>
          <a:p>
            <a:pPr algn="ctr">
              <a:spcBef>
                <a:spcPct val="30000"/>
              </a:spcBef>
            </a:pPr>
            <a:r>
              <a:rPr lang="nb-NO" altLang="nb-NO" sz="2400" dirty="0">
                <a:solidFill>
                  <a:schemeClr val="bg1"/>
                </a:solidFill>
                <a:latin typeface="Calibri" pitchFamily="34" charset="0"/>
              </a:rPr>
              <a:t>tjenester</a:t>
            </a:r>
            <a:endParaRPr lang="nb-NO" altLang="nb-NO" sz="2400" b="1" dirty="0">
              <a:solidFill>
                <a:schemeClr val="bg1"/>
              </a:solidFill>
              <a:latin typeface="Calibri" pitchFamily="34" charset="0"/>
            </a:endParaRPr>
          </a:p>
        </p:txBody>
      </p:sp>
      <p:sp>
        <p:nvSpPr>
          <p:cNvPr id="22" name="Rectangle 4">
            <a:extLst>
              <a:ext uri="{FF2B5EF4-FFF2-40B4-BE49-F238E27FC236}">
                <a16:creationId xmlns:a16="http://schemas.microsoft.com/office/drawing/2014/main" id="{889A5413-70C3-4442-A085-17D545283085}"/>
              </a:ext>
            </a:extLst>
          </p:cNvPr>
          <p:cNvSpPr>
            <a:spLocks noChangeArrowheads="1"/>
          </p:cNvSpPr>
          <p:nvPr/>
        </p:nvSpPr>
        <p:spPr bwMode="auto">
          <a:xfrm>
            <a:off x="5159896" y="3163036"/>
            <a:ext cx="1252069" cy="923330"/>
          </a:xfrm>
          <a:prstGeom prst="rect">
            <a:avLst/>
          </a:prstGeom>
          <a:noFill/>
          <a:ln>
            <a:noFill/>
          </a:ln>
          <a:effectLst/>
        </p:spPr>
        <p:txBody>
          <a:bodyPr wrap="square" anchor="ctr">
            <a:spAutoFit/>
          </a:bodyPr>
          <a:lstStyle/>
          <a:p>
            <a:pPr algn="ctr">
              <a:spcBef>
                <a:spcPct val="30000"/>
              </a:spcBef>
            </a:pPr>
            <a:r>
              <a:rPr lang="nb-NO" altLang="nb-NO" sz="5400" b="1" dirty="0">
                <a:solidFill>
                  <a:schemeClr val="bg1"/>
                </a:solidFill>
                <a:latin typeface="Calibri Light" panose="020F0302020204030204" pitchFamily="34" charset="0"/>
                <a:cs typeface="Calibri Light" panose="020F0302020204030204" pitchFamily="34" charset="0"/>
              </a:rPr>
              <a:t>&gt;</a:t>
            </a:r>
          </a:p>
        </p:txBody>
      </p:sp>
      <p:sp>
        <p:nvSpPr>
          <p:cNvPr id="23" name="Rectangle 4">
            <a:extLst>
              <a:ext uri="{FF2B5EF4-FFF2-40B4-BE49-F238E27FC236}">
                <a16:creationId xmlns:a16="http://schemas.microsoft.com/office/drawing/2014/main" id="{481F6CD5-3C13-4790-B72A-575001622E16}"/>
              </a:ext>
            </a:extLst>
          </p:cNvPr>
          <p:cNvSpPr>
            <a:spLocks noChangeArrowheads="1"/>
          </p:cNvSpPr>
          <p:nvPr/>
        </p:nvSpPr>
        <p:spPr bwMode="auto">
          <a:xfrm>
            <a:off x="7148187" y="3159628"/>
            <a:ext cx="1252069" cy="923330"/>
          </a:xfrm>
          <a:prstGeom prst="rect">
            <a:avLst/>
          </a:prstGeom>
          <a:noFill/>
          <a:ln>
            <a:noFill/>
          </a:ln>
          <a:effectLst/>
        </p:spPr>
        <p:txBody>
          <a:bodyPr wrap="square" anchor="ctr">
            <a:spAutoFit/>
          </a:bodyPr>
          <a:lstStyle/>
          <a:p>
            <a:pPr algn="ctr">
              <a:spcBef>
                <a:spcPct val="30000"/>
              </a:spcBef>
            </a:pPr>
            <a:r>
              <a:rPr lang="nb-NO" altLang="nb-NO" sz="5400" b="1" dirty="0">
                <a:solidFill>
                  <a:schemeClr val="bg1"/>
                </a:solidFill>
                <a:latin typeface="Calibri Light" panose="020F0302020204030204" pitchFamily="34" charset="0"/>
                <a:cs typeface="Calibri Light" panose="020F0302020204030204" pitchFamily="34" charset="0"/>
              </a:rPr>
              <a:t>&gt;</a:t>
            </a:r>
          </a:p>
        </p:txBody>
      </p:sp>
      <p:sp>
        <p:nvSpPr>
          <p:cNvPr id="7" name="Rectangle 17">
            <a:extLst>
              <a:ext uri="{FF2B5EF4-FFF2-40B4-BE49-F238E27FC236}">
                <a16:creationId xmlns:a16="http://schemas.microsoft.com/office/drawing/2014/main" id="{6C8FA792-5FBE-2108-B5E3-CF9AB5F60249}"/>
              </a:ext>
            </a:extLst>
          </p:cNvPr>
          <p:cNvSpPr txBox="1">
            <a:spLocks noChangeArrowheads="1"/>
          </p:cNvSpPr>
          <p:nvPr/>
        </p:nvSpPr>
        <p:spPr bwMode="auto">
          <a:xfrm>
            <a:off x="1343473" y="897"/>
            <a:ext cx="10658254"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nb-NO" sz="4000" kern="0" dirty="0">
                <a:latin typeface="Georgia" charset="0"/>
                <a:ea typeface="ＭＳ Ｐゴシック" charset="0"/>
                <a:cs typeface="ＭＳ Ｐゴシック" charset="0"/>
              </a:rPr>
              <a:t>Disippellivets symbiose</a:t>
            </a:r>
          </a:p>
          <a:p>
            <a:pPr eaLnBrk="1" hangingPunct="1">
              <a:lnSpc>
                <a:spcPct val="110000"/>
              </a:lnSpc>
              <a:spcBef>
                <a:spcPts val="0"/>
              </a:spcBef>
            </a:pPr>
            <a:r>
              <a:rPr lang="nb-NO" sz="2800" kern="0" dirty="0">
                <a:solidFill>
                  <a:schemeClr val="accent6">
                    <a:lumMod val="60000"/>
                    <a:lumOff val="40000"/>
                  </a:schemeClr>
                </a:solidFill>
                <a:latin typeface="Georgia" charset="0"/>
                <a:ea typeface="ＭＳ Ｐゴシック" charset="0"/>
                <a:cs typeface="ＭＳ Ｐゴシック" charset="0"/>
              </a:rPr>
              <a:t>- Nådegavebasert tjeneste</a:t>
            </a:r>
          </a:p>
        </p:txBody>
      </p:sp>
    </p:spTree>
    <p:extLst>
      <p:ext uri="{BB962C8B-B14F-4D97-AF65-F5344CB8AC3E}">
        <p14:creationId xmlns:p14="http://schemas.microsoft.com/office/powerpoint/2010/main" val="359998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6" grpId="0" animBg="1"/>
      <p:bldP spid="17" grpId="0" animBg="1"/>
      <p:bldP spid="18" grpId="0" animBg="1"/>
      <p:bldP spid="19" grpId="0"/>
      <p:bldP spid="20" grpId="0"/>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3"/>
          <p:cNvSpPr>
            <a:spLocks noChangeArrowheads="1"/>
          </p:cNvSpPr>
          <p:nvPr/>
        </p:nvSpPr>
        <p:spPr bwMode="auto">
          <a:xfrm>
            <a:off x="3992488" y="1894884"/>
            <a:ext cx="6207968" cy="4086568"/>
          </a:xfrm>
          <a:prstGeom prst="roundRect">
            <a:avLst>
              <a:gd name="adj" fmla="val 6111"/>
            </a:avLst>
          </a:prstGeom>
          <a:solidFill>
            <a:srgbClr val="78B4E6"/>
          </a:solidFill>
          <a:ln>
            <a:noFill/>
          </a:ln>
        </p:spPr>
        <p:txBody>
          <a:bodyPr wrap="none" anchor="ctr"/>
          <a:lstStyle/>
          <a:p>
            <a:pPr eaLnBrk="0" fontAlgn="base" hangingPunct="0">
              <a:spcBef>
                <a:spcPct val="0"/>
              </a:spcBef>
              <a:spcAft>
                <a:spcPct val="0"/>
              </a:spcAft>
            </a:pPr>
            <a:endParaRPr lang="en-US" sz="2400">
              <a:solidFill>
                <a:srgbClr val="000000"/>
              </a:solidFill>
            </a:endParaRPr>
          </a:p>
        </p:txBody>
      </p:sp>
      <p:pic>
        <p:nvPicPr>
          <p:cNvPr id="6" name="Picture 5" descr="traditional approac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0105" y="2708920"/>
            <a:ext cx="1824706" cy="1800000"/>
          </a:xfrm>
          <a:prstGeom prst="rect">
            <a:avLst/>
          </a:prstGeom>
        </p:spPr>
      </p:pic>
      <p:pic>
        <p:nvPicPr>
          <p:cNvPr id="10" name="Picture 9" descr="ncd approach.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75779" y="1934936"/>
            <a:ext cx="3557217" cy="3348000"/>
          </a:xfrm>
          <a:prstGeom prst="rect">
            <a:avLst/>
          </a:prstGeom>
        </p:spPr>
      </p:pic>
      <p:sp>
        <p:nvSpPr>
          <p:cNvPr id="22" name="TextBox 21"/>
          <p:cNvSpPr txBox="1"/>
          <p:nvPr/>
        </p:nvSpPr>
        <p:spPr>
          <a:xfrm>
            <a:off x="4075186" y="4707257"/>
            <a:ext cx="2751584" cy="978729"/>
          </a:xfrm>
          <a:prstGeom prst="rect">
            <a:avLst/>
          </a:prstGeom>
          <a:noFill/>
        </p:spPr>
        <p:txBody>
          <a:bodyPr wrap="square" rtlCol="0">
            <a:spAutoFit/>
          </a:bodyPr>
          <a:lstStyle/>
          <a:p>
            <a:pPr algn="ctr" eaLnBrk="0" fontAlgn="base" hangingPunct="0">
              <a:lnSpc>
                <a:spcPct val="120000"/>
              </a:lnSpc>
              <a:spcBef>
                <a:spcPct val="0"/>
              </a:spcBef>
              <a:spcAft>
                <a:spcPct val="0"/>
              </a:spcAft>
            </a:pPr>
            <a:r>
              <a:rPr lang="nb-NO" sz="1600" b="1" dirty="0">
                <a:solidFill>
                  <a:srgbClr val="000000"/>
                </a:solidFill>
                <a:latin typeface="Tahoma"/>
                <a:cs typeface="Tahoma"/>
                <a:sym typeface="B 2Stone Sans Bold" charset="0"/>
              </a:rPr>
              <a:t>“tradisjonell tilnærming”</a:t>
            </a:r>
          </a:p>
          <a:p>
            <a:pPr algn="ctr" eaLnBrk="0" fontAlgn="base" hangingPunct="0">
              <a:lnSpc>
                <a:spcPct val="120000"/>
              </a:lnSpc>
              <a:spcBef>
                <a:spcPct val="0"/>
              </a:spcBef>
              <a:spcAft>
                <a:spcPct val="0"/>
              </a:spcAft>
            </a:pPr>
            <a:r>
              <a:rPr lang="nb-NO" sz="1600" dirty="0">
                <a:solidFill>
                  <a:srgbClr val="000000"/>
                </a:solidFill>
                <a:latin typeface="Tahoma"/>
                <a:cs typeface="Tahoma"/>
                <a:sym typeface="B 2Stone Sans Bold" charset="0"/>
              </a:rPr>
              <a:t>Etterfølgere som hjelpere  av lederen.</a:t>
            </a:r>
          </a:p>
        </p:txBody>
      </p:sp>
      <p:sp>
        <p:nvSpPr>
          <p:cNvPr id="23" name="TextBox 22"/>
          <p:cNvSpPr txBox="1"/>
          <p:nvPr/>
        </p:nvSpPr>
        <p:spPr>
          <a:xfrm>
            <a:off x="7027514" y="4707257"/>
            <a:ext cx="3096344" cy="1274195"/>
          </a:xfrm>
          <a:prstGeom prst="rect">
            <a:avLst/>
          </a:prstGeom>
          <a:noFill/>
        </p:spPr>
        <p:txBody>
          <a:bodyPr wrap="square" rtlCol="0">
            <a:spAutoFit/>
          </a:bodyPr>
          <a:lstStyle/>
          <a:p>
            <a:pPr algn="ctr" eaLnBrk="0" fontAlgn="base" hangingPunct="0">
              <a:lnSpc>
                <a:spcPct val="120000"/>
              </a:lnSpc>
              <a:spcBef>
                <a:spcPct val="0"/>
              </a:spcBef>
              <a:spcAft>
                <a:spcPct val="0"/>
              </a:spcAft>
            </a:pPr>
            <a:r>
              <a:rPr lang="nb-NO" sz="1600" b="1" dirty="0">
                <a:solidFill>
                  <a:srgbClr val="000000"/>
                </a:solidFill>
                <a:latin typeface="Tahoma"/>
                <a:cs typeface="Tahoma"/>
                <a:sym typeface="B 2Stone Sans Bold" charset="0"/>
              </a:rPr>
              <a:t>Moderne tilnærming</a:t>
            </a:r>
          </a:p>
          <a:p>
            <a:pPr algn="ctr" eaLnBrk="0" fontAlgn="base" hangingPunct="0">
              <a:lnSpc>
                <a:spcPct val="120000"/>
              </a:lnSpc>
              <a:spcBef>
                <a:spcPct val="0"/>
              </a:spcBef>
              <a:spcAft>
                <a:spcPct val="0"/>
              </a:spcAft>
            </a:pPr>
            <a:r>
              <a:rPr lang="nb-NO" sz="1600" dirty="0">
                <a:solidFill>
                  <a:srgbClr val="000000"/>
                </a:solidFill>
                <a:latin typeface="Tahoma"/>
                <a:cs typeface="Tahoma"/>
                <a:sym typeface="B 2Stone Sans Bold" charset="0"/>
              </a:rPr>
              <a:t>Utrustende lederskap som bidrar til stadig multiplikasjon av lederskap.</a:t>
            </a:r>
            <a:r>
              <a:rPr lang="nb-NO" sz="1600" b="1" dirty="0">
                <a:solidFill>
                  <a:srgbClr val="000000"/>
                </a:solidFill>
                <a:latin typeface="Tahoma"/>
                <a:cs typeface="Tahoma"/>
                <a:sym typeface="B 2Stone Sans Bold" charset="0"/>
              </a:rPr>
              <a:t> </a:t>
            </a:r>
          </a:p>
        </p:txBody>
      </p:sp>
      <p:sp>
        <p:nvSpPr>
          <p:cNvPr id="2" name="Rectangle 17">
            <a:extLst>
              <a:ext uri="{FF2B5EF4-FFF2-40B4-BE49-F238E27FC236}">
                <a16:creationId xmlns:a16="http://schemas.microsoft.com/office/drawing/2014/main" id="{3E2BF44D-BE97-A6C7-E077-F1099B836E43}"/>
              </a:ext>
            </a:extLst>
          </p:cNvPr>
          <p:cNvSpPr txBox="1">
            <a:spLocks noChangeArrowheads="1"/>
          </p:cNvSpPr>
          <p:nvPr/>
        </p:nvSpPr>
        <p:spPr bwMode="auto">
          <a:xfrm>
            <a:off x="2279576" y="-4524"/>
            <a:ext cx="90010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pPr>
            <a:r>
              <a:rPr lang="nb-NO" sz="4000" kern="0" dirty="0">
                <a:latin typeface="Georgia" charset="0"/>
                <a:ea typeface="ＭＳ Ｐゴシック" charset="0"/>
                <a:cs typeface="ＭＳ Ｐゴシック" charset="0"/>
              </a:rPr>
              <a:t>Ledere som frigjør og omformer energi </a:t>
            </a:r>
          </a:p>
          <a:p>
            <a:pPr eaLnBrk="1" hangingPunct="1">
              <a:lnSpc>
                <a:spcPct val="110000"/>
              </a:lnSpc>
            </a:pPr>
            <a:r>
              <a:rPr lang="nb-NO" sz="2800" kern="0" dirty="0">
                <a:solidFill>
                  <a:schemeClr val="accent6">
                    <a:lumMod val="60000"/>
                    <a:lumOff val="40000"/>
                  </a:schemeClr>
                </a:solidFill>
                <a:latin typeface="Georgia" charset="0"/>
                <a:ea typeface="ＭＳ Ｐゴシック" charset="0"/>
                <a:cs typeface="ＭＳ Ｐゴシック" charset="0"/>
              </a:rPr>
              <a:t>- </a:t>
            </a:r>
            <a:r>
              <a:rPr lang="nb-NO" sz="2800" kern="0" dirty="0">
                <a:solidFill>
                  <a:srgbClr val="6B6BCF"/>
                </a:solidFill>
                <a:latin typeface="Georgia" charset="0"/>
                <a:ea typeface="ＭＳ Ｐゴシック" charset="0"/>
                <a:cs typeface="ＭＳ Ｐゴシック" charset="0"/>
              </a:rPr>
              <a:t>Utrustende lederskap</a:t>
            </a:r>
            <a:endParaRPr lang="nb-NO" sz="3400" kern="0" dirty="0">
              <a:solidFill>
                <a:srgbClr val="6B6BCF"/>
              </a:solidFill>
              <a:latin typeface="Georgia" charset="0"/>
              <a:ea typeface="ＭＳ Ｐゴシック" charset="0"/>
              <a:cs typeface="ＭＳ Ｐゴシック" charset="0"/>
            </a:endParaRPr>
          </a:p>
        </p:txBody>
      </p:sp>
      <p:pic>
        <p:nvPicPr>
          <p:cNvPr id="7" name="Bilde 6" descr="Et bilde som inneholder tekst&#10;&#10;Automatisk generert beskrivelse">
            <a:extLst>
              <a:ext uri="{FF2B5EF4-FFF2-40B4-BE49-F238E27FC236}">
                <a16:creationId xmlns:a16="http://schemas.microsoft.com/office/drawing/2014/main" id="{42284580-4CBC-2771-DB34-B42C0042C4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46743">
            <a:off x="10867043" y="1257275"/>
            <a:ext cx="1027779" cy="1440000"/>
          </a:xfrm>
          <a:prstGeom prst="rect">
            <a:avLst/>
          </a:prstGeom>
          <a:effectLst>
            <a:outerShdw blurRad="63500" dist="63500" dir="2700000" algn="tl" rotWithShape="0">
              <a:prstClr val="black">
                <a:alpha val="35000"/>
              </a:prstClr>
            </a:outerShdw>
          </a:effectLst>
        </p:spPr>
      </p:pic>
      <p:pic>
        <p:nvPicPr>
          <p:cNvPr id="9" name="Bilde 8" descr="Et bilde som inneholder tekst, Font, skjermbilde, nummer&#10;&#10;Automatisk generert beskrivelse">
            <a:extLst>
              <a:ext uri="{FF2B5EF4-FFF2-40B4-BE49-F238E27FC236}">
                <a16:creationId xmlns:a16="http://schemas.microsoft.com/office/drawing/2014/main" id="{FC3D94E7-1C73-A512-6980-43F1B6E473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336" y="5805264"/>
            <a:ext cx="898716" cy="900000"/>
          </a:xfrm>
          <a:prstGeom prst="rect">
            <a:avLst/>
          </a:prstGeom>
        </p:spPr>
      </p:pic>
    </p:spTree>
    <p:extLst>
      <p:ext uri="{BB962C8B-B14F-4D97-AF65-F5344CB8AC3E}">
        <p14:creationId xmlns:p14="http://schemas.microsoft.com/office/powerpoint/2010/main" val="420875603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out)">
                                      <p:cBhvr>
                                        <p:cTn id="16" dur="5000"/>
                                        <p:tgtEl>
                                          <p:spTgt spid="10"/>
                                        </p:tgtEl>
                                      </p:cBhvr>
                                    </p:animEffect>
                                  </p:childTnLst>
                                </p:cTn>
                              </p:par>
                            </p:childTnLst>
                          </p:cTn>
                        </p:par>
                        <p:par>
                          <p:cTn id="17" fill="hold">
                            <p:stCondLst>
                              <p:cond delay="5000"/>
                            </p:stCondLst>
                            <p:childTnLst>
                              <p:par>
                                <p:cTn id="18" presetID="10"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6">
            <a:extLst>
              <a:ext uri="{FF2B5EF4-FFF2-40B4-BE49-F238E27FC236}">
                <a16:creationId xmlns:a16="http://schemas.microsoft.com/office/drawing/2014/main" id="{06224C31-CFED-4B12-90FA-AB228F9D0635}"/>
              </a:ext>
            </a:extLst>
          </p:cNvPr>
          <p:cNvSpPr>
            <a:spLocks/>
          </p:cNvSpPr>
          <p:nvPr/>
        </p:nvSpPr>
        <p:spPr bwMode="auto">
          <a:xfrm>
            <a:off x="911425" y="2852936"/>
            <a:ext cx="5616624"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square" lIns="0" tIns="0" rIns="0" bIns="0" anchor="ctr">
            <a:spAutoFit/>
          </a:bodyPr>
          <a:lstStyle/>
          <a:p>
            <a:pPr eaLnBrk="0" fontAlgn="base" hangingPunct="0">
              <a:spcBef>
                <a:spcPct val="0"/>
              </a:spcBef>
              <a:spcAft>
                <a:spcPts val="1200"/>
              </a:spcAft>
            </a:pPr>
            <a:r>
              <a:rPr lang="nb-NO" sz="2800" dirty="0">
                <a:solidFill>
                  <a:srgbClr val="000000"/>
                </a:solidFill>
                <a:latin typeface="Candara" panose="020E0502030303020204" pitchFamily="34" charset="0"/>
                <a:cs typeface="Trebuchet MS"/>
                <a:sym typeface="B 2Stone Sans Bold" charset="0"/>
              </a:rPr>
              <a:t>I hvor stor grad bidrar lederskapet til:</a:t>
            </a:r>
          </a:p>
          <a:p>
            <a:pPr marL="342900" indent="-342900" eaLnBrk="0" fontAlgn="base" hangingPunct="0">
              <a:spcBef>
                <a:spcPct val="0"/>
              </a:spcBef>
              <a:spcAft>
                <a:spcPts val="1200"/>
              </a:spcAft>
              <a:buFontTx/>
              <a:buChar char="-"/>
            </a:pPr>
            <a:r>
              <a:rPr lang="nb-NO" sz="2400" dirty="0">
                <a:solidFill>
                  <a:srgbClr val="000000"/>
                </a:solidFill>
                <a:latin typeface="Candara" panose="020E0502030303020204" pitchFamily="34" charset="0"/>
                <a:cs typeface="Trebuchet MS"/>
                <a:sym typeface="B 2Stone Sans Bold" charset="0"/>
              </a:rPr>
              <a:t>å utruste nye ledere på alle nivå?</a:t>
            </a:r>
          </a:p>
          <a:p>
            <a:pPr marL="342900" indent="-342900" eaLnBrk="0" fontAlgn="base" hangingPunct="0">
              <a:spcBef>
                <a:spcPct val="0"/>
              </a:spcBef>
              <a:spcAft>
                <a:spcPts val="1200"/>
              </a:spcAft>
              <a:buFontTx/>
              <a:buChar char="-"/>
            </a:pPr>
            <a:r>
              <a:rPr lang="nb-NO" sz="2400" dirty="0">
                <a:solidFill>
                  <a:srgbClr val="000000"/>
                </a:solidFill>
                <a:latin typeface="Candara" panose="020E0502030303020204" pitchFamily="34" charset="0"/>
                <a:cs typeface="Trebuchet MS"/>
                <a:sym typeface="B 2Stone Sans Bold" charset="0"/>
              </a:rPr>
              <a:t>å styrke menneskers frihet, modenhet og ansvarsfølelse?</a:t>
            </a:r>
          </a:p>
          <a:p>
            <a:pPr marL="342900" indent="-342900" eaLnBrk="0" fontAlgn="base" hangingPunct="0">
              <a:spcBef>
                <a:spcPct val="0"/>
              </a:spcBef>
              <a:spcAft>
                <a:spcPts val="1200"/>
              </a:spcAft>
              <a:buFontTx/>
              <a:buChar char="-"/>
            </a:pPr>
            <a:r>
              <a:rPr lang="nb-NO" sz="2400" dirty="0">
                <a:solidFill>
                  <a:srgbClr val="000000"/>
                </a:solidFill>
                <a:latin typeface="Candara" panose="020E0502030303020204" pitchFamily="34" charset="0"/>
                <a:cs typeface="Trebuchet MS"/>
                <a:sym typeface="B 2Stone Sans Bold" charset="0"/>
              </a:rPr>
              <a:t>å forløse de visjoner og gaver som Gud har gitt den enkelte og menigheten?</a:t>
            </a:r>
          </a:p>
        </p:txBody>
      </p:sp>
      <p:pic>
        <p:nvPicPr>
          <p:cNvPr id="6" name="Bilde 5" descr="Et bilde som inneholder person, utendørs, tre, gutt&#10;&#10;Automatisk generert beskrivelse">
            <a:extLst>
              <a:ext uri="{FF2B5EF4-FFF2-40B4-BE49-F238E27FC236}">
                <a16:creationId xmlns:a16="http://schemas.microsoft.com/office/drawing/2014/main" id="{981EBA75-F375-43B1-89C3-5039DEDEA6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6080" y="3511159"/>
            <a:ext cx="5071444" cy="3148052"/>
          </a:xfrm>
          <a:prstGeom prst="ellipse">
            <a:avLst/>
          </a:prstGeom>
          <a:ln w="63500" cap="rnd">
            <a:noFill/>
          </a:ln>
          <a:effectLst>
            <a:outerShdw blurRad="228600" algn="t" rotWithShape="0">
              <a:prstClr val="black">
                <a:alpha val="70000"/>
              </a:prstClr>
            </a:outerShdw>
          </a:effectLst>
          <a:scene3d>
            <a:camera prst="orthographicFront"/>
            <a:lightRig rig="contrasting" dir="t">
              <a:rot lat="0" lon="0" rev="3000000"/>
            </a:lightRig>
          </a:scene3d>
          <a:sp3d contourW="7620">
            <a:bevelT w="95250" h="31750"/>
            <a:contourClr>
              <a:srgbClr val="333333"/>
            </a:contourClr>
          </a:sp3d>
        </p:spPr>
      </p:pic>
      <p:sp>
        <p:nvSpPr>
          <p:cNvPr id="2" name="Rectangle 17">
            <a:extLst>
              <a:ext uri="{FF2B5EF4-FFF2-40B4-BE49-F238E27FC236}">
                <a16:creationId xmlns:a16="http://schemas.microsoft.com/office/drawing/2014/main" id="{22CA525F-EE8A-C69D-8C20-A4BDF1093C5A}"/>
              </a:ext>
            </a:extLst>
          </p:cNvPr>
          <p:cNvSpPr txBox="1">
            <a:spLocks noChangeArrowheads="1"/>
          </p:cNvSpPr>
          <p:nvPr/>
        </p:nvSpPr>
        <p:spPr bwMode="auto">
          <a:xfrm>
            <a:off x="2135560" y="44623"/>
            <a:ext cx="9505056"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pPr>
            <a:r>
              <a:rPr lang="nb-NO" sz="4000" kern="0" dirty="0">
                <a:latin typeface="Georgia" charset="0"/>
                <a:ea typeface="ＭＳ Ｐゴシック" charset="0"/>
                <a:cs typeface="ＭＳ Ｐゴシック" charset="0"/>
              </a:rPr>
              <a:t>Ledere som forløser</a:t>
            </a:r>
          </a:p>
          <a:p>
            <a:pPr eaLnBrk="1" hangingPunct="1">
              <a:lnSpc>
                <a:spcPct val="110000"/>
              </a:lnSpc>
            </a:pPr>
            <a:r>
              <a:rPr lang="nb-NO" sz="2800" kern="0" dirty="0">
                <a:solidFill>
                  <a:schemeClr val="accent6">
                    <a:lumMod val="60000"/>
                    <a:lumOff val="40000"/>
                  </a:schemeClr>
                </a:solidFill>
                <a:latin typeface="Georgia" charset="0"/>
                <a:ea typeface="ＭＳ Ｐゴシック" charset="0"/>
                <a:cs typeface="ＭＳ Ｐゴシック" charset="0"/>
              </a:rPr>
              <a:t>- Utrustende lederskap</a:t>
            </a:r>
            <a:endParaRPr lang="nb-NO" sz="3400" kern="0" dirty="0">
              <a:solidFill>
                <a:schemeClr val="accent6">
                  <a:lumMod val="60000"/>
                  <a:lumOff val="40000"/>
                </a:schemeClr>
              </a:solidFill>
              <a:latin typeface="Georgia" charset="0"/>
              <a:ea typeface="ＭＳ Ｐゴシック" charset="0"/>
              <a:cs typeface="ＭＳ Ｐゴシック" charset="0"/>
            </a:endParaRPr>
          </a:p>
        </p:txBody>
      </p:sp>
    </p:spTree>
    <p:extLst>
      <p:ext uri="{BB962C8B-B14F-4D97-AF65-F5344CB8AC3E}">
        <p14:creationId xmlns:p14="http://schemas.microsoft.com/office/powerpoint/2010/main" val="352007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3E2BF44D-BE97-A6C7-E077-F1099B836E43}"/>
              </a:ext>
            </a:extLst>
          </p:cNvPr>
          <p:cNvSpPr txBox="1">
            <a:spLocks noChangeArrowheads="1"/>
          </p:cNvSpPr>
          <p:nvPr/>
        </p:nvSpPr>
        <p:spPr bwMode="auto">
          <a:xfrm>
            <a:off x="2495600" y="-4524"/>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pPr>
            <a:r>
              <a:rPr lang="nb-NO" sz="4000" kern="0" dirty="0">
                <a:latin typeface="Georgia" charset="0"/>
                <a:ea typeface="ＭＳ Ｐゴシック" charset="0"/>
                <a:cs typeface="ＭＳ Ｐゴシック" charset="0"/>
              </a:rPr>
              <a:t>Ledere som gir liv</a:t>
            </a:r>
          </a:p>
          <a:p>
            <a:pPr eaLnBrk="1" hangingPunct="1">
              <a:lnSpc>
                <a:spcPct val="110000"/>
              </a:lnSpc>
            </a:pPr>
            <a:r>
              <a:rPr lang="nb-NO" sz="2800" kern="0" dirty="0">
                <a:solidFill>
                  <a:schemeClr val="accent6">
                    <a:lumMod val="60000"/>
                    <a:lumOff val="40000"/>
                  </a:schemeClr>
                </a:solidFill>
                <a:latin typeface="Georgia" charset="0"/>
                <a:ea typeface="ＭＳ Ｐゴシック" charset="0"/>
                <a:cs typeface="ＭＳ Ｐゴシック" charset="0"/>
              </a:rPr>
              <a:t>- </a:t>
            </a:r>
            <a:r>
              <a:rPr lang="nb-NO" sz="2800" kern="0" dirty="0">
                <a:solidFill>
                  <a:srgbClr val="6B6BCF"/>
                </a:solidFill>
                <a:latin typeface="Georgia" charset="0"/>
                <a:ea typeface="ＭＳ Ｐゴシック" charset="0"/>
                <a:cs typeface="ＭＳ Ｐゴシック" charset="0"/>
              </a:rPr>
              <a:t>Utrustende lederskap</a:t>
            </a:r>
            <a:endParaRPr lang="nb-NO" sz="3400" kern="0" dirty="0">
              <a:solidFill>
                <a:srgbClr val="6B6BCF"/>
              </a:solidFill>
              <a:latin typeface="Georgia" charset="0"/>
              <a:ea typeface="ＭＳ Ｐゴシック" charset="0"/>
              <a:cs typeface="ＭＳ Ｐゴシック" charset="0"/>
            </a:endParaRPr>
          </a:p>
        </p:txBody>
      </p:sp>
      <p:sp>
        <p:nvSpPr>
          <p:cNvPr id="3" name="TekstSylinder 2">
            <a:extLst>
              <a:ext uri="{FF2B5EF4-FFF2-40B4-BE49-F238E27FC236}">
                <a16:creationId xmlns:a16="http://schemas.microsoft.com/office/drawing/2014/main" id="{93B55C49-0673-AE58-DCFF-3C6B8660662D}"/>
              </a:ext>
            </a:extLst>
          </p:cNvPr>
          <p:cNvSpPr txBox="1"/>
          <p:nvPr/>
        </p:nvSpPr>
        <p:spPr>
          <a:xfrm>
            <a:off x="839416" y="2204864"/>
            <a:ext cx="10945216" cy="3852337"/>
          </a:xfrm>
          <a:prstGeom prst="rect">
            <a:avLst/>
          </a:prstGeom>
          <a:noFill/>
        </p:spPr>
        <p:txBody>
          <a:bodyPr wrap="square">
            <a:spAutoFit/>
          </a:bodyPr>
          <a:lstStyle/>
          <a:p>
            <a:pPr algn="ctr"/>
            <a:r>
              <a:rPr lang="nb-NO" sz="2800" i="1" dirty="0" err="1">
                <a:latin typeface="Calibri" panose="020F0502020204030204" pitchFamily="34" charset="0"/>
                <a:cs typeface="Calibri" panose="020F0502020204030204" pitchFamily="34" charset="0"/>
              </a:rPr>
              <a:t>Kyrkja</a:t>
            </a:r>
            <a:r>
              <a:rPr lang="nb-NO" sz="2800" i="1" dirty="0">
                <a:latin typeface="Calibri" panose="020F0502020204030204" pitchFamily="34" charset="0"/>
                <a:cs typeface="Calibri" panose="020F0502020204030204" pitchFamily="34" charset="0"/>
              </a:rPr>
              <a:t> treng </a:t>
            </a:r>
            <a:r>
              <a:rPr lang="nb-NO" sz="2800" i="1" dirty="0" err="1">
                <a:latin typeface="Calibri" panose="020F0502020204030204" pitchFamily="34" charset="0"/>
                <a:cs typeface="Calibri" panose="020F0502020204030204" pitchFamily="34" charset="0"/>
              </a:rPr>
              <a:t>leiarar</a:t>
            </a:r>
            <a:r>
              <a:rPr lang="nb-NO" sz="2800" i="1" dirty="0">
                <a:latin typeface="Calibri" panose="020F0502020204030204" pitchFamily="34" charset="0"/>
                <a:cs typeface="Calibri" panose="020F0502020204030204" pitchFamily="34" charset="0"/>
              </a:rPr>
              <a:t> som </a:t>
            </a:r>
            <a:r>
              <a:rPr lang="nb-NO" sz="2800" i="1" dirty="0" err="1">
                <a:latin typeface="Calibri" panose="020F0502020204030204" pitchFamily="34" charset="0"/>
                <a:cs typeface="Calibri" panose="020F0502020204030204" pitchFamily="34" charset="0"/>
              </a:rPr>
              <a:t>speglar</a:t>
            </a:r>
            <a:r>
              <a:rPr lang="nb-NO" sz="2800" i="1" dirty="0">
                <a:latin typeface="Calibri" panose="020F0502020204030204" pitchFamily="34" charset="0"/>
                <a:cs typeface="Calibri" panose="020F0502020204030204" pitchFamily="34" charset="0"/>
              </a:rPr>
              <a:t> </a:t>
            </a:r>
          </a:p>
          <a:p>
            <a:pPr algn="ctr"/>
            <a:r>
              <a:rPr lang="nb-NO" sz="2800" i="1" dirty="0">
                <a:latin typeface="Calibri" panose="020F0502020204030204" pitchFamily="34" charset="0"/>
                <a:cs typeface="Calibri" panose="020F0502020204030204" pitchFamily="34" charset="0"/>
              </a:rPr>
              <a:t>den </a:t>
            </a:r>
            <a:r>
              <a:rPr lang="nb-NO" sz="2800" i="1" dirty="0" err="1">
                <a:latin typeface="Calibri" panose="020F0502020204030204" pitchFamily="34" charset="0"/>
                <a:cs typeface="Calibri" panose="020F0502020204030204" pitchFamily="34" charset="0"/>
              </a:rPr>
              <a:t>livgjevande</a:t>
            </a:r>
            <a:r>
              <a:rPr lang="nb-NO" sz="2800" i="1" dirty="0">
                <a:latin typeface="Calibri" panose="020F0502020204030204" pitchFamily="34" charset="0"/>
                <a:cs typeface="Calibri" panose="020F0502020204030204" pitchFamily="34" charset="0"/>
              </a:rPr>
              <a:t> sida av Guds vesen. </a:t>
            </a:r>
          </a:p>
          <a:p>
            <a:pPr algn="ctr">
              <a:spcBef>
                <a:spcPts val="1200"/>
              </a:spcBef>
            </a:pPr>
            <a:r>
              <a:rPr lang="nb-NO" sz="2800" i="1" dirty="0">
                <a:latin typeface="Calibri" panose="020F0502020204030204" pitchFamily="34" charset="0"/>
                <a:cs typeface="Calibri" panose="020F0502020204030204" pitchFamily="34" charset="0"/>
              </a:rPr>
              <a:t>Som </a:t>
            </a:r>
            <a:r>
              <a:rPr lang="nb-NO" sz="2800" i="1" dirty="0" err="1">
                <a:latin typeface="Calibri" panose="020F0502020204030204" pitchFamily="34" charset="0"/>
                <a:cs typeface="Calibri" panose="020F0502020204030204" pitchFamily="34" charset="0"/>
              </a:rPr>
              <a:t>ikkje</a:t>
            </a:r>
            <a:r>
              <a:rPr lang="nb-NO" sz="2800" i="1" dirty="0">
                <a:latin typeface="Calibri" panose="020F0502020204030204" pitchFamily="34" charset="0"/>
                <a:cs typeface="Calibri" panose="020F0502020204030204" pitchFamily="34" charset="0"/>
              </a:rPr>
              <a:t> er avhengig av å suge livet ut av alle omkring seg. </a:t>
            </a:r>
          </a:p>
          <a:p>
            <a:pPr algn="ctr"/>
            <a:r>
              <a:rPr lang="nb-NO" sz="2800" i="1" dirty="0">
                <a:latin typeface="Calibri" panose="020F0502020204030204" pitchFamily="34" charset="0"/>
                <a:cs typeface="Calibri" panose="020F0502020204030204" pitchFamily="34" charset="0"/>
              </a:rPr>
              <a:t>Som </a:t>
            </a:r>
            <a:r>
              <a:rPr lang="nb-NO" sz="2800" i="1" dirty="0" err="1">
                <a:latin typeface="Calibri" panose="020F0502020204030204" pitchFamily="34" charset="0"/>
                <a:cs typeface="Calibri" panose="020F0502020204030204" pitchFamily="34" charset="0"/>
              </a:rPr>
              <a:t>ikkje</a:t>
            </a:r>
            <a:r>
              <a:rPr lang="nb-NO" sz="2800" i="1" dirty="0">
                <a:latin typeface="Calibri" panose="020F0502020204030204" pitchFamily="34" charset="0"/>
                <a:cs typeface="Calibri" panose="020F0502020204030204" pitchFamily="34" charset="0"/>
              </a:rPr>
              <a:t> brukar opp menneska rundt seg. </a:t>
            </a:r>
          </a:p>
          <a:p>
            <a:pPr algn="ctr"/>
            <a:r>
              <a:rPr lang="nb-NO" sz="2800" i="1" dirty="0">
                <a:latin typeface="Calibri" panose="020F0502020204030204" pitchFamily="34" charset="0"/>
                <a:cs typeface="Calibri" panose="020F0502020204030204" pitchFamily="34" charset="0"/>
              </a:rPr>
              <a:t>Som </a:t>
            </a:r>
            <a:r>
              <a:rPr lang="nb-NO" sz="2800" i="1" dirty="0" err="1">
                <a:latin typeface="Calibri" panose="020F0502020204030204" pitchFamily="34" charset="0"/>
                <a:cs typeface="Calibri" panose="020F0502020204030204" pitchFamily="34" charset="0"/>
              </a:rPr>
              <a:t>ikkje</a:t>
            </a:r>
            <a:r>
              <a:rPr lang="nb-NO" sz="2800" i="1" dirty="0">
                <a:latin typeface="Calibri" panose="020F0502020204030204" pitchFamily="34" charset="0"/>
                <a:cs typeface="Calibri" panose="020F0502020204030204" pitchFamily="34" charset="0"/>
              </a:rPr>
              <a:t> brenner deg ut. </a:t>
            </a:r>
          </a:p>
          <a:p>
            <a:pPr algn="ctr">
              <a:spcBef>
                <a:spcPts val="1200"/>
              </a:spcBef>
            </a:pPr>
            <a:r>
              <a:rPr lang="nb-NO" sz="2800" i="1" dirty="0">
                <a:latin typeface="Calibri" panose="020F0502020204030204" pitchFamily="34" charset="0"/>
                <a:cs typeface="Calibri" panose="020F0502020204030204" pitchFamily="34" charset="0"/>
              </a:rPr>
              <a:t>Men som gjev liv til menneska, som </a:t>
            </a:r>
            <a:r>
              <a:rPr lang="nb-NO" sz="2800" i="1" dirty="0" err="1">
                <a:latin typeface="Calibri" panose="020F0502020204030204" pitchFamily="34" charset="0"/>
                <a:cs typeface="Calibri" panose="020F0502020204030204" pitchFamily="34" charset="0"/>
              </a:rPr>
              <a:t>byggjer</a:t>
            </a:r>
            <a:r>
              <a:rPr lang="nb-NO" sz="2800" i="1" dirty="0">
                <a:latin typeface="Calibri" panose="020F0502020204030204" pitchFamily="34" charset="0"/>
                <a:cs typeface="Calibri" panose="020F0502020204030204" pitchFamily="34" charset="0"/>
              </a:rPr>
              <a:t> deg opp, </a:t>
            </a:r>
          </a:p>
          <a:p>
            <a:pPr algn="ctr">
              <a:spcBef>
                <a:spcPts val="0"/>
              </a:spcBef>
            </a:pPr>
            <a:r>
              <a:rPr lang="nb-NO" sz="2800" i="1" dirty="0">
                <a:latin typeface="Calibri" panose="020F0502020204030204" pitchFamily="34" charset="0"/>
                <a:cs typeface="Calibri" panose="020F0502020204030204" pitchFamily="34" charset="0"/>
              </a:rPr>
              <a:t>som gjev </a:t>
            </a:r>
            <a:r>
              <a:rPr lang="nb-NO" sz="2800" i="1" dirty="0" err="1">
                <a:latin typeface="Calibri" panose="020F0502020204030204" pitchFamily="34" charset="0"/>
                <a:cs typeface="Calibri" panose="020F0502020204030204" pitchFamily="34" charset="0"/>
              </a:rPr>
              <a:t>lækjedom</a:t>
            </a:r>
            <a:r>
              <a:rPr lang="nb-NO" sz="2800" i="1" dirty="0">
                <a:latin typeface="Calibri" panose="020F0502020204030204" pitchFamily="34" charset="0"/>
                <a:cs typeface="Calibri" panose="020F0502020204030204" pitchFamily="34" charset="0"/>
              </a:rPr>
              <a:t> og </a:t>
            </a:r>
            <a:r>
              <a:rPr lang="nb-NO" sz="2800" i="1" dirty="0" err="1">
                <a:latin typeface="Calibri" panose="020F0502020204030204" pitchFamily="34" charset="0"/>
                <a:cs typeface="Calibri" panose="020F0502020204030204" pitchFamily="34" charset="0"/>
              </a:rPr>
              <a:t>skapar</a:t>
            </a:r>
            <a:r>
              <a:rPr lang="nb-NO" sz="2800" i="1" dirty="0">
                <a:latin typeface="Calibri" panose="020F0502020204030204" pitchFamily="34" charset="0"/>
                <a:cs typeface="Calibri" panose="020F0502020204030204" pitchFamily="34" charset="0"/>
              </a:rPr>
              <a:t> nye krefter.</a:t>
            </a:r>
          </a:p>
          <a:p>
            <a:pPr algn="r">
              <a:spcBef>
                <a:spcPts val="1000"/>
              </a:spcBef>
            </a:pPr>
            <a:r>
              <a:rPr lang="nb-NO" sz="2000" dirty="0">
                <a:latin typeface="Calibri" panose="020F0502020204030204" pitchFamily="34" charset="0"/>
                <a:cs typeface="Calibri" panose="020F0502020204030204" pitchFamily="34" charset="0"/>
              </a:rPr>
              <a:t>Hans Johan </a:t>
            </a:r>
            <a:r>
              <a:rPr lang="nb-NO" sz="2000" dirty="0" err="1">
                <a:latin typeface="Calibri" panose="020F0502020204030204" pitchFamily="34" charset="0"/>
                <a:cs typeface="Calibri" panose="020F0502020204030204" pitchFamily="34" charset="0"/>
              </a:rPr>
              <a:t>Sagrusten</a:t>
            </a:r>
            <a:r>
              <a:rPr lang="nb-NO" sz="2000" dirty="0">
                <a:latin typeface="Calibri" panose="020F0502020204030204" pitchFamily="34" charset="0"/>
                <a:cs typeface="Calibri" panose="020F0502020204030204" pitchFamily="34" charset="0"/>
              </a:rPr>
              <a:t> (Johannes’ </a:t>
            </a:r>
            <a:r>
              <a:rPr lang="nb-NO" sz="2000" dirty="0" err="1">
                <a:latin typeface="Calibri" panose="020F0502020204030204" pitchFamily="34" charset="0"/>
                <a:cs typeface="Calibri" panose="020F0502020204030204" pitchFamily="34" charset="0"/>
              </a:rPr>
              <a:t>openberring</a:t>
            </a:r>
            <a:r>
              <a:rPr lang="nb-NO" sz="2000" dirty="0">
                <a:latin typeface="Calibri" panose="020F0502020204030204" pitchFamily="34" charset="0"/>
                <a:cs typeface="Calibri" panose="020F0502020204030204" pitchFamily="34" charset="0"/>
              </a:rPr>
              <a:t>, side 264)</a:t>
            </a:r>
          </a:p>
        </p:txBody>
      </p:sp>
      <p:pic>
        <p:nvPicPr>
          <p:cNvPr id="4" name="Bilde 3" descr="Et bilde som inneholder sketch, tegning, strektegning, kunst&#10;&#10;Automatisk generert beskrivelse">
            <a:extLst>
              <a:ext uri="{FF2B5EF4-FFF2-40B4-BE49-F238E27FC236}">
                <a16:creationId xmlns:a16="http://schemas.microsoft.com/office/drawing/2014/main" id="{FCB433BD-CC62-404D-3DE5-4D4FF4BFE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376" y="6134296"/>
            <a:ext cx="288032" cy="220656"/>
          </a:xfrm>
          <a:prstGeom prst="rect">
            <a:avLst/>
          </a:prstGeom>
        </p:spPr>
      </p:pic>
      <p:sp>
        <p:nvSpPr>
          <p:cNvPr id="5" name="TekstSylinder 4">
            <a:extLst>
              <a:ext uri="{FF2B5EF4-FFF2-40B4-BE49-F238E27FC236}">
                <a16:creationId xmlns:a16="http://schemas.microsoft.com/office/drawing/2014/main" id="{45E4557C-8B7E-5911-A5CD-668B8A97919F}"/>
              </a:ext>
            </a:extLst>
          </p:cNvPr>
          <p:cNvSpPr txBox="1"/>
          <p:nvPr/>
        </p:nvSpPr>
        <p:spPr>
          <a:xfrm>
            <a:off x="839416" y="6053226"/>
            <a:ext cx="1674440" cy="400110"/>
          </a:xfrm>
          <a:prstGeom prst="rect">
            <a:avLst/>
          </a:prstGeom>
          <a:noFill/>
        </p:spPr>
        <p:txBody>
          <a:bodyPr wrap="square">
            <a:spAutoFit/>
          </a:bodyPr>
          <a:lstStyle/>
          <a:p>
            <a:pPr>
              <a:spcBef>
                <a:spcPts val="1000"/>
              </a:spcBef>
            </a:pPr>
            <a:r>
              <a:rPr lang="nb-NO" sz="2000" dirty="0">
                <a:latin typeface="Calibri" panose="020F0502020204030204" pitchFamily="34" charset="0"/>
                <a:cs typeface="Calibri" panose="020F0502020204030204" pitchFamily="34" charset="0"/>
              </a:rPr>
              <a:t>:</a:t>
            </a:r>
            <a:r>
              <a:rPr lang="nb-NO" sz="2000" baseline="-10000" dirty="0">
                <a:latin typeface="Calibri" panose="020F0502020204030204" pitchFamily="34" charset="0"/>
                <a:cs typeface="Calibri" panose="020F0502020204030204" pitchFamily="34" charset="0"/>
              </a:rPr>
              <a:t>*</a:t>
            </a:r>
            <a:r>
              <a:rPr lang="nb-NO" sz="2000" dirty="0">
                <a:latin typeface="Calibri" panose="020F0502020204030204" pitchFamily="34" charset="0"/>
                <a:cs typeface="Calibri" panose="020F0502020204030204" pitchFamily="34" charset="0"/>
              </a:rPr>
              <a:t>) se Fil 2,13 </a:t>
            </a:r>
          </a:p>
        </p:txBody>
      </p:sp>
    </p:spTree>
    <p:extLst>
      <p:ext uri="{BB962C8B-B14F-4D97-AF65-F5344CB8AC3E}">
        <p14:creationId xmlns:p14="http://schemas.microsoft.com/office/powerpoint/2010/main" val="135643166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513" y="1812875"/>
            <a:ext cx="4857616" cy="48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5" name="Picture 3" descr="Ring NaM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712" y="1253551"/>
            <a:ext cx="6048077" cy="6053712"/>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9"/>
          <p:cNvSpPr>
            <a:spLocks/>
          </p:cNvSpPr>
          <p:nvPr/>
        </p:nvSpPr>
        <p:spPr bwMode="auto">
          <a:xfrm>
            <a:off x="5893424" y="4018516"/>
            <a:ext cx="1464066" cy="47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nb-NO" altLang="nb-NO" sz="1900" dirty="0">
                <a:solidFill>
                  <a:srgbClr val="000000"/>
                </a:solidFill>
                <a:latin typeface="Tahoma" panose="020B0604030504040204" pitchFamily="34" charset="0"/>
                <a:sym typeface="Sb 2Stone Sans Semibold"/>
              </a:rPr>
              <a:t>makt</a:t>
            </a:r>
          </a:p>
        </p:txBody>
      </p:sp>
      <p:grpSp>
        <p:nvGrpSpPr>
          <p:cNvPr id="25" name="Group 3"/>
          <p:cNvGrpSpPr/>
          <p:nvPr/>
        </p:nvGrpSpPr>
        <p:grpSpPr>
          <a:xfrm>
            <a:off x="5879976" y="3546656"/>
            <a:ext cx="1497761" cy="1478425"/>
            <a:chOff x="3458446" y="2564904"/>
            <a:chExt cx="2214000" cy="2448272"/>
          </a:xfrm>
        </p:grpSpPr>
        <p:sp>
          <p:nvSpPr>
            <p:cNvPr id="26" name="Isosceles Triangle 1"/>
            <p:cNvSpPr/>
            <p:nvPr/>
          </p:nvSpPr>
          <p:spPr bwMode="auto">
            <a:xfrm>
              <a:off x="4427984" y="2564904"/>
              <a:ext cx="288032" cy="576064"/>
            </a:xfrm>
            <a:prstGeom prst="triangle">
              <a:avLst/>
            </a:prstGeom>
            <a:solidFill>
              <a:srgbClr val="FCB7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hangingPunct="0"/>
              <a:endParaRPr lang="en-US">
                <a:latin typeface="Arial" pitchFamily="-65" charset="0"/>
                <a:ea typeface="ＭＳ Ｐゴシック" pitchFamily="-65" charset="-128"/>
                <a:cs typeface="ＭＳ Ｐゴシック" pitchFamily="-65" charset="-128"/>
              </a:endParaRPr>
            </a:p>
          </p:txBody>
        </p:sp>
        <p:sp>
          <p:nvSpPr>
            <p:cNvPr id="29" name="Isosceles Triangle 25"/>
            <p:cNvSpPr/>
            <p:nvPr/>
          </p:nvSpPr>
          <p:spPr bwMode="auto">
            <a:xfrm rot="3602537">
              <a:off x="5232323" y="3042705"/>
              <a:ext cx="288032" cy="576064"/>
            </a:xfrm>
            <a:prstGeom prst="triangle">
              <a:avLst/>
            </a:prstGeom>
            <a:solidFill>
              <a:srgbClr val="FCB7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hangingPunct="0"/>
              <a:endParaRPr lang="en-US">
                <a:latin typeface="Arial" pitchFamily="-65" charset="0"/>
                <a:ea typeface="ＭＳ Ｐゴシック" pitchFamily="-65" charset="-128"/>
                <a:cs typeface="ＭＳ Ｐゴシック" pitchFamily="-65" charset="-128"/>
              </a:endParaRPr>
            </a:p>
          </p:txBody>
        </p:sp>
        <p:sp>
          <p:nvSpPr>
            <p:cNvPr id="32" name="Isosceles Triangle 26"/>
            <p:cNvSpPr/>
            <p:nvPr/>
          </p:nvSpPr>
          <p:spPr bwMode="auto">
            <a:xfrm rot="7202090">
              <a:off x="5240398" y="3970514"/>
              <a:ext cx="288032" cy="576064"/>
            </a:xfrm>
            <a:prstGeom prst="triangle">
              <a:avLst/>
            </a:prstGeom>
            <a:solidFill>
              <a:srgbClr val="FCB7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hangingPunct="0"/>
              <a:endParaRPr lang="en-US">
                <a:latin typeface="Arial" pitchFamily="-65" charset="0"/>
                <a:ea typeface="ＭＳ Ｐゴシック" pitchFamily="-65" charset="-128"/>
                <a:cs typeface="ＭＳ Ｐゴシック" pitchFamily="-65" charset="-128"/>
              </a:endParaRPr>
            </a:p>
          </p:txBody>
        </p:sp>
        <p:sp>
          <p:nvSpPr>
            <p:cNvPr id="33" name="Isosceles Triangle 30"/>
            <p:cNvSpPr/>
            <p:nvPr/>
          </p:nvSpPr>
          <p:spPr bwMode="auto">
            <a:xfrm flipV="1">
              <a:off x="4427984" y="4437112"/>
              <a:ext cx="288032" cy="576064"/>
            </a:xfrm>
            <a:prstGeom prst="triangle">
              <a:avLst/>
            </a:prstGeom>
            <a:solidFill>
              <a:srgbClr val="FCB7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hangingPunct="0"/>
              <a:endParaRPr lang="en-US">
                <a:latin typeface="Arial" pitchFamily="-65" charset="0"/>
                <a:ea typeface="ＭＳ Ｐゴシック" pitchFamily="-65" charset="-128"/>
                <a:cs typeface="ＭＳ Ｐゴシック" pitchFamily="-65" charset="-128"/>
              </a:endParaRPr>
            </a:p>
          </p:txBody>
        </p:sp>
        <p:sp>
          <p:nvSpPr>
            <p:cNvPr id="36" name="Isosceles Triangle 31"/>
            <p:cNvSpPr/>
            <p:nvPr/>
          </p:nvSpPr>
          <p:spPr bwMode="auto">
            <a:xfrm rot="3602537" flipH="1" flipV="1">
              <a:off x="3602462" y="3961617"/>
              <a:ext cx="288032" cy="576064"/>
            </a:xfrm>
            <a:prstGeom prst="triangle">
              <a:avLst/>
            </a:prstGeom>
            <a:solidFill>
              <a:srgbClr val="FCB7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hangingPunct="0"/>
              <a:endParaRPr lang="en-US">
                <a:latin typeface="Arial" pitchFamily="-65" charset="0"/>
                <a:ea typeface="ＭＳ Ｐゴシック" pitchFamily="-65" charset="-128"/>
                <a:cs typeface="ＭＳ Ｐゴシック" pitchFamily="-65" charset="-128"/>
              </a:endParaRPr>
            </a:p>
          </p:txBody>
        </p:sp>
        <p:sp>
          <p:nvSpPr>
            <p:cNvPr id="38" name="Isosceles Triangle 32"/>
            <p:cNvSpPr/>
            <p:nvPr/>
          </p:nvSpPr>
          <p:spPr bwMode="auto">
            <a:xfrm rot="7202090" flipH="1" flipV="1">
              <a:off x="3602488" y="3040638"/>
              <a:ext cx="288032" cy="576064"/>
            </a:xfrm>
            <a:prstGeom prst="triangle">
              <a:avLst/>
            </a:prstGeom>
            <a:solidFill>
              <a:srgbClr val="FCB7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hangingPunct="0"/>
              <a:endParaRPr lang="en-US">
                <a:latin typeface="Arial" pitchFamily="-65" charset="0"/>
                <a:ea typeface="ＭＳ Ｐゴシック" pitchFamily="-65" charset="-128"/>
                <a:cs typeface="ＭＳ Ｐゴシック" pitchFamily="-65" charset="-128"/>
              </a:endParaRPr>
            </a:p>
          </p:txBody>
        </p:sp>
      </p:grpSp>
      <p:sp>
        <p:nvSpPr>
          <p:cNvPr id="27" name="Rectangle 5"/>
          <p:cNvSpPr>
            <a:spLocks/>
          </p:cNvSpPr>
          <p:nvPr/>
        </p:nvSpPr>
        <p:spPr bwMode="auto">
          <a:xfrm rot="19790199">
            <a:off x="7345610" y="3281896"/>
            <a:ext cx="1394414" cy="47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nb-NO" altLang="nb-NO" sz="2000" dirty="0">
                <a:solidFill>
                  <a:srgbClr val="000000"/>
                </a:solidFill>
                <a:latin typeface="Tahoma" panose="020B0604030504040204" pitchFamily="34" charset="0"/>
                <a:sym typeface="Sb 2Stone Sans Semibold"/>
              </a:rPr>
              <a:t>identitet</a:t>
            </a:r>
          </a:p>
        </p:txBody>
      </p:sp>
      <p:sp>
        <p:nvSpPr>
          <p:cNvPr id="28" name="Rectangle 6"/>
          <p:cNvSpPr>
            <a:spLocks/>
          </p:cNvSpPr>
          <p:nvPr/>
        </p:nvSpPr>
        <p:spPr bwMode="auto">
          <a:xfrm rot="1795172">
            <a:off x="7281328" y="4750763"/>
            <a:ext cx="1287567" cy="47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nb-NO" altLang="nb-NO" sz="2000" dirty="0">
                <a:solidFill>
                  <a:srgbClr val="000000"/>
                </a:solidFill>
                <a:latin typeface="Tahoma" panose="020B0604030504040204" pitchFamily="34" charset="0"/>
                <a:cs typeface="Tahoma" panose="020B0604030504040204" pitchFamily="34" charset="0"/>
                <a:sym typeface="Sb 2Stone Sans Semibold"/>
              </a:rPr>
              <a:t>livsopphold</a:t>
            </a:r>
          </a:p>
        </p:txBody>
      </p:sp>
      <p:sp>
        <p:nvSpPr>
          <p:cNvPr id="30" name="Rectangle 7"/>
          <p:cNvSpPr>
            <a:spLocks/>
          </p:cNvSpPr>
          <p:nvPr/>
        </p:nvSpPr>
        <p:spPr bwMode="auto">
          <a:xfrm rot="5400000">
            <a:off x="5885472" y="5556389"/>
            <a:ext cx="1495823" cy="49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nb-NO" altLang="nb-NO" sz="2000" dirty="0">
                <a:solidFill>
                  <a:srgbClr val="000000"/>
                </a:solidFill>
                <a:latin typeface="Tahoma" panose="020B0604030504040204" pitchFamily="34" charset="0"/>
                <a:cs typeface="Tahoma" panose="020B0604030504040204" pitchFamily="34" charset="0"/>
                <a:sym typeface="Sb 2Stone Sans Semibold"/>
              </a:rPr>
              <a:t>rettferdighet</a:t>
            </a:r>
          </a:p>
        </p:txBody>
      </p:sp>
      <p:sp>
        <p:nvSpPr>
          <p:cNvPr id="31" name="Rectangle 8"/>
          <p:cNvSpPr>
            <a:spLocks/>
          </p:cNvSpPr>
          <p:nvPr/>
        </p:nvSpPr>
        <p:spPr bwMode="auto">
          <a:xfrm rot="8990026">
            <a:off x="4771614" y="4789932"/>
            <a:ext cx="1124169" cy="47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nb-NO" altLang="nb-NO" sz="2000" dirty="0">
                <a:solidFill>
                  <a:srgbClr val="000000"/>
                </a:solidFill>
                <a:latin typeface="Tahoma" panose="020B0604030504040204" pitchFamily="34" charset="0"/>
                <a:sym typeface="Sb 2Stone Sans Semibold"/>
              </a:rPr>
              <a:t>fornyelse</a:t>
            </a:r>
          </a:p>
        </p:txBody>
      </p:sp>
      <p:sp>
        <p:nvSpPr>
          <p:cNvPr id="34" name="Rectangle 9"/>
          <p:cNvSpPr>
            <a:spLocks/>
          </p:cNvSpPr>
          <p:nvPr/>
        </p:nvSpPr>
        <p:spPr bwMode="auto">
          <a:xfrm rot="12586406">
            <a:off x="4822205" y="3356387"/>
            <a:ext cx="1074020" cy="47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nb-NO" altLang="nb-NO" sz="2000" dirty="0">
                <a:solidFill>
                  <a:srgbClr val="000000"/>
                </a:solidFill>
                <a:latin typeface="Tahoma" panose="020B0604030504040204" pitchFamily="34" charset="0"/>
                <a:sym typeface="Sb 2Stone Sans Semibold"/>
              </a:rPr>
              <a:t>intimitet</a:t>
            </a:r>
          </a:p>
        </p:txBody>
      </p:sp>
      <p:sp>
        <p:nvSpPr>
          <p:cNvPr id="35" name="Rectangle 10"/>
          <p:cNvSpPr>
            <a:spLocks/>
          </p:cNvSpPr>
          <p:nvPr/>
        </p:nvSpPr>
        <p:spPr bwMode="auto">
          <a:xfrm rot="16175505">
            <a:off x="6063016" y="2575161"/>
            <a:ext cx="1148908" cy="49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nb-NO" altLang="nb-NO" sz="2000" dirty="0">
                <a:solidFill>
                  <a:srgbClr val="000000"/>
                </a:solidFill>
                <a:latin typeface="Tahoma" panose="020B0604030504040204" pitchFamily="34" charset="0"/>
                <a:sym typeface="Sb 2Stone Sans Semibold"/>
              </a:rPr>
              <a:t>velbehag</a:t>
            </a:r>
          </a:p>
        </p:txBody>
      </p:sp>
      <p:sp>
        <p:nvSpPr>
          <p:cNvPr id="19" name="WordArt 28"/>
          <p:cNvSpPr>
            <a:spLocks noChangeArrowheads="1" noChangeShapeType="1" noTextEdit="1"/>
          </p:cNvSpPr>
          <p:nvPr/>
        </p:nvSpPr>
        <p:spPr bwMode="auto">
          <a:xfrm>
            <a:off x="5326836" y="2072070"/>
            <a:ext cx="2620411" cy="1274016"/>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612452"/>
              </a:avLst>
            </a:prstTxWarp>
          </a:bodyPr>
          <a:lstStyle/>
          <a:p>
            <a:pPr algn="ctr"/>
            <a:r>
              <a:rPr lang="nb-NO" sz="3600" b="1" kern="10" dirty="0">
                <a:ln w="9525">
                  <a:solidFill>
                    <a:schemeClr val="bg1"/>
                  </a:solidFill>
                  <a:round/>
                  <a:headEnd/>
                  <a:tailEnd/>
                </a:ln>
                <a:solidFill>
                  <a:schemeClr val="bg1"/>
                </a:solidFill>
                <a:latin typeface="Arial Unicode MS"/>
              </a:rPr>
              <a:t>    Forholdet til DEG SELV    </a:t>
            </a:r>
          </a:p>
        </p:txBody>
      </p:sp>
      <p:sp>
        <p:nvSpPr>
          <p:cNvPr id="20" name="WordArt 29"/>
          <p:cNvSpPr>
            <a:spLocks noChangeArrowheads="1" noChangeShapeType="1" noTextEdit="1"/>
          </p:cNvSpPr>
          <p:nvPr/>
        </p:nvSpPr>
        <p:spPr bwMode="auto">
          <a:xfrm rot="7200000">
            <a:off x="6775975" y="4354482"/>
            <a:ext cx="2489149" cy="134119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921091"/>
              </a:avLst>
            </a:prstTxWarp>
          </a:bodyPr>
          <a:lstStyle/>
          <a:p>
            <a:pPr algn="ctr"/>
            <a:r>
              <a:rPr lang="nb-NO" sz="3600" b="1" kern="10" dirty="0">
                <a:ln w="9525">
                  <a:solidFill>
                    <a:schemeClr val="bg1"/>
                  </a:solidFill>
                  <a:round/>
                  <a:headEnd/>
                  <a:tailEnd/>
                </a:ln>
                <a:solidFill>
                  <a:schemeClr val="bg1"/>
                </a:solidFill>
                <a:latin typeface="Arial Unicode MS"/>
              </a:rPr>
              <a:t>    Forholdet til ANDRE    </a:t>
            </a:r>
          </a:p>
        </p:txBody>
      </p:sp>
      <p:sp>
        <p:nvSpPr>
          <p:cNvPr id="21" name="WordArt 30"/>
          <p:cNvSpPr>
            <a:spLocks noChangeArrowheads="1" noChangeShapeType="1" noTextEdit="1"/>
          </p:cNvSpPr>
          <p:nvPr/>
        </p:nvSpPr>
        <p:spPr bwMode="auto">
          <a:xfrm rot="14400000">
            <a:off x="3923592" y="4319245"/>
            <a:ext cx="2489150" cy="1341199"/>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008415"/>
              </a:avLst>
            </a:prstTxWarp>
          </a:bodyPr>
          <a:lstStyle/>
          <a:p>
            <a:pPr algn="ctr"/>
            <a:r>
              <a:rPr lang="nb-NO" sz="3600" b="1" kern="10" dirty="0">
                <a:ln w="9525">
                  <a:solidFill>
                    <a:schemeClr val="bg1"/>
                  </a:solidFill>
                  <a:round/>
                  <a:headEnd/>
                  <a:tailEnd/>
                </a:ln>
                <a:solidFill>
                  <a:schemeClr val="bg1"/>
                </a:solidFill>
                <a:latin typeface="Arial Unicode MS"/>
              </a:rPr>
              <a:t>    Forholdet til GUD    </a:t>
            </a:r>
          </a:p>
        </p:txBody>
      </p:sp>
      <p:sp>
        <p:nvSpPr>
          <p:cNvPr id="2" name="Rectangle 17">
            <a:extLst>
              <a:ext uri="{FF2B5EF4-FFF2-40B4-BE49-F238E27FC236}">
                <a16:creationId xmlns:a16="http://schemas.microsoft.com/office/drawing/2014/main" id="{0F809503-6443-BB9F-F6AF-E216B97453DC}"/>
              </a:ext>
            </a:extLst>
          </p:cNvPr>
          <p:cNvSpPr txBox="1">
            <a:spLocks noChangeArrowheads="1"/>
          </p:cNvSpPr>
          <p:nvPr/>
        </p:nvSpPr>
        <p:spPr bwMode="auto">
          <a:xfrm>
            <a:off x="2495600" y="44623"/>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nb-NO" sz="4000" kern="0" dirty="0">
                <a:latin typeface="Georgia" charset="0"/>
                <a:ea typeface="ＭＳ Ｐゴシック" charset="0"/>
                <a:cs typeface="ＭＳ Ｐゴシック" charset="0"/>
              </a:rPr>
              <a:t>Omforming av energi</a:t>
            </a:r>
          </a:p>
          <a:p>
            <a:pPr eaLnBrk="1" hangingPunct="1">
              <a:lnSpc>
                <a:spcPct val="110000"/>
              </a:lnSpc>
              <a:spcBef>
                <a:spcPts val="0"/>
              </a:spcBef>
            </a:pPr>
            <a:r>
              <a:rPr lang="nb-NO" sz="2800" kern="0" dirty="0">
                <a:solidFill>
                  <a:schemeClr val="accent6">
                    <a:lumMod val="60000"/>
                    <a:lumOff val="40000"/>
                  </a:schemeClr>
                </a:solidFill>
                <a:latin typeface="Georgia" charset="0"/>
                <a:ea typeface="ＭＳ Ｐゴシック" charset="0"/>
                <a:cs typeface="ＭＳ Ｐゴシック" charset="0"/>
              </a:rPr>
              <a:t>- Livsnære grupper</a:t>
            </a:r>
          </a:p>
        </p:txBody>
      </p:sp>
      <p:pic>
        <p:nvPicPr>
          <p:cNvPr id="4" name="Bilde 3" descr="Et bilde som inneholder tekst, skjermbilde, plakat, design&#10;&#10;Automatisk generert beskrivelse">
            <a:extLst>
              <a:ext uri="{FF2B5EF4-FFF2-40B4-BE49-F238E27FC236}">
                <a16:creationId xmlns:a16="http://schemas.microsoft.com/office/drawing/2014/main" id="{8116CA3B-44F2-BF7B-7BB4-52032BC123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92328">
            <a:off x="10731211" y="311603"/>
            <a:ext cx="1022400" cy="1440000"/>
          </a:xfrm>
          <a:prstGeom prst="rect">
            <a:avLst/>
          </a:prstGeom>
          <a:effectLst>
            <a:outerShdw blurRad="63500" dist="63500" dir="2700000" algn="tl" rotWithShape="0">
              <a:prstClr val="black">
                <a:alpha val="35000"/>
              </a:prstClr>
            </a:outerShdw>
          </a:effectLst>
        </p:spPr>
      </p:pic>
      <p:pic>
        <p:nvPicPr>
          <p:cNvPr id="6" name="Bilde 5" descr="Et bilde som inneholder tekst, Font, nummer, skjermbilde&#10;&#10;Automatisk generert beskrivelse">
            <a:extLst>
              <a:ext uri="{FF2B5EF4-FFF2-40B4-BE49-F238E27FC236}">
                <a16:creationId xmlns:a16="http://schemas.microsoft.com/office/drawing/2014/main" id="{460FB8DD-4B96-31CD-1C0B-CE2FA42747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336" y="5757628"/>
            <a:ext cx="900000" cy="900000"/>
          </a:xfrm>
          <a:prstGeom prst="rect">
            <a:avLst/>
          </a:prstGeom>
        </p:spPr>
      </p:pic>
    </p:spTree>
    <p:extLst>
      <p:ext uri="{BB962C8B-B14F-4D97-AF65-F5344CB8AC3E}">
        <p14:creationId xmlns:p14="http://schemas.microsoft.com/office/powerpoint/2010/main" val="3996871721"/>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45" name="Picture 17" descr="para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823" y="2277104"/>
            <a:ext cx="4175125" cy="402928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 descr="Messages Image(100635635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1864" y="2492896"/>
            <a:ext cx="3505944"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a:grpSpLocks/>
          </p:cNvGrpSpPr>
          <p:nvPr/>
        </p:nvGrpSpPr>
        <p:grpSpPr bwMode="auto">
          <a:xfrm>
            <a:off x="4001545" y="1700805"/>
            <a:ext cx="5190789" cy="5040555"/>
            <a:chOff x="4502278" y="1933407"/>
            <a:chExt cx="4941765" cy="4898281"/>
          </a:xfrm>
        </p:grpSpPr>
        <p:pic>
          <p:nvPicPr>
            <p:cNvPr id="124934" name="Picture 17" descr="Messages Image(28215918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2278" y="1933407"/>
              <a:ext cx="4941765" cy="489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5" name="TextBox 11"/>
            <p:cNvSpPr txBox="1">
              <a:spLocks noChangeArrowheads="1"/>
            </p:cNvSpPr>
            <p:nvPr/>
          </p:nvSpPr>
          <p:spPr bwMode="auto">
            <a:xfrm>
              <a:off x="6222039" y="1993545"/>
              <a:ext cx="1587622" cy="48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pPr>
              <a:r>
                <a:rPr lang="en-US" altLang="nb-NO" sz="1600" b="1" dirty="0" err="1">
                  <a:solidFill>
                    <a:schemeClr val="tx2"/>
                  </a:solidFill>
                  <a:latin typeface="Tahoma" panose="020B0604030504040204" pitchFamily="34" charset="0"/>
                  <a:ea typeface="ヒラギノ角ゴ ProN W3"/>
                  <a:cs typeface="Tahoma" panose="020B0604030504040204" pitchFamily="34" charset="0"/>
                  <a:sym typeface="Gill Sans Light"/>
                </a:rPr>
                <a:t>Fellesskaps</a:t>
              </a:r>
              <a:r>
                <a:rPr lang="en-US" altLang="nb-NO" sz="1600" b="1" dirty="0">
                  <a:solidFill>
                    <a:schemeClr val="tx2"/>
                  </a:solidFill>
                  <a:latin typeface="Tahoma" panose="020B0604030504040204" pitchFamily="34" charset="0"/>
                  <a:ea typeface="ヒラギノ角ゴ ProN W3"/>
                  <a:cs typeface="Tahoma" panose="020B0604030504040204" pitchFamily="34" charset="0"/>
                  <a:sym typeface="Gill Sans Light"/>
                </a:rPr>
                <a:t>-</a:t>
              </a:r>
            </a:p>
            <a:p>
              <a:pPr algn="ctr" eaLnBrk="1" hangingPunct="1">
                <a:lnSpc>
                  <a:spcPct val="80000"/>
                </a:lnSpc>
              </a:pPr>
              <a:r>
                <a:rPr lang="en-US" altLang="nb-NO" sz="1600" b="1" dirty="0" err="1">
                  <a:solidFill>
                    <a:schemeClr val="tx2"/>
                  </a:solidFill>
                  <a:latin typeface="Tahoma" panose="020B0604030504040204" pitchFamily="34" charset="0"/>
                  <a:ea typeface="ヒラギノ角ゴ ProN W3"/>
                  <a:cs typeface="Tahoma" panose="020B0604030504040204" pitchFamily="34" charset="0"/>
                  <a:sym typeface="Gill Sans Light"/>
                </a:rPr>
                <a:t>kvalitet</a:t>
              </a:r>
              <a:endParaRPr lang="en-US" altLang="nb-NO" sz="1600" b="1" dirty="0">
                <a:solidFill>
                  <a:schemeClr val="tx2"/>
                </a:solidFill>
                <a:latin typeface="Tahoma" panose="020B0604030504040204" pitchFamily="34" charset="0"/>
                <a:ea typeface="ヒラギノ角ゴ ProN W3"/>
                <a:cs typeface="Tahoma" panose="020B0604030504040204" pitchFamily="34" charset="0"/>
                <a:sym typeface="Gill Sans Light"/>
              </a:endParaRPr>
            </a:p>
          </p:txBody>
        </p:sp>
      </p:grpSp>
      <p:sp>
        <p:nvSpPr>
          <p:cNvPr id="76" name="TextBox 15"/>
          <p:cNvSpPr txBox="1">
            <a:spLocks noChangeArrowheads="1"/>
          </p:cNvSpPr>
          <p:nvPr/>
        </p:nvSpPr>
        <p:spPr bwMode="auto">
          <a:xfrm>
            <a:off x="6168008" y="6402814"/>
            <a:ext cx="9428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nb-NO" sz="1600" b="1" dirty="0">
                <a:solidFill>
                  <a:srgbClr val="000000"/>
                </a:solidFill>
                <a:latin typeface="Tahoma" panose="020B0604030504040204" pitchFamily="34" charset="0"/>
                <a:ea typeface="ヒラギノ角ゴ ProN W3"/>
                <a:cs typeface="Tahoma" panose="020B0604030504040204" pitchFamily="34" charset="0"/>
                <a:sym typeface="Gill Sans Light"/>
              </a:rPr>
              <a:t>SYND</a:t>
            </a:r>
          </a:p>
        </p:txBody>
      </p:sp>
      <p:sp>
        <p:nvSpPr>
          <p:cNvPr id="82" name="TextBox 11"/>
          <p:cNvSpPr txBox="1">
            <a:spLocks noChangeArrowheads="1"/>
          </p:cNvSpPr>
          <p:nvPr/>
        </p:nvSpPr>
        <p:spPr bwMode="auto">
          <a:xfrm rot="16200000">
            <a:off x="5780729" y="3059648"/>
            <a:ext cx="1258955" cy="26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r>
              <a:rPr lang="en-US" altLang="nb-NO" sz="1400" dirty="0" err="1">
                <a:solidFill>
                  <a:schemeClr val="tx2"/>
                </a:solidFill>
                <a:latin typeface="Tahoma" panose="020B0604030504040204" pitchFamily="34" charset="0"/>
                <a:ea typeface="ヒラギノ角ゴ ProN W3"/>
                <a:cs typeface="Tahoma" panose="020B0604030504040204" pitchFamily="34" charset="0"/>
                <a:sym typeface="Gill Sans Light"/>
              </a:rPr>
              <a:t>skaper</a:t>
            </a:r>
            <a:r>
              <a:rPr lang="en-US" altLang="nb-NO" sz="1400" dirty="0">
                <a:solidFill>
                  <a:schemeClr val="tx2"/>
                </a:solidFill>
                <a:latin typeface="Tahoma" panose="020B0604030504040204" pitchFamily="34" charset="0"/>
                <a:ea typeface="ヒラギノ角ゴ ProN W3"/>
                <a:cs typeface="Tahoma" panose="020B0604030504040204" pitchFamily="34" charset="0"/>
                <a:sym typeface="Gill Sans Light"/>
              </a:rPr>
              <a:t> </a:t>
            </a:r>
            <a:r>
              <a:rPr lang="en-US" altLang="nb-NO" sz="1400" dirty="0" err="1">
                <a:solidFill>
                  <a:schemeClr val="tx2"/>
                </a:solidFill>
                <a:latin typeface="Tahoma" panose="020B0604030504040204" pitchFamily="34" charset="0"/>
                <a:ea typeface="ヒラギノ角ゴ ProN W3"/>
                <a:cs typeface="Tahoma" panose="020B0604030504040204" pitchFamily="34" charset="0"/>
                <a:sym typeface="Gill Sans Light"/>
              </a:rPr>
              <a:t>energi</a:t>
            </a:r>
            <a:endParaRPr lang="en-US" altLang="nb-NO" sz="1400" dirty="0">
              <a:solidFill>
                <a:schemeClr val="tx2"/>
              </a:solidFill>
              <a:latin typeface="Tahoma" panose="020B0604030504040204" pitchFamily="34" charset="0"/>
              <a:ea typeface="ヒラギノ角ゴ ProN W3"/>
              <a:cs typeface="Tahoma" panose="020B0604030504040204" pitchFamily="34" charset="0"/>
              <a:sym typeface="Gill Sans Light"/>
            </a:endParaRPr>
          </a:p>
        </p:txBody>
      </p:sp>
      <p:sp>
        <p:nvSpPr>
          <p:cNvPr id="81" name="TextBox 11"/>
          <p:cNvSpPr txBox="1">
            <a:spLocks noChangeArrowheads="1"/>
          </p:cNvSpPr>
          <p:nvPr/>
        </p:nvSpPr>
        <p:spPr bwMode="auto">
          <a:xfrm rot="5400000">
            <a:off x="6048400" y="5196591"/>
            <a:ext cx="1457123" cy="26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r>
              <a:rPr lang="en-US" altLang="nb-NO" sz="1400" dirty="0" err="1">
                <a:solidFill>
                  <a:schemeClr val="tx2"/>
                </a:solidFill>
                <a:latin typeface="Tahoma" panose="020B0604030504040204" pitchFamily="34" charset="0"/>
                <a:ea typeface="ヒラギノ角ゴ ProN W3"/>
                <a:cs typeface="Tahoma" panose="020B0604030504040204" pitchFamily="34" charset="0"/>
                <a:sym typeface="Gill Sans Light"/>
              </a:rPr>
              <a:t>fører</a:t>
            </a:r>
            <a:r>
              <a:rPr lang="en-US" altLang="nb-NO" sz="1400" dirty="0">
                <a:solidFill>
                  <a:schemeClr val="tx2"/>
                </a:solidFill>
                <a:latin typeface="Tahoma" panose="020B0604030504040204" pitchFamily="34" charset="0"/>
                <a:ea typeface="ヒラギノ角ゴ ProN W3"/>
                <a:cs typeface="Tahoma" panose="020B0604030504040204" pitchFamily="34" charset="0"/>
                <a:sym typeface="Gill Sans Light"/>
              </a:rPr>
              <a:t> </a:t>
            </a:r>
            <a:r>
              <a:rPr lang="en-US" altLang="nb-NO" sz="1400" dirty="0" err="1">
                <a:solidFill>
                  <a:schemeClr val="tx2"/>
                </a:solidFill>
                <a:latin typeface="Tahoma" panose="020B0604030504040204" pitchFamily="34" charset="0"/>
                <a:ea typeface="ヒラギノ角ゴ ProN W3"/>
                <a:cs typeface="Tahoma" panose="020B0604030504040204" pitchFamily="34" charset="0"/>
                <a:sym typeface="Gill Sans Light"/>
              </a:rPr>
              <a:t>til</a:t>
            </a:r>
            <a:r>
              <a:rPr lang="en-US" altLang="nb-NO" sz="1400" dirty="0">
                <a:solidFill>
                  <a:schemeClr val="tx2"/>
                </a:solidFill>
                <a:latin typeface="Tahoma" panose="020B0604030504040204" pitchFamily="34" charset="0"/>
                <a:ea typeface="ヒラギノ角ゴ ProN W3"/>
                <a:cs typeface="Tahoma" panose="020B0604030504040204" pitchFamily="34" charset="0"/>
                <a:sym typeface="Gill Sans Light"/>
              </a:rPr>
              <a:t> </a:t>
            </a:r>
            <a:r>
              <a:rPr lang="en-US" altLang="nb-NO" sz="1400" dirty="0" err="1">
                <a:solidFill>
                  <a:schemeClr val="tx2"/>
                </a:solidFill>
                <a:latin typeface="Tahoma" panose="020B0604030504040204" pitchFamily="34" charset="0"/>
                <a:ea typeface="ヒラギノ角ゴ ProN W3"/>
                <a:cs typeface="Tahoma" panose="020B0604030504040204" pitchFamily="34" charset="0"/>
                <a:sym typeface="Gill Sans Light"/>
              </a:rPr>
              <a:t>synd</a:t>
            </a:r>
            <a:endParaRPr lang="en-US" altLang="nb-NO" sz="1400" dirty="0">
              <a:solidFill>
                <a:schemeClr val="tx2"/>
              </a:solidFill>
              <a:latin typeface="Tahoma" panose="020B0604030504040204" pitchFamily="34" charset="0"/>
              <a:ea typeface="ヒラギノ角ゴ ProN W3"/>
              <a:cs typeface="Tahoma" panose="020B0604030504040204" pitchFamily="34" charset="0"/>
              <a:sym typeface="Gill Sans Light"/>
            </a:endParaRPr>
          </a:p>
        </p:txBody>
      </p:sp>
      <p:pic>
        <p:nvPicPr>
          <p:cNvPr id="124943" name="Picture 22" descr="Messages Image(633765230).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73447" y="3918376"/>
            <a:ext cx="1862713" cy="51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44" name="TextBox 18"/>
          <p:cNvSpPr txBox="1">
            <a:spLocks noChangeArrowheads="1"/>
          </p:cNvSpPr>
          <p:nvPr/>
        </p:nvSpPr>
        <p:spPr bwMode="auto">
          <a:xfrm>
            <a:off x="5672856" y="4005064"/>
            <a:ext cx="1882557" cy="33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nb-NO" sz="1800" b="1" dirty="0">
                <a:solidFill>
                  <a:srgbClr val="000000"/>
                </a:solidFill>
                <a:latin typeface="Tahoma" panose="020B0604030504040204" pitchFamily="34" charset="0"/>
                <a:ea typeface="ヒラギノ角ゴ ProN W3"/>
                <a:cs typeface="Tahoma" panose="020B0604030504040204" pitchFamily="34" charset="0"/>
                <a:sym typeface="Gill Sans Light"/>
              </a:rPr>
              <a:t>DRIVKRAFT</a:t>
            </a:r>
          </a:p>
        </p:txBody>
      </p:sp>
      <p:sp>
        <p:nvSpPr>
          <p:cNvPr id="124946" name="WordArt 18"/>
          <p:cNvSpPr>
            <a:spLocks noChangeArrowheads="1" noChangeShapeType="1" noTextEdit="1"/>
          </p:cNvSpPr>
          <p:nvPr/>
        </p:nvSpPr>
        <p:spPr bwMode="auto">
          <a:xfrm>
            <a:off x="4511824" y="1600546"/>
            <a:ext cx="4175125" cy="460159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Button">
              <a:avLst>
                <a:gd name="adj" fmla="val 12397599"/>
              </a:avLst>
            </a:prstTxWarp>
          </a:bodyPr>
          <a:lstStyle/>
          <a:p>
            <a:pPr algn="ctr"/>
            <a:endParaRPr lang="nb-NO" sz="2000" kern="1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algn="ctr"/>
            <a:endParaRPr lang="nb-NO" sz="2000" kern="1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algn="ctr"/>
            <a:r>
              <a:rPr lang="nb-NO" sz="2000" kern="10" dirty="0">
                <a:solidFill>
                  <a:srgbClr val="FFFFFF"/>
                </a:solidFill>
                <a:latin typeface="Tahoma" panose="020B0604030504040204" pitchFamily="34" charset="0"/>
                <a:ea typeface="Tahoma" panose="020B0604030504040204" pitchFamily="34" charset="0"/>
                <a:cs typeface="Tahoma" panose="020B0604030504040204" pitchFamily="34" charset="0"/>
              </a:rPr>
              <a:t>             om energien din ikke omdirigeres             </a:t>
            </a:r>
          </a:p>
        </p:txBody>
      </p:sp>
      <p:sp>
        <p:nvSpPr>
          <p:cNvPr id="2" name="Rectangle 17">
            <a:extLst>
              <a:ext uri="{FF2B5EF4-FFF2-40B4-BE49-F238E27FC236}">
                <a16:creationId xmlns:a16="http://schemas.microsoft.com/office/drawing/2014/main" id="{79BB5EC0-B516-7BC2-3FD1-DC762FD40263}"/>
              </a:ext>
            </a:extLst>
          </p:cNvPr>
          <p:cNvSpPr txBox="1">
            <a:spLocks noChangeArrowheads="1"/>
          </p:cNvSpPr>
          <p:nvPr/>
        </p:nvSpPr>
        <p:spPr bwMode="auto">
          <a:xfrm>
            <a:off x="2495600" y="44623"/>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nb-NO" sz="4000" kern="0" dirty="0">
                <a:latin typeface="Georgia" charset="0"/>
                <a:ea typeface="ＭＳ Ｐゴシック" charset="0"/>
                <a:cs typeface="ＭＳ Ｐゴシック" charset="0"/>
              </a:rPr>
              <a:t>Omforming av energi</a:t>
            </a:r>
          </a:p>
          <a:p>
            <a:pPr eaLnBrk="1" hangingPunct="1">
              <a:lnSpc>
                <a:spcPct val="110000"/>
              </a:lnSpc>
              <a:spcBef>
                <a:spcPts val="0"/>
              </a:spcBef>
            </a:pPr>
            <a:r>
              <a:rPr lang="nb-NO" sz="2800" kern="0" dirty="0">
                <a:solidFill>
                  <a:schemeClr val="accent6">
                    <a:lumMod val="60000"/>
                    <a:lumOff val="40000"/>
                  </a:schemeClr>
                </a:solidFill>
                <a:latin typeface="Georgia" charset="0"/>
                <a:ea typeface="ＭＳ Ｐゴシック" charset="0"/>
                <a:cs typeface="ＭＳ Ｐゴシック" charset="0"/>
              </a:rPr>
              <a:t>- Etter Guds gode vilje</a:t>
            </a:r>
          </a:p>
        </p:txBody>
      </p:sp>
      <p:pic>
        <p:nvPicPr>
          <p:cNvPr id="3" name="Bilde 2" descr="Et bilde som inneholder sketch, tegning, strektegning, kunst&#10;&#10;Automatisk generert beskrivelse">
            <a:extLst>
              <a:ext uri="{FF2B5EF4-FFF2-40B4-BE49-F238E27FC236}">
                <a16:creationId xmlns:a16="http://schemas.microsoft.com/office/drawing/2014/main" id="{34EE88CF-4830-54D8-DA9F-14E0C307A7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3832" y="6283829"/>
            <a:ext cx="288032" cy="220656"/>
          </a:xfrm>
          <a:prstGeom prst="rect">
            <a:avLst/>
          </a:prstGeom>
        </p:spPr>
      </p:pic>
      <p:sp>
        <p:nvSpPr>
          <p:cNvPr id="5" name="TekstSylinder 4">
            <a:extLst>
              <a:ext uri="{FF2B5EF4-FFF2-40B4-BE49-F238E27FC236}">
                <a16:creationId xmlns:a16="http://schemas.microsoft.com/office/drawing/2014/main" id="{D0B057AB-59F9-1135-6974-F8C308427625}"/>
              </a:ext>
            </a:extLst>
          </p:cNvPr>
          <p:cNvSpPr txBox="1"/>
          <p:nvPr/>
        </p:nvSpPr>
        <p:spPr>
          <a:xfrm>
            <a:off x="1082872" y="6202759"/>
            <a:ext cx="1674440" cy="400110"/>
          </a:xfrm>
          <a:prstGeom prst="rect">
            <a:avLst/>
          </a:prstGeom>
          <a:noFill/>
        </p:spPr>
        <p:txBody>
          <a:bodyPr wrap="square">
            <a:spAutoFit/>
          </a:bodyPr>
          <a:lstStyle/>
          <a:p>
            <a:pPr>
              <a:spcBef>
                <a:spcPts val="1000"/>
              </a:spcBef>
            </a:pPr>
            <a:r>
              <a:rPr lang="nb-NO" sz="2000" dirty="0">
                <a:latin typeface="Calibri" panose="020F0502020204030204" pitchFamily="34" charset="0"/>
                <a:cs typeface="Calibri" panose="020F0502020204030204" pitchFamily="34" charset="0"/>
              </a:rPr>
              <a:t>:</a:t>
            </a:r>
            <a:r>
              <a:rPr lang="nb-NO" sz="2000" baseline="-10000" dirty="0">
                <a:latin typeface="Calibri" panose="020F0502020204030204" pitchFamily="34" charset="0"/>
                <a:cs typeface="Calibri" panose="020F0502020204030204" pitchFamily="34" charset="0"/>
              </a:rPr>
              <a:t>*</a:t>
            </a:r>
            <a:r>
              <a:rPr lang="nb-NO" sz="2000" dirty="0">
                <a:latin typeface="Calibri" panose="020F0502020204030204" pitchFamily="34" charset="0"/>
                <a:cs typeface="Calibri" panose="020F0502020204030204" pitchFamily="34" charset="0"/>
              </a:rPr>
              <a:t>) se Fil 2,13 </a:t>
            </a:r>
          </a:p>
        </p:txBody>
      </p:sp>
      <p:pic>
        <p:nvPicPr>
          <p:cNvPr id="4" name="Bilde 3" descr="Et bilde som inneholder tekst, skjermbilde, plakat, design&#10;&#10;Automatisk generert beskrivelse">
            <a:extLst>
              <a:ext uri="{FF2B5EF4-FFF2-40B4-BE49-F238E27FC236}">
                <a16:creationId xmlns:a16="http://schemas.microsoft.com/office/drawing/2014/main" id="{778377FD-3347-620F-02A0-0D40C0CAB2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92328">
            <a:off x="10731211" y="311603"/>
            <a:ext cx="1022400" cy="1440000"/>
          </a:xfrm>
          <a:prstGeom prst="rect">
            <a:avLst/>
          </a:prstGeom>
          <a:effectLst>
            <a:outerShdw blurRad="63500" dist="63500" dir="2700000" algn="tl" rotWithShape="0">
              <a:prstClr val="black">
                <a:alpha val="35000"/>
              </a:prst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20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wipe(up)">
                                      <p:cBhvr>
                                        <p:cTn id="10" dur="2000"/>
                                        <p:tgtEl>
                                          <p:spTgt spid="81"/>
                                        </p:tgtEl>
                                      </p:cBhvr>
                                    </p:animEffect>
                                  </p:childTnLst>
                                </p:cTn>
                              </p:par>
                            </p:childTnLst>
                          </p:cTn>
                        </p:par>
                        <p:par>
                          <p:cTn id="11" fill="hold" nodeType="afterGroup">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6">
                                            <p:txEl>
                                              <p:pRg st="0" end="0"/>
                                            </p:txEl>
                                          </p:spTgt>
                                        </p:tgtEl>
                                        <p:attrNameLst>
                                          <p:attrName>style.visibility</p:attrName>
                                        </p:attrNameLst>
                                      </p:cBhvr>
                                      <p:to>
                                        <p:strVal val="visible"/>
                                      </p:to>
                                    </p:set>
                                    <p:animEffect transition="in" filter="fade">
                                      <p:cBhvr>
                                        <p:cTn id="14" dur="500"/>
                                        <p:tgtEl>
                                          <p:spTgt spid="76">
                                            <p:txEl>
                                              <p:pRg st="0" end="0"/>
                                            </p:txEl>
                                          </p:spTgt>
                                        </p:tgtEl>
                                      </p:cBhvr>
                                    </p:animEffect>
                                  </p:childTnLst>
                                </p:cTn>
                              </p:par>
                            </p:childTnLst>
                          </p:cTn>
                        </p:par>
                        <p:par>
                          <p:cTn id="15" fill="hold" nodeType="afterGroup">
                            <p:stCondLst>
                              <p:cond delay="2500"/>
                            </p:stCondLst>
                            <p:childTnLst>
                              <p:par>
                                <p:cTn id="16" presetID="22" presetClass="entr" presetSubtype="4" fill="hold"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wipe(down)">
                                      <p:cBhvr>
                                        <p:cTn id="18" dur="2000"/>
                                        <p:tgtEl>
                                          <p:spTgt spid="7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wipe(down)">
                                      <p:cBhvr>
                                        <p:cTn id="21" dur="2000"/>
                                        <p:tgtEl>
                                          <p:spTgt spid="82"/>
                                        </p:tgtEl>
                                      </p:cBhvr>
                                    </p:animEffect>
                                  </p:childTnLst>
                                </p:cTn>
                              </p:par>
                              <p:par>
                                <p:cTn id="22" presetID="10" presetClass="exit" presetSubtype="0" fill="hold" grpId="1" nodeType="withEffect">
                                  <p:stCondLst>
                                    <p:cond delay="0"/>
                                  </p:stCondLst>
                                  <p:childTnLst>
                                    <p:animEffect transition="out" filter="fade">
                                      <p:cBhvr>
                                        <p:cTn id="23" dur="2000"/>
                                        <p:tgtEl>
                                          <p:spTgt spid="81"/>
                                        </p:tgtEl>
                                      </p:cBhvr>
                                    </p:animEffect>
                                    <p:set>
                                      <p:cBhvr>
                                        <p:cTn id="24" dur="1" fill="hold">
                                          <p:stCondLst>
                                            <p:cond delay="1999"/>
                                          </p:stCondLst>
                                        </p:cTn>
                                        <p:tgtEl>
                                          <p:spTgt spid="81"/>
                                        </p:tgtEl>
                                        <p:attrNameLst>
                                          <p:attrName>style.visibility</p:attrName>
                                        </p:attrNameLst>
                                      </p:cBhvr>
                                      <p:to>
                                        <p:strVal val="hidden"/>
                                      </p:to>
                                    </p:set>
                                  </p:childTnLst>
                                </p:cTn>
                              </p:par>
                              <p:par>
                                <p:cTn id="25" presetID="9" presetClass="emph" presetSubtype="0" nodeType="withEffect">
                                  <p:stCondLst>
                                    <p:cond delay="0"/>
                                  </p:stCondLst>
                                  <p:childTnLst>
                                    <p:set>
                                      <p:cBhvr rctx="PPT">
                                        <p:cTn id="26" dur="indefinite"/>
                                        <p:tgtEl>
                                          <p:spTgt spid="76">
                                            <p:txEl>
                                              <p:pRg st="0" end="0"/>
                                            </p:txEl>
                                          </p:spTgt>
                                        </p:tgtEl>
                                        <p:attrNameLst>
                                          <p:attrName>style.opacity</p:attrName>
                                        </p:attrNameLst>
                                      </p:cBhvr>
                                      <p:to>
                                        <p:strVal val="0.5"/>
                                      </p:to>
                                    </p:set>
                                    <p:animEffect filter="image" prLst="opacity: 0.5">
                                      <p:cBhvr rctx="IE">
                                        <p:cTn id="27" dur="indefinite"/>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uild="allAtOnce"/>
      <p:bldP spid="82" grpId="0"/>
      <p:bldP spid="81" grpId="0"/>
      <p:bldP spid="81"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57"/>
          <p:cNvSpPr>
            <a:spLocks noChangeAspect="1"/>
          </p:cNvSpPr>
          <p:nvPr/>
        </p:nvSpPr>
        <p:spPr bwMode="auto">
          <a:xfrm>
            <a:off x="4416066" y="1318833"/>
            <a:ext cx="4344231" cy="681882"/>
          </a:xfrm>
          <a:prstGeom prst="ellipse">
            <a:avLst/>
          </a:prstGeom>
          <a:noFill/>
          <a:ln w="9525" cap="flat" cmpd="sng" algn="ctr">
            <a:solidFill>
              <a:srgbClr val="FFCC66"/>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t" anchorCtr="0" compatLnSpc="1">
            <a:prstTxWarp prst="textNoShape">
              <a:avLst/>
            </a:prstTxWarp>
            <a:sp3d extrusionH="57150">
              <a:bevelT w="38100" h="38100"/>
            </a:sp3d>
          </a:bodyPr>
          <a:lstStyle/>
          <a:p>
            <a:pPr eaLnBrk="0" fontAlgn="base" hangingPunct="0">
              <a:spcBef>
                <a:spcPct val="0"/>
              </a:spcBef>
              <a:spcAft>
                <a:spcPct val="0"/>
              </a:spcAft>
            </a:pPr>
            <a:endParaRPr lang="en-US">
              <a:solidFill>
                <a:srgbClr val="FFC40E"/>
              </a:solidFill>
            </a:endParaRPr>
          </a:p>
        </p:txBody>
      </p:sp>
      <p:sp>
        <p:nvSpPr>
          <p:cNvPr id="16" name="AutoShape 3"/>
          <p:cNvSpPr>
            <a:spLocks noChangeArrowheads="1"/>
          </p:cNvSpPr>
          <p:nvPr/>
        </p:nvSpPr>
        <p:spPr bwMode="auto">
          <a:xfrm>
            <a:off x="2927649" y="2555114"/>
            <a:ext cx="3546065" cy="1978514"/>
          </a:xfrm>
          <a:prstGeom prst="roundRect">
            <a:avLst>
              <a:gd name="adj" fmla="val 6111"/>
            </a:avLst>
          </a:prstGeom>
          <a:solidFill>
            <a:srgbClr val="FFCC66"/>
          </a:solidFill>
          <a:ln>
            <a:noFill/>
          </a:ln>
        </p:spPr>
        <p:txBody>
          <a:bodyPr wrap="none" anchor="ctr"/>
          <a:lstStyle/>
          <a:p>
            <a:pPr eaLnBrk="0" fontAlgn="base" hangingPunct="0">
              <a:spcBef>
                <a:spcPct val="0"/>
              </a:spcBef>
              <a:spcAft>
                <a:spcPct val="0"/>
              </a:spcAft>
            </a:pPr>
            <a:endParaRPr lang="en-US">
              <a:solidFill>
                <a:srgbClr val="000000"/>
              </a:solidFill>
            </a:endParaRPr>
          </a:p>
        </p:txBody>
      </p:sp>
      <p:sp>
        <p:nvSpPr>
          <p:cNvPr id="15" name="AutoShape 3"/>
          <p:cNvSpPr>
            <a:spLocks noChangeArrowheads="1"/>
          </p:cNvSpPr>
          <p:nvPr/>
        </p:nvSpPr>
        <p:spPr bwMode="auto">
          <a:xfrm>
            <a:off x="6846953" y="2554356"/>
            <a:ext cx="3546065" cy="1978514"/>
          </a:xfrm>
          <a:prstGeom prst="roundRect">
            <a:avLst>
              <a:gd name="adj" fmla="val 6111"/>
            </a:avLst>
          </a:prstGeom>
          <a:solidFill>
            <a:srgbClr val="FFCC66"/>
          </a:solidFill>
          <a:ln>
            <a:noFill/>
          </a:ln>
        </p:spPr>
        <p:txBody>
          <a:bodyPr wrap="none" anchor="ctr"/>
          <a:lstStyle/>
          <a:p>
            <a:pPr eaLnBrk="0" fontAlgn="base" hangingPunct="0">
              <a:spcBef>
                <a:spcPct val="0"/>
              </a:spcBef>
              <a:spcAft>
                <a:spcPct val="0"/>
              </a:spcAft>
            </a:pPr>
            <a:endParaRPr lang="en-US">
              <a:solidFill>
                <a:srgbClr val="000000"/>
              </a:solidFill>
            </a:endParaRPr>
          </a:p>
        </p:txBody>
      </p:sp>
      <p:sp>
        <p:nvSpPr>
          <p:cNvPr id="5" name="Rectangle 6"/>
          <p:cNvSpPr>
            <a:spLocks/>
          </p:cNvSpPr>
          <p:nvPr/>
        </p:nvSpPr>
        <p:spPr bwMode="auto">
          <a:xfrm>
            <a:off x="5375920" y="1475492"/>
            <a:ext cx="2524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eaLnBrk="0" fontAlgn="base" hangingPunct="0">
              <a:spcBef>
                <a:spcPct val="0"/>
              </a:spcBef>
              <a:spcAft>
                <a:spcPct val="0"/>
              </a:spcAft>
            </a:pPr>
            <a:r>
              <a:rPr lang="nb-NO" b="1" dirty="0">
                <a:solidFill>
                  <a:srgbClr val="000000"/>
                </a:solidFill>
                <a:latin typeface="Trebuchet MS"/>
                <a:cs typeface="Trebuchet MS"/>
                <a:sym typeface="B 2Stone Sans Bold" charset="0"/>
              </a:rPr>
              <a:t>Makt (innflytelse)</a:t>
            </a:r>
            <a:endParaRPr lang="en-US" b="1" dirty="0">
              <a:solidFill>
                <a:srgbClr val="000000"/>
              </a:solidFill>
              <a:latin typeface="Trebuchet MS"/>
              <a:cs typeface="Trebuchet MS"/>
              <a:sym typeface="B 2Stone Sans Bold" charset="0"/>
            </a:endParaRPr>
          </a:p>
        </p:txBody>
      </p:sp>
      <p:sp>
        <p:nvSpPr>
          <p:cNvPr id="6" name="Rectangle 6"/>
          <p:cNvSpPr>
            <a:spLocks/>
          </p:cNvSpPr>
          <p:nvPr/>
        </p:nvSpPr>
        <p:spPr bwMode="auto">
          <a:xfrm>
            <a:off x="3359697" y="2708920"/>
            <a:ext cx="2693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eaLnBrk="0" fontAlgn="base" hangingPunct="0">
              <a:spcBef>
                <a:spcPct val="0"/>
              </a:spcBef>
              <a:spcAft>
                <a:spcPct val="0"/>
              </a:spcAft>
            </a:pPr>
            <a:r>
              <a:rPr lang="nb-NO" b="1" dirty="0">
                <a:solidFill>
                  <a:srgbClr val="000000"/>
                </a:solidFill>
                <a:latin typeface="Trebuchet MS"/>
                <a:cs typeface="Trebuchet MS"/>
                <a:sym typeface="B 2Stone Sans Bold" charset="0"/>
              </a:rPr>
              <a:t>Personlig ambisjon</a:t>
            </a:r>
            <a:endParaRPr lang="en-US" b="1" dirty="0">
              <a:solidFill>
                <a:srgbClr val="000000"/>
              </a:solidFill>
              <a:latin typeface="Trebuchet MS"/>
              <a:cs typeface="Trebuchet MS"/>
              <a:sym typeface="B 2Stone Sans Bold" charset="0"/>
            </a:endParaRPr>
          </a:p>
        </p:txBody>
      </p:sp>
      <p:sp>
        <p:nvSpPr>
          <p:cNvPr id="7" name="Rectangle 6"/>
          <p:cNvSpPr>
            <a:spLocks/>
          </p:cNvSpPr>
          <p:nvPr/>
        </p:nvSpPr>
        <p:spPr bwMode="auto">
          <a:xfrm>
            <a:off x="3707516" y="3140968"/>
            <a:ext cx="193078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ctr" eaLnBrk="0" fontAlgn="base" hangingPunct="0">
              <a:spcBef>
                <a:spcPct val="0"/>
              </a:spcBef>
              <a:spcAft>
                <a:spcPct val="0"/>
              </a:spcAft>
            </a:pPr>
            <a:r>
              <a:rPr lang="nb-NO" sz="2000" dirty="0">
                <a:solidFill>
                  <a:srgbClr val="000000"/>
                </a:solidFill>
                <a:latin typeface="Trebuchet MS"/>
                <a:cs typeface="Trebuchet MS"/>
                <a:sym typeface="B 2Stone Sans Bold" charset="0"/>
              </a:rPr>
              <a:t>Berømmelse</a:t>
            </a:r>
          </a:p>
          <a:p>
            <a:pPr algn="ctr" eaLnBrk="0" fontAlgn="base" hangingPunct="0">
              <a:spcBef>
                <a:spcPct val="0"/>
              </a:spcBef>
              <a:spcAft>
                <a:spcPct val="0"/>
              </a:spcAft>
            </a:pPr>
            <a:r>
              <a:rPr lang="nb-NO" sz="2000" dirty="0">
                <a:solidFill>
                  <a:srgbClr val="000000"/>
                </a:solidFill>
                <a:latin typeface="Trebuchet MS"/>
                <a:cs typeface="Trebuchet MS"/>
                <a:sym typeface="B 2Stone Sans Bold" charset="0"/>
              </a:rPr>
              <a:t>Personlig suksess</a:t>
            </a:r>
          </a:p>
          <a:p>
            <a:pPr algn="ctr" eaLnBrk="0" fontAlgn="base" hangingPunct="0">
              <a:spcBef>
                <a:spcPct val="0"/>
              </a:spcBef>
              <a:spcAft>
                <a:spcPct val="0"/>
              </a:spcAft>
            </a:pPr>
            <a:r>
              <a:rPr lang="nb-NO" sz="2000" dirty="0">
                <a:solidFill>
                  <a:srgbClr val="000000"/>
                </a:solidFill>
                <a:latin typeface="Trebuchet MS"/>
                <a:cs typeface="Trebuchet MS"/>
                <a:sym typeface="B 2Stone Sans Bold" charset="0"/>
              </a:rPr>
              <a:t>Statussymboler</a:t>
            </a:r>
          </a:p>
          <a:p>
            <a:pPr algn="ctr" eaLnBrk="0" fontAlgn="base" hangingPunct="0">
              <a:spcBef>
                <a:spcPct val="0"/>
              </a:spcBef>
              <a:spcAft>
                <a:spcPct val="0"/>
              </a:spcAft>
            </a:pPr>
            <a:r>
              <a:rPr lang="nb-NO" sz="2000" dirty="0">
                <a:solidFill>
                  <a:srgbClr val="000000"/>
                </a:solidFill>
                <a:latin typeface="Trebuchet MS"/>
                <a:cs typeface="Trebuchet MS"/>
                <a:sym typeface="B 2Stone Sans Bold" charset="0"/>
              </a:rPr>
              <a:t>Rikdom</a:t>
            </a:r>
            <a:endParaRPr lang="en-US" sz="2000" dirty="0">
              <a:solidFill>
                <a:srgbClr val="000000"/>
              </a:solidFill>
              <a:latin typeface="Trebuchet MS"/>
              <a:cs typeface="Trebuchet MS"/>
              <a:sym typeface="B 2Stone Sans Bold" charset="0"/>
            </a:endParaRPr>
          </a:p>
        </p:txBody>
      </p:sp>
      <p:sp>
        <p:nvSpPr>
          <p:cNvPr id="8" name="Rectangle 6"/>
          <p:cNvSpPr>
            <a:spLocks/>
          </p:cNvSpPr>
          <p:nvPr/>
        </p:nvSpPr>
        <p:spPr bwMode="auto">
          <a:xfrm>
            <a:off x="7133706" y="2699628"/>
            <a:ext cx="30970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eaLnBrk="0" fontAlgn="base" hangingPunct="0">
              <a:spcBef>
                <a:spcPct val="0"/>
              </a:spcBef>
              <a:spcAft>
                <a:spcPct val="0"/>
              </a:spcAft>
            </a:pPr>
            <a:r>
              <a:rPr lang="nb-NO" b="1" dirty="0">
                <a:solidFill>
                  <a:srgbClr val="000000"/>
                </a:solidFill>
                <a:latin typeface="Trebuchet MS"/>
                <a:cs typeface="Trebuchet MS"/>
                <a:sym typeface="B 2Stone Sans Bold" charset="0"/>
              </a:rPr>
              <a:t>Bidrag til fellesskapet</a:t>
            </a:r>
            <a:endParaRPr lang="en-US" b="1" dirty="0">
              <a:solidFill>
                <a:srgbClr val="000000"/>
              </a:solidFill>
              <a:latin typeface="Trebuchet MS"/>
              <a:cs typeface="Trebuchet MS"/>
              <a:sym typeface="B 2Stone Sans Bold" charset="0"/>
            </a:endParaRPr>
          </a:p>
        </p:txBody>
      </p:sp>
      <p:sp>
        <p:nvSpPr>
          <p:cNvPr id="9" name="Rectangle 6"/>
          <p:cNvSpPr>
            <a:spLocks/>
          </p:cNvSpPr>
          <p:nvPr/>
        </p:nvSpPr>
        <p:spPr bwMode="auto">
          <a:xfrm>
            <a:off x="4065117" y="6011996"/>
            <a:ext cx="12038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eaLnBrk="0" fontAlgn="base" hangingPunct="0">
              <a:spcBef>
                <a:spcPct val="0"/>
              </a:spcBef>
              <a:spcAft>
                <a:spcPct val="0"/>
              </a:spcAft>
            </a:pPr>
            <a:r>
              <a:rPr lang="nb-NO" dirty="0">
                <a:solidFill>
                  <a:srgbClr val="000000"/>
                </a:solidFill>
                <a:latin typeface="Trebuchet MS"/>
                <a:cs typeface="Trebuchet MS"/>
                <a:sym typeface="B 2Stone Sans Bold" charset="0"/>
              </a:rPr>
              <a:t>HOVMOD</a:t>
            </a:r>
            <a:endParaRPr lang="en-US" dirty="0">
              <a:solidFill>
                <a:srgbClr val="000000"/>
              </a:solidFill>
              <a:latin typeface="Trebuchet MS"/>
              <a:cs typeface="Trebuchet MS"/>
              <a:sym typeface="B 2Stone Sans Bold" charset="0"/>
            </a:endParaRPr>
          </a:p>
        </p:txBody>
      </p:sp>
      <p:sp>
        <p:nvSpPr>
          <p:cNvPr id="11" name="Rectangle 6"/>
          <p:cNvSpPr>
            <a:spLocks/>
          </p:cNvSpPr>
          <p:nvPr/>
        </p:nvSpPr>
        <p:spPr bwMode="auto">
          <a:xfrm>
            <a:off x="3535576" y="4931876"/>
            <a:ext cx="2274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eaLnBrk="0" fontAlgn="base" hangingPunct="0">
              <a:spcBef>
                <a:spcPct val="0"/>
              </a:spcBef>
              <a:spcAft>
                <a:spcPct val="0"/>
              </a:spcAft>
            </a:pPr>
            <a:r>
              <a:rPr lang="nb-NO" dirty="0">
                <a:solidFill>
                  <a:srgbClr val="000000"/>
                </a:solidFill>
                <a:latin typeface="Trebuchet MS"/>
                <a:cs typeface="Trebuchet MS"/>
                <a:sym typeface="B 2Stone Sans Bold" charset="0"/>
              </a:rPr>
              <a:t>«Jeg blir større»</a:t>
            </a:r>
            <a:endParaRPr lang="en-US" dirty="0">
              <a:solidFill>
                <a:srgbClr val="000000"/>
              </a:solidFill>
              <a:latin typeface="Trebuchet MS"/>
              <a:cs typeface="Trebuchet MS"/>
              <a:sym typeface="B 2Stone Sans Bold" charset="0"/>
            </a:endParaRPr>
          </a:p>
        </p:txBody>
      </p:sp>
      <p:sp>
        <p:nvSpPr>
          <p:cNvPr id="12" name="Rectangle 6"/>
          <p:cNvSpPr>
            <a:spLocks/>
          </p:cNvSpPr>
          <p:nvPr/>
        </p:nvSpPr>
        <p:spPr bwMode="auto">
          <a:xfrm>
            <a:off x="6783116" y="4931876"/>
            <a:ext cx="37053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eaLnBrk="0" fontAlgn="base" hangingPunct="0">
              <a:spcBef>
                <a:spcPct val="0"/>
              </a:spcBef>
              <a:spcAft>
                <a:spcPct val="0"/>
              </a:spcAft>
            </a:pPr>
            <a:r>
              <a:rPr lang="nb-NO" dirty="0">
                <a:solidFill>
                  <a:srgbClr val="000000"/>
                </a:solidFill>
                <a:latin typeface="Trebuchet MS"/>
                <a:cs typeface="Trebuchet MS"/>
                <a:sym typeface="B 2Stone Sans Bold" charset="0"/>
              </a:rPr>
              <a:t>«Vi løfter frem hverandre»</a:t>
            </a:r>
            <a:endParaRPr lang="en-US" dirty="0">
              <a:solidFill>
                <a:srgbClr val="000000"/>
              </a:solidFill>
              <a:latin typeface="Trebuchet MS"/>
              <a:cs typeface="Trebuchet MS"/>
              <a:sym typeface="B 2Stone Sans Bold" charset="0"/>
            </a:endParaRPr>
          </a:p>
        </p:txBody>
      </p:sp>
      <p:sp>
        <p:nvSpPr>
          <p:cNvPr id="13" name="Rectangle 6"/>
          <p:cNvSpPr>
            <a:spLocks/>
          </p:cNvSpPr>
          <p:nvPr/>
        </p:nvSpPr>
        <p:spPr bwMode="auto">
          <a:xfrm>
            <a:off x="7154576" y="3133998"/>
            <a:ext cx="2983189"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ctr" eaLnBrk="0" fontAlgn="base" hangingPunct="0">
              <a:spcBef>
                <a:spcPct val="0"/>
              </a:spcBef>
              <a:spcAft>
                <a:spcPct val="0"/>
              </a:spcAft>
            </a:pPr>
            <a:r>
              <a:rPr lang="nb-NO" sz="2000" dirty="0">
                <a:solidFill>
                  <a:srgbClr val="000000"/>
                </a:solidFill>
                <a:latin typeface="Trebuchet MS"/>
                <a:cs typeface="Trebuchet MS"/>
                <a:sym typeface="B 2Stone Sans Bold" charset="0"/>
              </a:rPr>
              <a:t>Tjenersinn</a:t>
            </a:r>
          </a:p>
          <a:p>
            <a:pPr algn="ctr" eaLnBrk="0" fontAlgn="base" hangingPunct="0">
              <a:spcBef>
                <a:spcPct val="0"/>
              </a:spcBef>
              <a:spcAft>
                <a:spcPct val="0"/>
              </a:spcAft>
            </a:pPr>
            <a:r>
              <a:rPr lang="nb-NO" sz="2000" dirty="0">
                <a:solidFill>
                  <a:srgbClr val="000000"/>
                </a:solidFill>
                <a:latin typeface="Trebuchet MS"/>
                <a:cs typeface="Trebuchet MS"/>
                <a:sym typeface="B 2Stone Sans Bold" charset="0"/>
              </a:rPr>
              <a:t>Fremgang for fellesskapet</a:t>
            </a:r>
          </a:p>
          <a:p>
            <a:pPr algn="ctr" eaLnBrk="0" fontAlgn="base" hangingPunct="0">
              <a:spcBef>
                <a:spcPct val="0"/>
              </a:spcBef>
              <a:spcAft>
                <a:spcPct val="0"/>
              </a:spcAft>
            </a:pPr>
            <a:r>
              <a:rPr lang="nb-NO" sz="2000" dirty="0">
                <a:solidFill>
                  <a:srgbClr val="000000"/>
                </a:solidFill>
                <a:latin typeface="Trebuchet MS"/>
                <a:cs typeface="Trebuchet MS"/>
                <a:sym typeface="B 2Stone Sans Bold" charset="0"/>
              </a:rPr>
              <a:t>Ydmykhet</a:t>
            </a:r>
          </a:p>
          <a:p>
            <a:pPr algn="ctr" eaLnBrk="0" fontAlgn="base" hangingPunct="0">
              <a:spcBef>
                <a:spcPct val="0"/>
              </a:spcBef>
              <a:spcAft>
                <a:spcPct val="0"/>
              </a:spcAft>
            </a:pPr>
            <a:r>
              <a:rPr lang="nb-NO" sz="2000" dirty="0">
                <a:solidFill>
                  <a:srgbClr val="000000"/>
                </a:solidFill>
                <a:latin typeface="Trebuchet MS"/>
                <a:cs typeface="Trebuchet MS"/>
                <a:sym typeface="B 2Stone Sans Bold" charset="0"/>
              </a:rPr>
              <a:t>Multiplikasjon</a:t>
            </a:r>
          </a:p>
        </p:txBody>
      </p:sp>
      <p:sp>
        <p:nvSpPr>
          <p:cNvPr id="14" name="Rectangle 6"/>
          <p:cNvSpPr>
            <a:spLocks/>
          </p:cNvSpPr>
          <p:nvPr/>
        </p:nvSpPr>
        <p:spPr bwMode="auto">
          <a:xfrm>
            <a:off x="7731246" y="5858688"/>
            <a:ext cx="189314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ctr" eaLnBrk="0" fontAlgn="base" hangingPunct="0">
              <a:spcBef>
                <a:spcPct val="0"/>
              </a:spcBef>
              <a:spcAft>
                <a:spcPct val="0"/>
              </a:spcAft>
            </a:pPr>
            <a:r>
              <a:rPr lang="nb-NO" dirty="0">
                <a:solidFill>
                  <a:srgbClr val="000000"/>
                </a:solidFill>
                <a:latin typeface="Trebuchet MS"/>
                <a:cs typeface="Trebuchet MS"/>
                <a:sym typeface="B 2Stone Sans Bold" charset="0"/>
              </a:rPr>
              <a:t>UTRUSTENDE </a:t>
            </a:r>
          </a:p>
          <a:p>
            <a:pPr algn="ctr" eaLnBrk="0" fontAlgn="base" hangingPunct="0">
              <a:spcBef>
                <a:spcPct val="0"/>
              </a:spcBef>
              <a:spcAft>
                <a:spcPct val="0"/>
              </a:spcAft>
            </a:pPr>
            <a:r>
              <a:rPr lang="nb-NO" dirty="0">
                <a:solidFill>
                  <a:srgbClr val="000000"/>
                </a:solidFill>
                <a:latin typeface="Trebuchet MS"/>
                <a:cs typeface="Trebuchet MS"/>
                <a:sym typeface="B 2Stone Sans Bold" charset="0"/>
              </a:rPr>
              <a:t>LEDERSKAP</a:t>
            </a:r>
            <a:endParaRPr lang="en-US" dirty="0">
              <a:solidFill>
                <a:srgbClr val="000000"/>
              </a:solidFill>
              <a:latin typeface="Trebuchet MS"/>
              <a:cs typeface="Trebuchet MS"/>
              <a:sym typeface="B 2Stone Sans Bold" charset="0"/>
            </a:endParaRPr>
          </a:p>
        </p:txBody>
      </p:sp>
      <p:sp>
        <p:nvSpPr>
          <p:cNvPr id="17" name="Left Arrow 59"/>
          <p:cNvSpPr>
            <a:spLocks noChangeAspect="1"/>
          </p:cNvSpPr>
          <p:nvPr/>
        </p:nvSpPr>
        <p:spPr bwMode="auto">
          <a:xfrm rot="18778262">
            <a:off x="4968304" y="2071372"/>
            <a:ext cx="504057" cy="349362"/>
          </a:xfrm>
          <a:prstGeom prst="leftArrow">
            <a:avLst>
              <a:gd name="adj1" fmla="val 40501"/>
              <a:gd name="adj2" fmla="val 50000"/>
            </a:avLst>
          </a:prstGeom>
          <a:solidFill>
            <a:srgbClr val="EC5F28"/>
          </a:solidFill>
          <a:ln>
            <a:noFill/>
          </a:ln>
          <a:effectLst>
            <a:outerShdw blurRad="88900" dist="88900" dir="2700000" algn="tl" rotWithShape="0">
              <a:srgbClr val="000000">
                <a:alpha val="57000"/>
              </a:srgbClr>
            </a:outerShdw>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5800">
              <a:solidFill>
                <a:srgbClr val="414141"/>
              </a:solidFill>
              <a:latin typeface="Gill Sans Light" charset="0"/>
              <a:ea typeface="ヒラギノ角ゴ ProN W3" charset="0"/>
              <a:cs typeface="ヒラギノ角ゴ ProN W3" charset="0"/>
              <a:sym typeface="Gill Sans Light" charset="0"/>
            </a:endParaRPr>
          </a:p>
        </p:txBody>
      </p:sp>
      <p:sp>
        <p:nvSpPr>
          <p:cNvPr id="18" name="Left Arrow 59"/>
          <p:cNvSpPr>
            <a:spLocks noChangeAspect="1"/>
          </p:cNvSpPr>
          <p:nvPr/>
        </p:nvSpPr>
        <p:spPr bwMode="auto">
          <a:xfrm rot="16200000">
            <a:off x="4458310" y="5223007"/>
            <a:ext cx="407361" cy="707780"/>
          </a:xfrm>
          <a:prstGeom prst="leftArrow">
            <a:avLst>
              <a:gd name="adj1" fmla="val 48074"/>
              <a:gd name="adj2" fmla="val 50000"/>
            </a:avLst>
          </a:prstGeom>
          <a:solidFill>
            <a:srgbClr val="EC5F28"/>
          </a:solidFill>
          <a:ln>
            <a:noFill/>
          </a:ln>
          <a:effectLst>
            <a:outerShdw blurRad="88900" dist="88900" dir="2700000" algn="tl" rotWithShape="0">
              <a:srgbClr val="000000">
                <a:alpha val="57000"/>
              </a:srgbClr>
            </a:outerShdw>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5800">
              <a:solidFill>
                <a:srgbClr val="414141"/>
              </a:solidFill>
              <a:latin typeface="Gill Sans Light" charset="0"/>
              <a:ea typeface="ヒラギノ角ゴ ProN W3" charset="0"/>
              <a:cs typeface="ヒラギノ角ゴ ProN W3" charset="0"/>
              <a:sym typeface="Gill Sans Light" charset="0"/>
            </a:endParaRPr>
          </a:p>
        </p:txBody>
      </p:sp>
      <p:sp>
        <p:nvSpPr>
          <p:cNvPr id="19" name="Left Arrow 59"/>
          <p:cNvSpPr>
            <a:spLocks noChangeAspect="1"/>
          </p:cNvSpPr>
          <p:nvPr/>
        </p:nvSpPr>
        <p:spPr bwMode="auto">
          <a:xfrm rot="16200000">
            <a:off x="8406451" y="5223007"/>
            <a:ext cx="407361" cy="707780"/>
          </a:xfrm>
          <a:prstGeom prst="leftArrow">
            <a:avLst>
              <a:gd name="adj1" fmla="val 48074"/>
              <a:gd name="adj2" fmla="val 50000"/>
            </a:avLst>
          </a:prstGeom>
          <a:solidFill>
            <a:srgbClr val="00B050"/>
          </a:solidFill>
          <a:ln>
            <a:noFill/>
          </a:ln>
          <a:effectLst>
            <a:outerShdw blurRad="88900" dist="88900" dir="2700000" algn="tl" rotWithShape="0">
              <a:srgbClr val="000000">
                <a:alpha val="57000"/>
              </a:srgbClr>
            </a:outerShdw>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5800">
              <a:solidFill>
                <a:srgbClr val="414141"/>
              </a:solidFill>
              <a:latin typeface="Gill Sans Light" charset="0"/>
              <a:ea typeface="ヒラギノ角ゴ ProN W3" charset="0"/>
              <a:cs typeface="ヒラギノ角ゴ ProN W3" charset="0"/>
              <a:sym typeface="Gill Sans Light" charset="0"/>
            </a:endParaRPr>
          </a:p>
        </p:txBody>
      </p:sp>
      <p:sp>
        <p:nvSpPr>
          <p:cNvPr id="20" name="Left Arrow 59"/>
          <p:cNvSpPr>
            <a:spLocks noChangeAspect="1"/>
          </p:cNvSpPr>
          <p:nvPr/>
        </p:nvSpPr>
        <p:spPr bwMode="auto">
          <a:xfrm rot="16200000">
            <a:off x="4446011" y="4286903"/>
            <a:ext cx="407361" cy="707780"/>
          </a:xfrm>
          <a:prstGeom prst="leftArrow">
            <a:avLst>
              <a:gd name="adj1" fmla="val 48074"/>
              <a:gd name="adj2" fmla="val 50000"/>
            </a:avLst>
          </a:prstGeom>
          <a:solidFill>
            <a:srgbClr val="FFCC66"/>
          </a:solidFill>
          <a:ln>
            <a:noFill/>
          </a:ln>
          <a:effectLst>
            <a:outerShdw blurRad="88900" dist="88900" dir="2700000" algn="tl" rotWithShape="0">
              <a:srgbClr val="000000">
                <a:alpha val="57000"/>
              </a:srgbClr>
            </a:outerShdw>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5800">
              <a:solidFill>
                <a:srgbClr val="414141"/>
              </a:solidFill>
              <a:latin typeface="Gill Sans Light" charset="0"/>
              <a:ea typeface="ヒラギノ角ゴ ProN W3" charset="0"/>
              <a:cs typeface="ヒラギノ角ゴ ProN W3" charset="0"/>
              <a:sym typeface="Gill Sans Light" charset="0"/>
            </a:endParaRPr>
          </a:p>
        </p:txBody>
      </p:sp>
      <p:sp>
        <p:nvSpPr>
          <p:cNvPr id="21" name="Left Arrow 59"/>
          <p:cNvSpPr>
            <a:spLocks noChangeAspect="1"/>
          </p:cNvSpPr>
          <p:nvPr/>
        </p:nvSpPr>
        <p:spPr bwMode="auto">
          <a:xfrm rot="16200000">
            <a:off x="8406451" y="4310653"/>
            <a:ext cx="407361" cy="707780"/>
          </a:xfrm>
          <a:prstGeom prst="leftArrow">
            <a:avLst>
              <a:gd name="adj1" fmla="val 48074"/>
              <a:gd name="adj2" fmla="val 50000"/>
            </a:avLst>
          </a:prstGeom>
          <a:solidFill>
            <a:srgbClr val="FFCC66"/>
          </a:solidFill>
          <a:ln>
            <a:noFill/>
          </a:ln>
          <a:effectLst>
            <a:outerShdw blurRad="88900" dist="88900" dir="2700000" algn="tl" rotWithShape="0">
              <a:srgbClr val="000000">
                <a:alpha val="57000"/>
              </a:srgbClr>
            </a:outerShdw>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5800">
              <a:solidFill>
                <a:srgbClr val="414141"/>
              </a:solidFill>
              <a:latin typeface="Gill Sans Light" charset="0"/>
              <a:ea typeface="ヒラギノ角ゴ ProN W3" charset="0"/>
              <a:cs typeface="ヒラギノ角ゴ ProN W3" charset="0"/>
              <a:sym typeface="Gill Sans Light" charset="0"/>
            </a:endParaRPr>
          </a:p>
        </p:txBody>
      </p:sp>
      <p:sp>
        <p:nvSpPr>
          <p:cNvPr id="22" name="Left Arrow 59"/>
          <p:cNvSpPr>
            <a:spLocks noChangeAspect="1"/>
          </p:cNvSpPr>
          <p:nvPr/>
        </p:nvSpPr>
        <p:spPr bwMode="auto">
          <a:xfrm rot="13603744">
            <a:off x="7712809" y="2084152"/>
            <a:ext cx="504057" cy="349362"/>
          </a:xfrm>
          <a:prstGeom prst="leftArrow">
            <a:avLst>
              <a:gd name="adj1" fmla="val 40501"/>
              <a:gd name="adj2" fmla="val 50000"/>
            </a:avLst>
          </a:prstGeom>
          <a:solidFill>
            <a:srgbClr val="00B050"/>
          </a:solidFill>
          <a:ln>
            <a:noFill/>
          </a:ln>
          <a:effectLst>
            <a:outerShdw blurRad="88900" dist="88900" dir="2700000" algn="tl" rotWithShape="0">
              <a:srgbClr val="000000">
                <a:alpha val="57000"/>
              </a:srgbClr>
            </a:outerShdw>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5800">
              <a:solidFill>
                <a:srgbClr val="414141"/>
              </a:solidFill>
              <a:latin typeface="Gill Sans Light" charset="0"/>
              <a:ea typeface="ヒラギノ角ゴ ProN W3" charset="0"/>
              <a:cs typeface="ヒラギノ角ゴ ProN W3" charset="0"/>
              <a:sym typeface="Gill Sans Light" charset="0"/>
            </a:endParaRPr>
          </a:p>
        </p:txBody>
      </p:sp>
      <p:sp>
        <p:nvSpPr>
          <p:cNvPr id="24" name="Title 2"/>
          <p:cNvSpPr txBox="1">
            <a:spLocks/>
          </p:cNvSpPr>
          <p:nvPr/>
        </p:nvSpPr>
        <p:spPr bwMode="auto">
          <a:xfrm>
            <a:off x="4008439" y="179736"/>
            <a:ext cx="5255914" cy="1089025"/>
          </a:xfrm>
          <a:prstGeom prst="rect">
            <a:avLst/>
          </a:prstGeom>
          <a:noFill/>
          <a:ln>
            <a:noFill/>
          </a:ln>
          <a:effectLst>
            <a:outerShdw blurRad="38100" dist="25400" dir="2700000" algn="tl"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alibri" pitchFamily="34" charset="0"/>
              </a:defRPr>
            </a:lvl2pPr>
            <a:lvl3pPr algn="ctr" rtl="0" eaLnBrk="0" fontAlgn="base" hangingPunct="0">
              <a:spcBef>
                <a:spcPct val="0"/>
              </a:spcBef>
              <a:spcAft>
                <a:spcPct val="0"/>
              </a:spcAft>
              <a:defRPr sz="4400">
                <a:solidFill>
                  <a:schemeClr val="accent2"/>
                </a:solidFill>
                <a:latin typeface="Calibri" pitchFamily="34" charset="0"/>
              </a:defRPr>
            </a:lvl3pPr>
            <a:lvl4pPr algn="ctr" rtl="0" eaLnBrk="0" fontAlgn="base" hangingPunct="0">
              <a:spcBef>
                <a:spcPct val="0"/>
              </a:spcBef>
              <a:spcAft>
                <a:spcPct val="0"/>
              </a:spcAft>
              <a:defRPr sz="4400">
                <a:solidFill>
                  <a:schemeClr val="accent2"/>
                </a:solidFill>
                <a:latin typeface="Calibri" pitchFamily="34" charset="0"/>
              </a:defRPr>
            </a:lvl4pPr>
            <a:lvl5pPr algn="ctr" rtl="0" eaLnBrk="0" fontAlgn="base" hangingPunct="0">
              <a:spcBef>
                <a:spcPct val="0"/>
              </a:spcBef>
              <a:spcAft>
                <a:spcPct val="0"/>
              </a:spcAft>
              <a:defRPr sz="4400">
                <a:solidFill>
                  <a:schemeClr val="accent2"/>
                </a:solidFill>
                <a:latin typeface="Calibri" pitchFamily="34" charset="0"/>
              </a:defRPr>
            </a:lvl5pPr>
            <a:lvl6pPr marL="457200" algn="ctr" rtl="0" fontAlgn="base">
              <a:spcBef>
                <a:spcPct val="0"/>
              </a:spcBef>
              <a:spcAft>
                <a:spcPct val="0"/>
              </a:spcAft>
              <a:defRPr sz="4400">
                <a:solidFill>
                  <a:schemeClr val="accent2"/>
                </a:solidFill>
                <a:latin typeface="Calibri" pitchFamily="34" charset="0"/>
              </a:defRPr>
            </a:lvl6pPr>
            <a:lvl7pPr marL="914400" algn="ctr" rtl="0" fontAlgn="base">
              <a:spcBef>
                <a:spcPct val="0"/>
              </a:spcBef>
              <a:spcAft>
                <a:spcPct val="0"/>
              </a:spcAft>
              <a:defRPr sz="4400">
                <a:solidFill>
                  <a:schemeClr val="accent2"/>
                </a:solidFill>
                <a:latin typeface="Calibri" pitchFamily="34" charset="0"/>
              </a:defRPr>
            </a:lvl7pPr>
            <a:lvl8pPr marL="1371600" algn="ctr" rtl="0" fontAlgn="base">
              <a:spcBef>
                <a:spcPct val="0"/>
              </a:spcBef>
              <a:spcAft>
                <a:spcPct val="0"/>
              </a:spcAft>
              <a:defRPr sz="4400">
                <a:solidFill>
                  <a:schemeClr val="accent2"/>
                </a:solidFill>
                <a:latin typeface="Calibri" pitchFamily="34" charset="0"/>
              </a:defRPr>
            </a:lvl8pPr>
            <a:lvl9pPr marL="1828800" algn="ctr" rtl="0" fontAlgn="base">
              <a:spcBef>
                <a:spcPct val="0"/>
              </a:spcBef>
              <a:spcAft>
                <a:spcPct val="0"/>
              </a:spcAft>
              <a:defRPr sz="4400">
                <a:solidFill>
                  <a:schemeClr val="accent2"/>
                </a:solidFill>
                <a:latin typeface="Calibri" pitchFamily="34" charset="0"/>
              </a:defRPr>
            </a:lvl9pPr>
          </a:lstStyle>
          <a:p>
            <a:r>
              <a:rPr lang="nb-NO" altLang="nb-NO" sz="3400" kern="0" dirty="0">
                <a:solidFill>
                  <a:schemeClr val="tx1"/>
                </a:solidFill>
                <a:latin typeface="Georgia" panose="02040502050405020303" pitchFamily="18" charset="0"/>
              </a:rPr>
              <a:t>For meg selv, eller…</a:t>
            </a:r>
          </a:p>
        </p:txBody>
      </p:sp>
    </p:spTree>
    <p:extLst>
      <p:ext uri="{BB962C8B-B14F-4D97-AF65-F5344CB8AC3E}">
        <p14:creationId xmlns:p14="http://schemas.microsoft.com/office/powerpoint/2010/main" val="26572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BC8BB9BD-09D3-C9EA-176F-68E4D46158B2}"/>
              </a:ext>
            </a:extLst>
          </p:cNvPr>
          <p:cNvSpPr txBox="1"/>
          <p:nvPr/>
        </p:nvSpPr>
        <p:spPr>
          <a:xfrm>
            <a:off x="1775520" y="2276872"/>
            <a:ext cx="9793088" cy="3428567"/>
          </a:xfrm>
          <a:prstGeom prst="rect">
            <a:avLst/>
          </a:prstGeom>
          <a:noFill/>
        </p:spPr>
        <p:txBody>
          <a:bodyPr wrap="square">
            <a:spAutoFit/>
          </a:bodyPr>
          <a:lstStyle/>
          <a:p>
            <a:pPr>
              <a:lnSpc>
                <a:spcPct val="107000"/>
              </a:lnSpc>
              <a:spcAft>
                <a:spcPts val="1500"/>
              </a:spcAft>
            </a:pPr>
            <a:r>
              <a:rPr lang="nb-NO" kern="100" dirty="0">
                <a:effectLst/>
                <a:latin typeface="Candara" panose="020E0502030303020204" pitchFamily="34" charset="0"/>
                <a:ea typeface="Aptos" panose="020B0004020202020204" pitchFamily="34" charset="0"/>
                <a:cs typeface="Times New Roman" panose="02020603050405020304" pitchFamily="18" charset="0"/>
              </a:rPr>
              <a:t>Forvandlingsteologi er en teologisk tilnærming som fokuserer på ideen om at Guds nærvær og handling har kraft til å forvandle både </a:t>
            </a:r>
            <a:r>
              <a:rPr lang="nb-NO" b="1" kern="100" dirty="0">
                <a:solidFill>
                  <a:schemeClr val="accent6">
                    <a:lumMod val="60000"/>
                    <a:lumOff val="40000"/>
                  </a:schemeClr>
                </a:solidFill>
                <a:effectLst/>
                <a:latin typeface="Candara" panose="020E0502030303020204" pitchFamily="34" charset="0"/>
                <a:ea typeface="Aptos" panose="020B0004020202020204" pitchFamily="34" charset="0"/>
                <a:cs typeface="Times New Roman" panose="02020603050405020304" pitchFamily="18" charset="0"/>
              </a:rPr>
              <a:t>individuelle liv </a:t>
            </a:r>
            <a:r>
              <a:rPr lang="nb-NO" kern="100" dirty="0">
                <a:effectLst/>
                <a:latin typeface="Candara" panose="020E0502030303020204" pitchFamily="34" charset="0"/>
                <a:ea typeface="Aptos" panose="020B0004020202020204" pitchFamily="34" charset="0"/>
                <a:cs typeface="Times New Roman" panose="02020603050405020304" pitchFamily="18" charset="0"/>
              </a:rPr>
              <a:t>og </a:t>
            </a:r>
            <a:r>
              <a:rPr lang="nb-NO" b="1" kern="100" dirty="0">
                <a:solidFill>
                  <a:schemeClr val="accent6">
                    <a:lumMod val="60000"/>
                    <a:lumOff val="40000"/>
                  </a:schemeClr>
                </a:solidFill>
                <a:effectLst/>
                <a:latin typeface="Candara" panose="020E0502030303020204" pitchFamily="34" charset="0"/>
                <a:ea typeface="Aptos" panose="020B0004020202020204" pitchFamily="34" charset="0"/>
                <a:cs typeface="Times New Roman" panose="02020603050405020304" pitchFamily="18" charset="0"/>
              </a:rPr>
              <a:t>samfunn</a:t>
            </a:r>
            <a:r>
              <a:rPr lang="nb-NO" kern="100" dirty="0">
                <a:effectLst/>
                <a:latin typeface="Candara" panose="020E0502030303020204" pitchFamily="34" charset="0"/>
                <a:ea typeface="Aptos" panose="020B0004020202020204" pitchFamily="34" charset="0"/>
                <a:cs typeface="Times New Roman" panose="02020603050405020304" pitchFamily="18" charset="0"/>
              </a:rPr>
              <a:t>. Den utforsker hvordan troen påvirker mennesker og samfunn, og hvordan Guds kraft kan føre til personlig og kollektiv forandring.</a:t>
            </a:r>
          </a:p>
          <a:p>
            <a:pPr>
              <a:lnSpc>
                <a:spcPct val="107000"/>
              </a:lnSpc>
              <a:spcAft>
                <a:spcPts val="800"/>
              </a:spcAft>
            </a:pPr>
            <a:r>
              <a:rPr lang="nb-NO" kern="100" dirty="0">
                <a:effectLst/>
                <a:latin typeface="Candara" panose="020E0502030303020204" pitchFamily="34" charset="0"/>
                <a:ea typeface="Aptos" panose="020B0004020202020204" pitchFamily="34" charset="0"/>
                <a:cs typeface="Times New Roman" panose="02020603050405020304" pitchFamily="18" charset="0"/>
              </a:rPr>
              <a:t>Essensen av forvandlingsteologi ligger i troen på at </a:t>
            </a:r>
            <a:r>
              <a:rPr lang="nb-NO" b="1" kern="100" dirty="0">
                <a:solidFill>
                  <a:srgbClr val="6B6BCF"/>
                </a:solidFill>
                <a:effectLst/>
                <a:latin typeface="Candara" panose="020E0502030303020204" pitchFamily="34" charset="0"/>
                <a:ea typeface="Aptos" panose="020B0004020202020204" pitchFamily="34" charset="0"/>
                <a:cs typeface="Times New Roman" panose="02020603050405020304" pitchFamily="18" charset="0"/>
              </a:rPr>
              <a:t>Guds rike er i ferd med å bryte inn i verden</a:t>
            </a:r>
            <a:r>
              <a:rPr lang="nb-NO" kern="100" dirty="0">
                <a:effectLst/>
                <a:latin typeface="Candara" panose="020E0502030303020204" pitchFamily="34" charset="0"/>
                <a:ea typeface="Aptos" panose="020B0004020202020204" pitchFamily="34" charset="0"/>
                <a:cs typeface="Times New Roman" panose="02020603050405020304" pitchFamily="18" charset="0"/>
              </a:rPr>
              <a:t>, og at troende er </a:t>
            </a:r>
            <a:r>
              <a:rPr lang="nb-NO" b="1" kern="100" dirty="0">
                <a:solidFill>
                  <a:srgbClr val="6B6BCF"/>
                </a:solidFill>
                <a:effectLst/>
                <a:latin typeface="Candara" panose="020E0502030303020204" pitchFamily="34" charset="0"/>
                <a:ea typeface="Aptos" panose="020B0004020202020204" pitchFamily="34" charset="0"/>
                <a:cs typeface="Times New Roman" panose="02020603050405020304" pitchFamily="18" charset="0"/>
              </a:rPr>
              <a:t>kalt til å være medarbeidere </a:t>
            </a:r>
            <a:r>
              <a:rPr lang="nb-NO" kern="100" dirty="0">
                <a:effectLst/>
                <a:latin typeface="Candara" panose="020E0502030303020204" pitchFamily="34" charset="0"/>
                <a:ea typeface="Aptos" panose="020B0004020202020204" pitchFamily="34" charset="0"/>
                <a:cs typeface="Times New Roman" panose="02020603050405020304" pitchFamily="18" charset="0"/>
              </a:rPr>
              <a:t>med Gud i å bringe forvandling og fornyelse. </a:t>
            </a:r>
          </a:p>
        </p:txBody>
      </p:sp>
      <p:sp>
        <p:nvSpPr>
          <p:cNvPr id="4" name="Rectangle 17">
            <a:extLst>
              <a:ext uri="{FF2B5EF4-FFF2-40B4-BE49-F238E27FC236}">
                <a16:creationId xmlns:a16="http://schemas.microsoft.com/office/drawing/2014/main" id="{4550902C-A9B5-B558-040B-C9F733ECA2DF}"/>
              </a:ext>
            </a:extLst>
          </p:cNvPr>
          <p:cNvSpPr txBox="1">
            <a:spLocks noChangeArrowheads="1"/>
          </p:cNvSpPr>
          <p:nvPr/>
        </p:nvSpPr>
        <p:spPr bwMode="auto">
          <a:xfrm>
            <a:off x="2495600" y="-3634"/>
            <a:ext cx="8496944"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nb-NO" sz="4000" kern="0" dirty="0">
                <a:latin typeface="Georgia" charset="0"/>
                <a:ea typeface="ＭＳ Ｐゴシック" charset="0"/>
                <a:cs typeface="ＭＳ Ｐゴシック" charset="0"/>
              </a:rPr>
              <a:t>Forvandlingsteologi</a:t>
            </a:r>
          </a:p>
          <a:p>
            <a:pPr eaLnBrk="1" hangingPunct="1">
              <a:lnSpc>
                <a:spcPct val="110000"/>
              </a:lnSpc>
              <a:spcBef>
                <a:spcPts val="0"/>
              </a:spcBef>
            </a:pPr>
            <a:r>
              <a:rPr lang="nb-NO" sz="3000" kern="0" dirty="0">
                <a:solidFill>
                  <a:schemeClr val="accent6">
                    <a:lumMod val="60000"/>
                    <a:lumOff val="40000"/>
                  </a:schemeClr>
                </a:solidFill>
                <a:latin typeface="Georgia" charset="0"/>
                <a:ea typeface="ＭＳ Ｐゴシック" charset="0"/>
                <a:cs typeface="ＭＳ Ｐゴシック" charset="0"/>
              </a:rPr>
              <a:t>- En definisjon/forklaring fra Chat GTP</a:t>
            </a:r>
          </a:p>
        </p:txBody>
      </p:sp>
      <p:sp>
        <p:nvSpPr>
          <p:cNvPr id="6" name="Pil: høyre med stripe 5">
            <a:extLst>
              <a:ext uri="{FF2B5EF4-FFF2-40B4-BE49-F238E27FC236}">
                <a16:creationId xmlns:a16="http://schemas.microsoft.com/office/drawing/2014/main" id="{4EEEEDF6-F297-50A7-EE3A-9B634298B0F9}"/>
              </a:ext>
            </a:extLst>
          </p:cNvPr>
          <p:cNvSpPr/>
          <p:nvPr/>
        </p:nvSpPr>
        <p:spPr>
          <a:xfrm>
            <a:off x="10973749" y="6113736"/>
            <a:ext cx="792088" cy="438220"/>
          </a:xfrm>
          <a:prstGeom prst="stripedRightArrow">
            <a:avLst>
              <a:gd name="adj1" fmla="val 43521"/>
              <a:gd name="adj2" fmla="val 75915"/>
            </a:avLst>
          </a:prstGeom>
          <a:solidFill>
            <a:schemeClr val="accent6">
              <a:lumMod val="20000"/>
              <a:lumOff val="80000"/>
            </a:schemeClr>
          </a:solidFill>
          <a:ln>
            <a:no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5437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3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57"/>
          <p:cNvSpPr>
            <a:spLocks noChangeAspect="1"/>
          </p:cNvSpPr>
          <p:nvPr/>
        </p:nvSpPr>
        <p:spPr bwMode="auto">
          <a:xfrm>
            <a:off x="4416066" y="1318833"/>
            <a:ext cx="4344231" cy="681882"/>
          </a:xfrm>
          <a:prstGeom prst="ellipse">
            <a:avLst/>
          </a:prstGeom>
          <a:noFill/>
          <a:ln w="9525" cap="flat" cmpd="sng" algn="ctr">
            <a:solidFill>
              <a:srgbClr val="FFCC66"/>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t" anchorCtr="0" compatLnSpc="1">
            <a:prstTxWarp prst="textNoShape">
              <a:avLst/>
            </a:prstTxWarp>
            <a:sp3d extrusionH="57150">
              <a:bevelT w="38100" h="38100"/>
            </a:sp3d>
          </a:bodyPr>
          <a:lstStyle/>
          <a:p>
            <a:pPr eaLnBrk="0" fontAlgn="base" hangingPunct="0">
              <a:spcBef>
                <a:spcPct val="0"/>
              </a:spcBef>
              <a:spcAft>
                <a:spcPct val="0"/>
              </a:spcAft>
            </a:pPr>
            <a:endParaRPr lang="en-US">
              <a:solidFill>
                <a:srgbClr val="FFC40E"/>
              </a:solidFill>
            </a:endParaRPr>
          </a:p>
        </p:txBody>
      </p:sp>
      <p:sp>
        <p:nvSpPr>
          <p:cNvPr id="16" name="AutoShape 3"/>
          <p:cNvSpPr>
            <a:spLocks noChangeArrowheads="1"/>
          </p:cNvSpPr>
          <p:nvPr/>
        </p:nvSpPr>
        <p:spPr bwMode="auto">
          <a:xfrm>
            <a:off x="2927649" y="2555114"/>
            <a:ext cx="3546065" cy="1978514"/>
          </a:xfrm>
          <a:prstGeom prst="roundRect">
            <a:avLst>
              <a:gd name="adj" fmla="val 6111"/>
            </a:avLst>
          </a:prstGeom>
          <a:solidFill>
            <a:srgbClr val="FFCC66"/>
          </a:solidFill>
          <a:ln>
            <a:noFill/>
          </a:ln>
        </p:spPr>
        <p:txBody>
          <a:bodyPr wrap="none" anchor="ctr"/>
          <a:lstStyle/>
          <a:p>
            <a:pPr eaLnBrk="0" fontAlgn="base" hangingPunct="0">
              <a:spcBef>
                <a:spcPct val="0"/>
              </a:spcBef>
              <a:spcAft>
                <a:spcPct val="0"/>
              </a:spcAft>
            </a:pPr>
            <a:endParaRPr lang="en-US">
              <a:solidFill>
                <a:srgbClr val="000000"/>
              </a:solidFill>
            </a:endParaRPr>
          </a:p>
        </p:txBody>
      </p:sp>
      <p:sp>
        <p:nvSpPr>
          <p:cNvPr id="15" name="AutoShape 3"/>
          <p:cNvSpPr>
            <a:spLocks noChangeArrowheads="1"/>
          </p:cNvSpPr>
          <p:nvPr/>
        </p:nvSpPr>
        <p:spPr bwMode="auto">
          <a:xfrm>
            <a:off x="6846953" y="2554356"/>
            <a:ext cx="3546065" cy="1978514"/>
          </a:xfrm>
          <a:prstGeom prst="roundRect">
            <a:avLst>
              <a:gd name="adj" fmla="val 6111"/>
            </a:avLst>
          </a:prstGeom>
          <a:solidFill>
            <a:srgbClr val="FFCC66"/>
          </a:solidFill>
          <a:ln>
            <a:noFill/>
          </a:ln>
        </p:spPr>
        <p:txBody>
          <a:bodyPr wrap="none" anchor="ctr"/>
          <a:lstStyle/>
          <a:p>
            <a:pPr eaLnBrk="0" fontAlgn="base" hangingPunct="0">
              <a:spcBef>
                <a:spcPct val="0"/>
              </a:spcBef>
              <a:spcAft>
                <a:spcPct val="0"/>
              </a:spcAft>
            </a:pPr>
            <a:endParaRPr lang="en-US">
              <a:solidFill>
                <a:srgbClr val="000000"/>
              </a:solidFill>
            </a:endParaRPr>
          </a:p>
        </p:txBody>
      </p:sp>
      <p:sp>
        <p:nvSpPr>
          <p:cNvPr id="5" name="Rectangle 6"/>
          <p:cNvSpPr>
            <a:spLocks/>
          </p:cNvSpPr>
          <p:nvPr/>
        </p:nvSpPr>
        <p:spPr bwMode="auto">
          <a:xfrm>
            <a:off x="6023992" y="1475492"/>
            <a:ext cx="12535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eaLnBrk="0" fontAlgn="base" hangingPunct="0">
              <a:spcBef>
                <a:spcPct val="0"/>
              </a:spcBef>
              <a:spcAft>
                <a:spcPct val="0"/>
              </a:spcAft>
            </a:pPr>
            <a:r>
              <a:rPr lang="nb-NO" b="1" dirty="0">
                <a:solidFill>
                  <a:srgbClr val="000000"/>
                </a:solidFill>
                <a:latin typeface="Trebuchet MS"/>
                <a:cs typeface="Trebuchet MS"/>
                <a:sym typeface="B 2Stone Sans Bold" charset="0"/>
              </a:rPr>
              <a:t>Identitet</a:t>
            </a:r>
            <a:endParaRPr lang="en-US" b="1" dirty="0">
              <a:solidFill>
                <a:srgbClr val="000000"/>
              </a:solidFill>
              <a:latin typeface="Trebuchet MS"/>
              <a:cs typeface="Trebuchet MS"/>
              <a:sym typeface="B 2Stone Sans Bold" charset="0"/>
            </a:endParaRPr>
          </a:p>
        </p:txBody>
      </p:sp>
      <p:sp>
        <p:nvSpPr>
          <p:cNvPr id="6" name="Rectangle 6"/>
          <p:cNvSpPr>
            <a:spLocks/>
          </p:cNvSpPr>
          <p:nvPr/>
        </p:nvSpPr>
        <p:spPr bwMode="auto">
          <a:xfrm>
            <a:off x="3359697" y="2708920"/>
            <a:ext cx="2693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eaLnBrk="0" fontAlgn="base" hangingPunct="0">
              <a:spcBef>
                <a:spcPct val="0"/>
              </a:spcBef>
              <a:spcAft>
                <a:spcPct val="0"/>
              </a:spcAft>
            </a:pPr>
            <a:r>
              <a:rPr lang="nb-NO" b="1" dirty="0">
                <a:solidFill>
                  <a:srgbClr val="000000"/>
                </a:solidFill>
                <a:latin typeface="Trebuchet MS"/>
                <a:cs typeface="Trebuchet MS"/>
                <a:sym typeface="B 2Stone Sans Bold" charset="0"/>
              </a:rPr>
              <a:t>Personlig ambisjon</a:t>
            </a:r>
            <a:endParaRPr lang="en-US" b="1" dirty="0">
              <a:solidFill>
                <a:srgbClr val="000000"/>
              </a:solidFill>
              <a:latin typeface="Trebuchet MS"/>
              <a:cs typeface="Trebuchet MS"/>
              <a:sym typeface="B 2Stone Sans Bold" charset="0"/>
            </a:endParaRPr>
          </a:p>
        </p:txBody>
      </p:sp>
      <p:sp>
        <p:nvSpPr>
          <p:cNvPr id="7" name="Rectangle 6"/>
          <p:cNvSpPr>
            <a:spLocks/>
          </p:cNvSpPr>
          <p:nvPr/>
        </p:nvSpPr>
        <p:spPr bwMode="auto">
          <a:xfrm>
            <a:off x="3048267" y="3140968"/>
            <a:ext cx="324928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ctr" eaLnBrk="0" fontAlgn="base" hangingPunct="0">
              <a:spcBef>
                <a:spcPct val="0"/>
              </a:spcBef>
              <a:spcAft>
                <a:spcPct val="0"/>
              </a:spcAft>
            </a:pPr>
            <a:r>
              <a:rPr lang="nb-NO" sz="2000" dirty="0">
                <a:solidFill>
                  <a:srgbClr val="000000"/>
                </a:solidFill>
                <a:latin typeface="Trebuchet MS"/>
                <a:cs typeface="Trebuchet MS"/>
                <a:sym typeface="B 2Stone Sans Bold" charset="0"/>
              </a:rPr>
              <a:t>Ett eller få ideal</a:t>
            </a:r>
          </a:p>
          <a:p>
            <a:pPr algn="ctr" eaLnBrk="0" fontAlgn="base" hangingPunct="0">
              <a:spcBef>
                <a:spcPct val="0"/>
              </a:spcBef>
              <a:spcAft>
                <a:spcPct val="0"/>
              </a:spcAft>
            </a:pPr>
            <a:r>
              <a:rPr lang="nb-NO" sz="2000" dirty="0">
                <a:solidFill>
                  <a:srgbClr val="000000"/>
                </a:solidFill>
                <a:latin typeface="Trebuchet MS"/>
                <a:cs typeface="Trebuchet MS"/>
                <a:sym typeface="B 2Stone Sans Bold" charset="0"/>
              </a:rPr>
              <a:t>Sammenligning/konkurranse</a:t>
            </a:r>
          </a:p>
          <a:p>
            <a:pPr algn="ctr" eaLnBrk="0" fontAlgn="base" hangingPunct="0">
              <a:spcBef>
                <a:spcPct val="0"/>
              </a:spcBef>
              <a:spcAft>
                <a:spcPct val="0"/>
              </a:spcAft>
            </a:pPr>
            <a:r>
              <a:rPr lang="nb-NO" sz="2000" dirty="0">
                <a:solidFill>
                  <a:srgbClr val="000000"/>
                </a:solidFill>
                <a:latin typeface="Trebuchet MS"/>
                <a:cs typeface="Trebuchet MS"/>
                <a:sym typeface="B 2Stone Sans Bold" charset="0"/>
              </a:rPr>
              <a:t>Vinne sin plass</a:t>
            </a:r>
          </a:p>
          <a:p>
            <a:pPr algn="ctr" eaLnBrk="0" fontAlgn="base" hangingPunct="0">
              <a:spcBef>
                <a:spcPct val="0"/>
              </a:spcBef>
              <a:spcAft>
                <a:spcPct val="0"/>
              </a:spcAft>
            </a:pPr>
            <a:r>
              <a:rPr lang="nb-NO" sz="2000" dirty="0">
                <a:solidFill>
                  <a:srgbClr val="000000"/>
                </a:solidFill>
                <a:latin typeface="Trebuchet MS"/>
                <a:cs typeface="Trebuchet MS"/>
                <a:sym typeface="B 2Stone Sans Bold" charset="0"/>
              </a:rPr>
              <a:t>Jeg er uerstattelig</a:t>
            </a:r>
          </a:p>
        </p:txBody>
      </p:sp>
      <p:sp>
        <p:nvSpPr>
          <p:cNvPr id="8" name="Rectangle 6"/>
          <p:cNvSpPr>
            <a:spLocks/>
          </p:cNvSpPr>
          <p:nvPr/>
        </p:nvSpPr>
        <p:spPr bwMode="auto">
          <a:xfrm>
            <a:off x="7133706" y="2699628"/>
            <a:ext cx="30970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eaLnBrk="0" fontAlgn="base" hangingPunct="0">
              <a:spcBef>
                <a:spcPct val="0"/>
              </a:spcBef>
              <a:spcAft>
                <a:spcPct val="0"/>
              </a:spcAft>
            </a:pPr>
            <a:r>
              <a:rPr lang="nb-NO" b="1" dirty="0">
                <a:solidFill>
                  <a:srgbClr val="000000"/>
                </a:solidFill>
                <a:latin typeface="Trebuchet MS"/>
                <a:cs typeface="Trebuchet MS"/>
                <a:sym typeface="B 2Stone Sans Bold" charset="0"/>
              </a:rPr>
              <a:t>Bidrag til fellesskapet</a:t>
            </a:r>
            <a:endParaRPr lang="en-US" b="1" dirty="0">
              <a:solidFill>
                <a:srgbClr val="000000"/>
              </a:solidFill>
              <a:latin typeface="Trebuchet MS"/>
              <a:cs typeface="Trebuchet MS"/>
              <a:sym typeface="B 2Stone Sans Bold" charset="0"/>
            </a:endParaRPr>
          </a:p>
        </p:txBody>
      </p:sp>
      <p:sp>
        <p:nvSpPr>
          <p:cNvPr id="9" name="Rectangle 6"/>
          <p:cNvSpPr>
            <a:spLocks/>
          </p:cNvSpPr>
          <p:nvPr/>
        </p:nvSpPr>
        <p:spPr bwMode="auto">
          <a:xfrm>
            <a:off x="3863753" y="6011996"/>
            <a:ext cx="16783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eaLnBrk="0" fontAlgn="base" hangingPunct="0">
              <a:spcBef>
                <a:spcPct val="0"/>
              </a:spcBef>
              <a:spcAft>
                <a:spcPct val="0"/>
              </a:spcAft>
            </a:pPr>
            <a:r>
              <a:rPr lang="nb-NO" dirty="0">
                <a:solidFill>
                  <a:srgbClr val="000000"/>
                </a:solidFill>
                <a:latin typeface="Trebuchet MS"/>
                <a:cs typeface="Trebuchet MS"/>
                <a:sym typeface="B 2Stone Sans Bold" charset="0"/>
              </a:rPr>
              <a:t>MISUNNELSE</a:t>
            </a:r>
            <a:endParaRPr lang="en-US" dirty="0">
              <a:solidFill>
                <a:srgbClr val="000000"/>
              </a:solidFill>
              <a:latin typeface="Trebuchet MS"/>
              <a:cs typeface="Trebuchet MS"/>
              <a:sym typeface="B 2Stone Sans Bold" charset="0"/>
            </a:endParaRPr>
          </a:p>
        </p:txBody>
      </p:sp>
      <p:sp>
        <p:nvSpPr>
          <p:cNvPr id="11" name="Rectangle 6"/>
          <p:cNvSpPr>
            <a:spLocks/>
          </p:cNvSpPr>
          <p:nvPr/>
        </p:nvSpPr>
        <p:spPr bwMode="auto">
          <a:xfrm>
            <a:off x="3535577" y="4931876"/>
            <a:ext cx="21400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eaLnBrk="0" fontAlgn="base" hangingPunct="0">
              <a:spcBef>
                <a:spcPct val="0"/>
              </a:spcBef>
              <a:spcAft>
                <a:spcPct val="0"/>
              </a:spcAft>
            </a:pPr>
            <a:r>
              <a:rPr lang="nb-NO" dirty="0">
                <a:solidFill>
                  <a:srgbClr val="000000"/>
                </a:solidFill>
                <a:latin typeface="Trebuchet MS"/>
                <a:cs typeface="Trebuchet MS"/>
                <a:sym typeface="B 2Stone Sans Bold" charset="0"/>
              </a:rPr>
              <a:t>«Jeg må vinne»</a:t>
            </a:r>
            <a:endParaRPr lang="en-US" dirty="0">
              <a:solidFill>
                <a:srgbClr val="000000"/>
              </a:solidFill>
              <a:latin typeface="Trebuchet MS"/>
              <a:cs typeface="Trebuchet MS"/>
              <a:sym typeface="B 2Stone Sans Bold" charset="0"/>
            </a:endParaRPr>
          </a:p>
        </p:txBody>
      </p:sp>
      <p:sp>
        <p:nvSpPr>
          <p:cNvPr id="12" name="Rectangle 6"/>
          <p:cNvSpPr>
            <a:spLocks/>
          </p:cNvSpPr>
          <p:nvPr/>
        </p:nvSpPr>
        <p:spPr bwMode="auto">
          <a:xfrm>
            <a:off x="6783116" y="4931876"/>
            <a:ext cx="36676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eaLnBrk="0" fontAlgn="base" hangingPunct="0">
              <a:spcBef>
                <a:spcPct val="0"/>
              </a:spcBef>
              <a:spcAft>
                <a:spcPct val="0"/>
              </a:spcAft>
            </a:pPr>
            <a:r>
              <a:rPr lang="nb-NO" dirty="0">
                <a:solidFill>
                  <a:srgbClr val="000000"/>
                </a:solidFill>
                <a:latin typeface="Trebuchet MS"/>
                <a:cs typeface="Trebuchet MS"/>
                <a:sym typeface="B 2Stone Sans Bold" charset="0"/>
              </a:rPr>
              <a:t>«Jeg kan spille andre god»</a:t>
            </a:r>
            <a:endParaRPr lang="en-US" dirty="0">
              <a:solidFill>
                <a:srgbClr val="000000"/>
              </a:solidFill>
              <a:latin typeface="Trebuchet MS"/>
              <a:cs typeface="Trebuchet MS"/>
              <a:sym typeface="B 2Stone Sans Bold" charset="0"/>
            </a:endParaRPr>
          </a:p>
        </p:txBody>
      </p:sp>
      <p:sp>
        <p:nvSpPr>
          <p:cNvPr id="13" name="Rectangle 6"/>
          <p:cNvSpPr>
            <a:spLocks/>
          </p:cNvSpPr>
          <p:nvPr/>
        </p:nvSpPr>
        <p:spPr bwMode="auto">
          <a:xfrm>
            <a:off x="7264381" y="3133998"/>
            <a:ext cx="2763577"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ctr" eaLnBrk="0" fontAlgn="base" hangingPunct="0">
              <a:spcBef>
                <a:spcPct val="0"/>
              </a:spcBef>
              <a:spcAft>
                <a:spcPct val="0"/>
              </a:spcAft>
            </a:pPr>
            <a:r>
              <a:rPr lang="nb-NO" sz="2000" dirty="0">
                <a:solidFill>
                  <a:srgbClr val="000000"/>
                </a:solidFill>
                <a:latin typeface="Trebuchet MS"/>
                <a:cs typeface="Trebuchet MS"/>
                <a:sym typeface="B 2Stone Sans Bold" charset="0"/>
              </a:rPr>
              <a:t>Mangfold</a:t>
            </a:r>
          </a:p>
          <a:p>
            <a:pPr algn="ctr" eaLnBrk="0" fontAlgn="base" hangingPunct="0">
              <a:spcBef>
                <a:spcPct val="0"/>
              </a:spcBef>
              <a:spcAft>
                <a:spcPct val="0"/>
              </a:spcAft>
            </a:pPr>
            <a:r>
              <a:rPr lang="nb-NO" sz="2000" dirty="0">
                <a:solidFill>
                  <a:srgbClr val="000000"/>
                </a:solidFill>
                <a:latin typeface="Trebuchet MS"/>
                <a:cs typeface="Trebuchet MS"/>
                <a:sym typeface="B 2Stone Sans Bold" charset="0"/>
              </a:rPr>
              <a:t>Samhandling/samarbeid</a:t>
            </a:r>
          </a:p>
          <a:p>
            <a:pPr algn="ctr" eaLnBrk="0" fontAlgn="base" hangingPunct="0">
              <a:spcBef>
                <a:spcPct val="0"/>
              </a:spcBef>
              <a:spcAft>
                <a:spcPct val="0"/>
              </a:spcAft>
            </a:pPr>
            <a:r>
              <a:rPr lang="nb-NO" sz="2000" dirty="0">
                <a:solidFill>
                  <a:srgbClr val="000000"/>
                </a:solidFill>
                <a:latin typeface="Trebuchet MS"/>
                <a:cs typeface="Trebuchet MS"/>
                <a:sym typeface="B 2Stone Sans Bold" charset="0"/>
              </a:rPr>
              <a:t>Finne sin plass</a:t>
            </a:r>
          </a:p>
          <a:p>
            <a:pPr algn="ctr" eaLnBrk="0" fontAlgn="base" hangingPunct="0">
              <a:spcBef>
                <a:spcPct val="0"/>
              </a:spcBef>
              <a:spcAft>
                <a:spcPct val="0"/>
              </a:spcAft>
            </a:pPr>
            <a:r>
              <a:rPr lang="nb-NO" sz="2000" dirty="0">
                <a:solidFill>
                  <a:srgbClr val="000000"/>
                </a:solidFill>
                <a:latin typeface="Trebuchet MS"/>
                <a:cs typeface="Trebuchet MS"/>
                <a:sym typeface="B 2Stone Sans Bold" charset="0"/>
              </a:rPr>
              <a:t>Vi trenger alles bidrag</a:t>
            </a:r>
          </a:p>
        </p:txBody>
      </p:sp>
      <p:sp>
        <p:nvSpPr>
          <p:cNvPr id="14" name="Rectangle 6"/>
          <p:cNvSpPr>
            <a:spLocks/>
          </p:cNvSpPr>
          <p:nvPr/>
        </p:nvSpPr>
        <p:spPr bwMode="auto">
          <a:xfrm>
            <a:off x="7406831" y="5858688"/>
            <a:ext cx="254197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ctr" eaLnBrk="0" fontAlgn="base" hangingPunct="0">
              <a:spcBef>
                <a:spcPct val="0"/>
              </a:spcBef>
              <a:spcAft>
                <a:spcPct val="0"/>
              </a:spcAft>
            </a:pPr>
            <a:r>
              <a:rPr lang="nb-NO" dirty="0">
                <a:solidFill>
                  <a:srgbClr val="000000"/>
                </a:solidFill>
                <a:latin typeface="Trebuchet MS"/>
                <a:cs typeface="Trebuchet MS"/>
                <a:sym typeface="B 2Stone Sans Bold" charset="0"/>
              </a:rPr>
              <a:t>NÅDEGAVEBASERT </a:t>
            </a:r>
          </a:p>
          <a:p>
            <a:pPr algn="ctr" eaLnBrk="0" fontAlgn="base" hangingPunct="0">
              <a:spcBef>
                <a:spcPct val="0"/>
              </a:spcBef>
              <a:spcAft>
                <a:spcPct val="0"/>
              </a:spcAft>
            </a:pPr>
            <a:r>
              <a:rPr lang="nb-NO" dirty="0">
                <a:solidFill>
                  <a:srgbClr val="000000"/>
                </a:solidFill>
                <a:latin typeface="Trebuchet MS"/>
                <a:cs typeface="Trebuchet MS"/>
                <a:sym typeface="B 2Stone Sans Bold" charset="0"/>
              </a:rPr>
              <a:t>TJENESTE</a:t>
            </a:r>
            <a:endParaRPr lang="en-US" dirty="0">
              <a:solidFill>
                <a:srgbClr val="000000"/>
              </a:solidFill>
              <a:latin typeface="Trebuchet MS"/>
              <a:cs typeface="Trebuchet MS"/>
              <a:sym typeface="B 2Stone Sans Bold" charset="0"/>
            </a:endParaRPr>
          </a:p>
        </p:txBody>
      </p:sp>
      <p:sp>
        <p:nvSpPr>
          <p:cNvPr id="17" name="Left Arrow 59"/>
          <p:cNvSpPr>
            <a:spLocks noChangeAspect="1"/>
          </p:cNvSpPr>
          <p:nvPr/>
        </p:nvSpPr>
        <p:spPr bwMode="auto">
          <a:xfrm rot="18778262">
            <a:off x="4968304" y="2071372"/>
            <a:ext cx="504057" cy="349362"/>
          </a:xfrm>
          <a:prstGeom prst="leftArrow">
            <a:avLst>
              <a:gd name="adj1" fmla="val 40501"/>
              <a:gd name="adj2" fmla="val 50000"/>
            </a:avLst>
          </a:prstGeom>
          <a:solidFill>
            <a:srgbClr val="EC5F28"/>
          </a:solidFill>
          <a:ln>
            <a:noFill/>
          </a:ln>
          <a:effectLst>
            <a:outerShdw blurRad="88900" dist="88900" dir="2700000" algn="tl" rotWithShape="0">
              <a:srgbClr val="000000">
                <a:alpha val="57000"/>
              </a:srgbClr>
            </a:outerShdw>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5800">
              <a:solidFill>
                <a:srgbClr val="414141"/>
              </a:solidFill>
              <a:latin typeface="Gill Sans Light" charset="0"/>
              <a:ea typeface="ヒラギノ角ゴ ProN W3" charset="0"/>
              <a:cs typeface="ヒラギノ角ゴ ProN W3" charset="0"/>
              <a:sym typeface="Gill Sans Light" charset="0"/>
            </a:endParaRPr>
          </a:p>
        </p:txBody>
      </p:sp>
      <p:sp>
        <p:nvSpPr>
          <p:cNvPr id="18" name="Left Arrow 59"/>
          <p:cNvSpPr>
            <a:spLocks noChangeAspect="1"/>
          </p:cNvSpPr>
          <p:nvPr/>
        </p:nvSpPr>
        <p:spPr bwMode="auto">
          <a:xfrm rot="16200000">
            <a:off x="4458310" y="5223007"/>
            <a:ext cx="407361" cy="707780"/>
          </a:xfrm>
          <a:prstGeom prst="leftArrow">
            <a:avLst>
              <a:gd name="adj1" fmla="val 48074"/>
              <a:gd name="adj2" fmla="val 50000"/>
            </a:avLst>
          </a:prstGeom>
          <a:solidFill>
            <a:srgbClr val="EC5F28"/>
          </a:solidFill>
          <a:ln>
            <a:noFill/>
          </a:ln>
          <a:effectLst>
            <a:outerShdw blurRad="88900" dist="88900" dir="2700000" algn="tl" rotWithShape="0">
              <a:srgbClr val="000000">
                <a:alpha val="57000"/>
              </a:srgbClr>
            </a:outerShdw>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5800">
              <a:solidFill>
                <a:srgbClr val="414141"/>
              </a:solidFill>
              <a:latin typeface="Gill Sans Light" charset="0"/>
              <a:ea typeface="ヒラギノ角ゴ ProN W3" charset="0"/>
              <a:cs typeface="ヒラギノ角ゴ ProN W3" charset="0"/>
              <a:sym typeface="Gill Sans Light" charset="0"/>
            </a:endParaRPr>
          </a:p>
        </p:txBody>
      </p:sp>
      <p:sp>
        <p:nvSpPr>
          <p:cNvPr id="19" name="Left Arrow 59"/>
          <p:cNvSpPr>
            <a:spLocks noChangeAspect="1"/>
          </p:cNvSpPr>
          <p:nvPr/>
        </p:nvSpPr>
        <p:spPr bwMode="auto">
          <a:xfrm rot="16200000">
            <a:off x="8406451" y="5223007"/>
            <a:ext cx="407361" cy="707780"/>
          </a:xfrm>
          <a:prstGeom prst="leftArrow">
            <a:avLst>
              <a:gd name="adj1" fmla="val 48074"/>
              <a:gd name="adj2" fmla="val 50000"/>
            </a:avLst>
          </a:prstGeom>
          <a:solidFill>
            <a:srgbClr val="00B050"/>
          </a:solidFill>
          <a:ln>
            <a:noFill/>
          </a:ln>
          <a:effectLst>
            <a:outerShdw blurRad="88900" dist="88900" dir="2700000" algn="tl" rotWithShape="0">
              <a:srgbClr val="000000">
                <a:alpha val="57000"/>
              </a:srgbClr>
            </a:outerShdw>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5800">
              <a:solidFill>
                <a:srgbClr val="414141"/>
              </a:solidFill>
              <a:latin typeface="Gill Sans Light" charset="0"/>
              <a:ea typeface="ヒラギノ角ゴ ProN W3" charset="0"/>
              <a:cs typeface="ヒラギノ角ゴ ProN W3" charset="0"/>
              <a:sym typeface="Gill Sans Light" charset="0"/>
            </a:endParaRPr>
          </a:p>
        </p:txBody>
      </p:sp>
      <p:sp>
        <p:nvSpPr>
          <p:cNvPr id="20" name="Left Arrow 59"/>
          <p:cNvSpPr>
            <a:spLocks noChangeAspect="1"/>
          </p:cNvSpPr>
          <p:nvPr/>
        </p:nvSpPr>
        <p:spPr bwMode="auto">
          <a:xfrm rot="16200000">
            <a:off x="4446011" y="4286903"/>
            <a:ext cx="407361" cy="707780"/>
          </a:xfrm>
          <a:prstGeom prst="leftArrow">
            <a:avLst>
              <a:gd name="adj1" fmla="val 48074"/>
              <a:gd name="adj2" fmla="val 50000"/>
            </a:avLst>
          </a:prstGeom>
          <a:solidFill>
            <a:srgbClr val="FFCC66"/>
          </a:solidFill>
          <a:ln>
            <a:noFill/>
          </a:ln>
          <a:effectLst>
            <a:outerShdw blurRad="88900" dist="88900" dir="2700000" algn="tl" rotWithShape="0">
              <a:srgbClr val="000000">
                <a:alpha val="57000"/>
              </a:srgbClr>
            </a:outerShdw>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5800">
              <a:solidFill>
                <a:srgbClr val="414141"/>
              </a:solidFill>
              <a:latin typeface="Gill Sans Light" charset="0"/>
              <a:ea typeface="ヒラギノ角ゴ ProN W3" charset="0"/>
              <a:cs typeface="ヒラギノ角ゴ ProN W3" charset="0"/>
              <a:sym typeface="Gill Sans Light" charset="0"/>
            </a:endParaRPr>
          </a:p>
        </p:txBody>
      </p:sp>
      <p:sp>
        <p:nvSpPr>
          <p:cNvPr id="21" name="Left Arrow 59"/>
          <p:cNvSpPr>
            <a:spLocks noChangeAspect="1"/>
          </p:cNvSpPr>
          <p:nvPr/>
        </p:nvSpPr>
        <p:spPr bwMode="auto">
          <a:xfrm rot="16200000">
            <a:off x="8406451" y="4310653"/>
            <a:ext cx="407361" cy="707780"/>
          </a:xfrm>
          <a:prstGeom prst="leftArrow">
            <a:avLst>
              <a:gd name="adj1" fmla="val 48074"/>
              <a:gd name="adj2" fmla="val 50000"/>
            </a:avLst>
          </a:prstGeom>
          <a:solidFill>
            <a:srgbClr val="FFCC66"/>
          </a:solidFill>
          <a:ln>
            <a:noFill/>
          </a:ln>
          <a:effectLst>
            <a:outerShdw blurRad="88900" dist="88900" dir="2700000" algn="tl" rotWithShape="0">
              <a:srgbClr val="000000">
                <a:alpha val="57000"/>
              </a:srgbClr>
            </a:outerShdw>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5800">
              <a:solidFill>
                <a:srgbClr val="414141"/>
              </a:solidFill>
              <a:latin typeface="Gill Sans Light" charset="0"/>
              <a:ea typeface="ヒラギノ角ゴ ProN W3" charset="0"/>
              <a:cs typeface="ヒラギノ角ゴ ProN W3" charset="0"/>
              <a:sym typeface="Gill Sans Light" charset="0"/>
            </a:endParaRPr>
          </a:p>
        </p:txBody>
      </p:sp>
      <p:sp>
        <p:nvSpPr>
          <p:cNvPr id="22" name="Left Arrow 59"/>
          <p:cNvSpPr>
            <a:spLocks noChangeAspect="1"/>
          </p:cNvSpPr>
          <p:nvPr/>
        </p:nvSpPr>
        <p:spPr bwMode="auto">
          <a:xfrm rot="13603744">
            <a:off x="7712809" y="2084152"/>
            <a:ext cx="504057" cy="349362"/>
          </a:xfrm>
          <a:prstGeom prst="leftArrow">
            <a:avLst>
              <a:gd name="adj1" fmla="val 40501"/>
              <a:gd name="adj2" fmla="val 50000"/>
            </a:avLst>
          </a:prstGeom>
          <a:solidFill>
            <a:srgbClr val="00B050"/>
          </a:solidFill>
          <a:ln>
            <a:noFill/>
          </a:ln>
          <a:effectLst>
            <a:outerShdw blurRad="88900" dist="88900" dir="2700000" algn="tl" rotWithShape="0">
              <a:srgbClr val="000000">
                <a:alpha val="57000"/>
              </a:srgbClr>
            </a:outerShdw>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5800">
              <a:solidFill>
                <a:srgbClr val="414141"/>
              </a:solidFill>
              <a:latin typeface="Gill Sans Light" charset="0"/>
              <a:ea typeface="ヒラギノ角ゴ ProN W3" charset="0"/>
              <a:cs typeface="ヒラギノ角ゴ ProN W3" charset="0"/>
              <a:sym typeface="Gill Sans Light" charset="0"/>
            </a:endParaRPr>
          </a:p>
        </p:txBody>
      </p:sp>
      <p:sp>
        <p:nvSpPr>
          <p:cNvPr id="25" name="Title 2">
            <a:extLst>
              <a:ext uri="{FF2B5EF4-FFF2-40B4-BE49-F238E27FC236}">
                <a16:creationId xmlns:a16="http://schemas.microsoft.com/office/drawing/2014/main" id="{D316017A-515B-4922-8247-94217074BE8F}"/>
              </a:ext>
            </a:extLst>
          </p:cNvPr>
          <p:cNvSpPr txBox="1">
            <a:spLocks/>
          </p:cNvSpPr>
          <p:nvPr/>
        </p:nvSpPr>
        <p:spPr bwMode="auto">
          <a:xfrm>
            <a:off x="4008439" y="179736"/>
            <a:ext cx="5255914" cy="1089025"/>
          </a:xfrm>
          <a:prstGeom prst="rect">
            <a:avLst/>
          </a:prstGeom>
          <a:noFill/>
          <a:ln>
            <a:noFill/>
          </a:ln>
          <a:effectLst>
            <a:outerShdw blurRad="38100" dist="25400" dir="2700000" algn="tl"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alibri" pitchFamily="34" charset="0"/>
              </a:defRPr>
            </a:lvl2pPr>
            <a:lvl3pPr algn="ctr" rtl="0" eaLnBrk="0" fontAlgn="base" hangingPunct="0">
              <a:spcBef>
                <a:spcPct val="0"/>
              </a:spcBef>
              <a:spcAft>
                <a:spcPct val="0"/>
              </a:spcAft>
              <a:defRPr sz="4400">
                <a:solidFill>
                  <a:schemeClr val="accent2"/>
                </a:solidFill>
                <a:latin typeface="Calibri" pitchFamily="34" charset="0"/>
              </a:defRPr>
            </a:lvl3pPr>
            <a:lvl4pPr algn="ctr" rtl="0" eaLnBrk="0" fontAlgn="base" hangingPunct="0">
              <a:spcBef>
                <a:spcPct val="0"/>
              </a:spcBef>
              <a:spcAft>
                <a:spcPct val="0"/>
              </a:spcAft>
              <a:defRPr sz="4400">
                <a:solidFill>
                  <a:schemeClr val="accent2"/>
                </a:solidFill>
                <a:latin typeface="Calibri" pitchFamily="34" charset="0"/>
              </a:defRPr>
            </a:lvl4pPr>
            <a:lvl5pPr algn="ctr" rtl="0" eaLnBrk="0" fontAlgn="base" hangingPunct="0">
              <a:spcBef>
                <a:spcPct val="0"/>
              </a:spcBef>
              <a:spcAft>
                <a:spcPct val="0"/>
              </a:spcAft>
              <a:defRPr sz="4400">
                <a:solidFill>
                  <a:schemeClr val="accent2"/>
                </a:solidFill>
                <a:latin typeface="Calibri" pitchFamily="34" charset="0"/>
              </a:defRPr>
            </a:lvl5pPr>
            <a:lvl6pPr marL="457200" algn="ctr" rtl="0" fontAlgn="base">
              <a:spcBef>
                <a:spcPct val="0"/>
              </a:spcBef>
              <a:spcAft>
                <a:spcPct val="0"/>
              </a:spcAft>
              <a:defRPr sz="4400">
                <a:solidFill>
                  <a:schemeClr val="accent2"/>
                </a:solidFill>
                <a:latin typeface="Calibri" pitchFamily="34" charset="0"/>
              </a:defRPr>
            </a:lvl6pPr>
            <a:lvl7pPr marL="914400" algn="ctr" rtl="0" fontAlgn="base">
              <a:spcBef>
                <a:spcPct val="0"/>
              </a:spcBef>
              <a:spcAft>
                <a:spcPct val="0"/>
              </a:spcAft>
              <a:defRPr sz="4400">
                <a:solidFill>
                  <a:schemeClr val="accent2"/>
                </a:solidFill>
                <a:latin typeface="Calibri" pitchFamily="34" charset="0"/>
              </a:defRPr>
            </a:lvl7pPr>
            <a:lvl8pPr marL="1371600" algn="ctr" rtl="0" fontAlgn="base">
              <a:spcBef>
                <a:spcPct val="0"/>
              </a:spcBef>
              <a:spcAft>
                <a:spcPct val="0"/>
              </a:spcAft>
              <a:defRPr sz="4400">
                <a:solidFill>
                  <a:schemeClr val="accent2"/>
                </a:solidFill>
                <a:latin typeface="Calibri" pitchFamily="34" charset="0"/>
              </a:defRPr>
            </a:lvl8pPr>
            <a:lvl9pPr marL="1828800" algn="ctr" rtl="0" fontAlgn="base">
              <a:spcBef>
                <a:spcPct val="0"/>
              </a:spcBef>
              <a:spcAft>
                <a:spcPct val="0"/>
              </a:spcAft>
              <a:defRPr sz="4400">
                <a:solidFill>
                  <a:schemeClr val="accent2"/>
                </a:solidFill>
                <a:latin typeface="Calibri" pitchFamily="34" charset="0"/>
              </a:defRPr>
            </a:lvl9pPr>
          </a:lstStyle>
          <a:p>
            <a:r>
              <a:rPr lang="nb-NO" altLang="nb-NO" sz="3400" kern="0" dirty="0">
                <a:solidFill>
                  <a:schemeClr val="tx1"/>
                </a:solidFill>
                <a:latin typeface="Georgia" panose="02040502050405020303" pitchFamily="18" charset="0"/>
              </a:rPr>
              <a:t>For meg selv, eller…</a:t>
            </a:r>
          </a:p>
        </p:txBody>
      </p:sp>
    </p:spTree>
    <p:extLst>
      <p:ext uri="{BB962C8B-B14F-4D97-AF65-F5344CB8AC3E}">
        <p14:creationId xmlns:p14="http://schemas.microsoft.com/office/powerpoint/2010/main" val="2558222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45EE8E8A-70C2-E4AA-781A-C1961C129F7A}"/>
              </a:ext>
            </a:extLst>
          </p:cNvPr>
          <p:cNvSpPr txBox="1">
            <a:spLocks noChangeArrowheads="1"/>
          </p:cNvSpPr>
          <p:nvPr/>
        </p:nvSpPr>
        <p:spPr bwMode="auto">
          <a:xfrm>
            <a:off x="1991544" y="-25112"/>
            <a:ext cx="9684568"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nb-NO" sz="4000" kern="0" dirty="0">
                <a:latin typeface="Georgia" charset="0"/>
                <a:ea typeface="ＭＳ Ｐゴシック" charset="0"/>
                <a:cs typeface="ＭＳ Ｐゴシック" charset="0"/>
              </a:rPr>
              <a:t>Feiringens synergi (g</a:t>
            </a:r>
            <a:r>
              <a:rPr lang="nb-NO" sz="4000" kern="0" baseline="30000" dirty="0">
                <a:latin typeface="Georgia" charset="0"/>
                <a:ea typeface="ＭＳ Ｐゴシック" charset="0"/>
                <a:cs typeface="ＭＳ Ｐゴシック" charset="0"/>
              </a:rPr>
              <a:t>2</a:t>
            </a:r>
            <a:r>
              <a:rPr lang="nb-NO" sz="4000" kern="0" dirty="0">
                <a:latin typeface="Georgia" charset="0"/>
                <a:ea typeface="ＭＳ Ｐゴシック" charset="0"/>
                <a:cs typeface="ＭＳ Ｐゴシック" charset="0"/>
              </a:rPr>
              <a:t> </a:t>
            </a:r>
            <a:r>
              <a:rPr lang="nb-NO" sz="4000" kern="0" baseline="10000" dirty="0">
                <a:latin typeface="Georgia" charset="0"/>
                <a:ea typeface="ＭＳ Ｐゴシック" charset="0"/>
                <a:cs typeface="ＭＳ Ｐゴシック" charset="0"/>
              </a:rPr>
              <a:t>x</a:t>
            </a:r>
            <a:r>
              <a:rPr lang="nb-NO" sz="4000" kern="0" dirty="0">
                <a:latin typeface="Georgia" charset="0"/>
                <a:ea typeface="ＭＳ Ｐゴシック" charset="0"/>
                <a:cs typeface="ＭＳ Ｐゴシック" charset="0"/>
              </a:rPr>
              <a:t> f</a:t>
            </a:r>
            <a:r>
              <a:rPr lang="nb-NO" sz="4000" kern="0" baseline="30000" dirty="0">
                <a:latin typeface="Georgia" charset="0"/>
                <a:ea typeface="ＭＳ Ｐゴシック" charset="0"/>
                <a:cs typeface="ＭＳ Ｐゴシック" charset="0"/>
              </a:rPr>
              <a:t>2</a:t>
            </a:r>
            <a:r>
              <a:rPr lang="nb-NO" sz="4000" kern="0" dirty="0">
                <a:latin typeface="Georgia" charset="0"/>
                <a:ea typeface="ＭＳ Ｐゴシック" charset="0"/>
                <a:cs typeface="ＭＳ Ｐゴシック" charset="0"/>
              </a:rPr>
              <a:t>)</a:t>
            </a:r>
          </a:p>
          <a:p>
            <a:pPr eaLnBrk="1" hangingPunct="1">
              <a:lnSpc>
                <a:spcPct val="110000"/>
              </a:lnSpc>
              <a:spcBef>
                <a:spcPts val="0"/>
              </a:spcBef>
            </a:pPr>
            <a:r>
              <a:rPr lang="nb-NO" sz="2800" kern="0" dirty="0">
                <a:solidFill>
                  <a:schemeClr val="accent6">
                    <a:lumMod val="60000"/>
                    <a:lumOff val="40000"/>
                  </a:schemeClr>
                </a:solidFill>
                <a:latin typeface="Georgia" charset="0"/>
                <a:ea typeface="ＭＳ Ｐゴシック" charset="0"/>
                <a:cs typeface="ＭＳ Ｐゴシック" charset="0"/>
              </a:rPr>
              <a:t>- Inspirerende gudstjeneste</a:t>
            </a:r>
          </a:p>
        </p:txBody>
      </p:sp>
      <p:sp>
        <p:nvSpPr>
          <p:cNvPr id="5" name="Rektangel 4">
            <a:extLst>
              <a:ext uri="{FF2B5EF4-FFF2-40B4-BE49-F238E27FC236}">
                <a16:creationId xmlns:a16="http://schemas.microsoft.com/office/drawing/2014/main" id="{78D6F18E-E7BD-50BC-F6D7-05F6DFB2935D}"/>
              </a:ext>
            </a:extLst>
          </p:cNvPr>
          <p:cNvSpPr/>
          <p:nvPr/>
        </p:nvSpPr>
        <p:spPr>
          <a:xfrm>
            <a:off x="1919536" y="1798892"/>
            <a:ext cx="10009112" cy="4539704"/>
          </a:xfrm>
          <a:prstGeom prst="rect">
            <a:avLst/>
          </a:prstGeom>
        </p:spPr>
        <p:txBody>
          <a:bodyPr wrap="square">
            <a:spAutoFit/>
          </a:bodyPr>
          <a:lstStyle/>
          <a:p>
            <a:pPr algn="ctr"/>
            <a:r>
              <a:rPr lang="nb-NO" sz="2800" dirty="0">
                <a:solidFill>
                  <a:srgbClr val="333333"/>
                </a:solidFill>
                <a:latin typeface="Candara" panose="020E0502030303020204" pitchFamily="34" charset="0"/>
                <a:cs typeface="Calibri" panose="020F0502020204030204" pitchFamily="34" charset="0"/>
              </a:rPr>
              <a:t>Inspirerende er en kvalitetsindikator som sier oss noe om </a:t>
            </a:r>
            <a:r>
              <a:rPr lang="nb-NO" sz="2800" dirty="0">
                <a:latin typeface="Candara" panose="020E0502030303020204" pitchFamily="34" charset="0"/>
                <a:cs typeface="Calibri" panose="020F0502020204030204" pitchFamily="34" charset="0"/>
              </a:rPr>
              <a:t>i hvilken grad menighetens storsamling bidrar til å etablere en </a:t>
            </a:r>
            <a:r>
              <a:rPr lang="nb-NO" sz="2800" b="1" dirty="0">
                <a:latin typeface="Candara" panose="020E0502030303020204" pitchFamily="34" charset="0"/>
                <a:cs typeface="Calibri" panose="020F0502020204030204" pitchFamily="34" charset="0"/>
              </a:rPr>
              <a:t>meningsfull relasjon </a:t>
            </a:r>
            <a:r>
              <a:rPr lang="nb-NO" sz="2800" dirty="0">
                <a:latin typeface="Candara" panose="020E0502030303020204" pitchFamily="34" charset="0"/>
                <a:cs typeface="Calibri" panose="020F0502020204030204" pitchFamily="34" charset="0"/>
              </a:rPr>
              <a:t>mellom Gud og mennesker. </a:t>
            </a:r>
          </a:p>
          <a:p>
            <a:pPr algn="ctr"/>
            <a:endParaRPr lang="nb-NO" sz="2800" dirty="0">
              <a:latin typeface="Candara" panose="020E0502030303020204" pitchFamily="34" charset="0"/>
              <a:cs typeface="Calibri" panose="020F0502020204030204" pitchFamily="34" charset="0"/>
            </a:endParaRPr>
          </a:p>
          <a:p>
            <a:pPr algn="ctr">
              <a:spcAft>
                <a:spcPts val="600"/>
              </a:spcAft>
            </a:pPr>
            <a:r>
              <a:rPr lang="nb-NO" sz="2800" b="1" dirty="0">
                <a:solidFill>
                  <a:srgbClr val="005F9A"/>
                </a:solidFill>
                <a:latin typeface="Candara" panose="020E0502030303020204" pitchFamily="34" charset="0"/>
                <a:cs typeface="Calibri" panose="020F0502020204030204" pitchFamily="34" charset="0"/>
              </a:rPr>
              <a:t>Denne meningsfulle relasjonen vil på sitt beste bidra til:</a:t>
            </a:r>
          </a:p>
          <a:p>
            <a:pPr marL="1168400" indent="-284163">
              <a:buFont typeface="Arial" panose="020B0604020202020204" pitchFamily="34" charset="0"/>
              <a:buChar char="•"/>
            </a:pPr>
            <a:r>
              <a:rPr lang="nb-NO" sz="2800" b="1" dirty="0">
                <a:latin typeface="Candara" panose="020E0502030303020204" pitchFamily="34" charset="0"/>
                <a:cs typeface="Calibri" panose="020F0502020204030204" pitchFamily="34" charset="0"/>
              </a:rPr>
              <a:t>Gudserfaring</a:t>
            </a:r>
            <a:r>
              <a:rPr lang="nb-NO" sz="2800" dirty="0">
                <a:latin typeface="Candara" panose="020E0502030303020204" pitchFamily="34" charset="0"/>
                <a:cs typeface="Calibri" panose="020F0502020204030204" pitchFamily="34" charset="0"/>
              </a:rPr>
              <a:t> – Et sted å komme i kontakt med Gud </a:t>
            </a:r>
          </a:p>
          <a:p>
            <a:pPr marL="1168400" indent="-284163">
              <a:buFont typeface="Arial" panose="020B0604020202020204" pitchFamily="34" charset="0"/>
              <a:buChar char="•"/>
            </a:pPr>
            <a:r>
              <a:rPr lang="nb-NO" sz="2800" b="1" dirty="0">
                <a:latin typeface="Candara" panose="020E0502030303020204" pitchFamily="34" charset="0"/>
                <a:cs typeface="Calibri" panose="020F0502020204030204" pitchFamily="34" charset="0"/>
              </a:rPr>
              <a:t>Forvandling </a:t>
            </a:r>
            <a:r>
              <a:rPr lang="nb-NO" sz="2800" dirty="0">
                <a:latin typeface="Candara" panose="020E0502030303020204" pitchFamily="34" charset="0"/>
                <a:cs typeface="Calibri" panose="020F0502020204030204" pitchFamily="34" charset="0"/>
              </a:rPr>
              <a:t>– Har positiv innflytelse på tro og liv</a:t>
            </a:r>
          </a:p>
          <a:p>
            <a:pPr marL="1168400" indent="-284163">
              <a:buFont typeface="Arial" panose="020B0604020202020204" pitchFamily="34" charset="0"/>
              <a:buChar char="•"/>
            </a:pPr>
            <a:r>
              <a:rPr lang="nb-NO" sz="2800" b="1" dirty="0">
                <a:latin typeface="Candara" panose="020E0502030303020204" pitchFamily="34" charset="0"/>
                <a:cs typeface="Calibri" panose="020F0502020204030204" pitchFamily="34" charset="0"/>
              </a:rPr>
              <a:t>Glede</a:t>
            </a:r>
            <a:r>
              <a:rPr lang="nb-NO" sz="2800" dirty="0">
                <a:latin typeface="Candara" panose="020E0502030303020204" pitchFamily="34" charset="0"/>
                <a:cs typeface="Calibri" panose="020F0502020204030204" pitchFamily="34" charset="0"/>
              </a:rPr>
              <a:t> – Gi inspirasjon, læring og mening</a:t>
            </a:r>
          </a:p>
          <a:p>
            <a:pPr marL="1168400" indent="-284163">
              <a:buFont typeface="Arial" panose="020B0604020202020204" pitchFamily="34" charset="0"/>
              <a:buChar char="•"/>
            </a:pPr>
            <a:r>
              <a:rPr lang="nb-NO" sz="2800" b="1" dirty="0">
                <a:latin typeface="Candara" panose="020E0502030303020204" pitchFamily="34" charset="0"/>
                <a:cs typeface="Calibri" panose="020F0502020204030204" pitchFamily="34" charset="0"/>
              </a:rPr>
              <a:t>Fellesskap</a:t>
            </a:r>
            <a:r>
              <a:rPr lang="nb-NO" sz="2800" dirty="0">
                <a:latin typeface="Candara" panose="020E0502030303020204" pitchFamily="34" charset="0"/>
                <a:cs typeface="Calibri" panose="020F0502020204030204" pitchFamily="34" charset="0"/>
              </a:rPr>
              <a:t> – Et møtepunkt med nye og gamle venner</a:t>
            </a:r>
          </a:p>
          <a:p>
            <a:pPr algn="ctr"/>
            <a:endParaRPr lang="nb-NO" sz="2800" i="1" dirty="0">
              <a:latin typeface="Candara" panose="020E0502030303020204" pitchFamily="34" charset="0"/>
              <a:cs typeface="Calibri" panose="020F0502020204030204" pitchFamily="34" charset="0"/>
            </a:endParaRPr>
          </a:p>
        </p:txBody>
      </p:sp>
    </p:spTree>
    <p:extLst>
      <p:ext uri="{BB962C8B-B14F-4D97-AF65-F5344CB8AC3E}">
        <p14:creationId xmlns:p14="http://schemas.microsoft.com/office/powerpoint/2010/main" val="350539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500"/>
                                        <p:tgtEl>
                                          <p:spTgt spid="5">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Trinity-Logo-large.jpg" descr="Trinity-Logo-large.jpg"/>
          <p:cNvPicPr>
            <a:picLocks noChangeAspect="1"/>
          </p:cNvPicPr>
          <p:nvPr/>
        </p:nvPicPr>
        <p:blipFill>
          <a:blip r:embed="rId3"/>
          <a:stretch>
            <a:fillRect/>
          </a:stretch>
        </p:blipFill>
        <p:spPr>
          <a:xfrm>
            <a:off x="4079776" y="1570956"/>
            <a:ext cx="5098404" cy="5098404"/>
          </a:xfrm>
          <a:prstGeom prst="rect">
            <a:avLst/>
          </a:prstGeom>
          <a:ln w="12700">
            <a:miter lim="400000"/>
          </a:ln>
        </p:spPr>
      </p:pic>
      <p:pic>
        <p:nvPicPr>
          <p:cNvPr id="133" name="vector-fashion-illustration-air-kiss-beauty-lady-women-silhouette-girl-sends-love-gift-card-banner-pretty-woman-sending-141401719.png" descr="vector-fashion-illustration-air-kiss-beauty-lady-women-silhouette-girl-sends-love-gift-card-banner-pretty-woman-sending-141401719.png"/>
          <p:cNvPicPr>
            <a:picLocks noChangeAspect="1"/>
          </p:cNvPicPr>
          <p:nvPr/>
        </p:nvPicPr>
        <p:blipFill>
          <a:blip r:embed="rId4"/>
          <a:srcRect l="46370" t="18057"/>
          <a:stretch>
            <a:fillRect/>
          </a:stretch>
        </p:blipFill>
        <p:spPr>
          <a:xfrm>
            <a:off x="9336360" y="3429000"/>
            <a:ext cx="3120232" cy="3885470"/>
          </a:xfrm>
          <a:custGeom>
            <a:avLst/>
            <a:gdLst/>
            <a:ahLst/>
            <a:cxnLst>
              <a:cxn ang="0">
                <a:pos x="wd2" y="hd2"/>
              </a:cxn>
              <a:cxn ang="5400000">
                <a:pos x="wd2" y="hd2"/>
              </a:cxn>
              <a:cxn ang="10800000">
                <a:pos x="wd2" y="hd2"/>
              </a:cxn>
              <a:cxn ang="16200000">
                <a:pos x="wd2" y="hd2"/>
              </a:cxn>
            </a:cxnLst>
            <a:rect l="0" t="0" r="r" b="b"/>
            <a:pathLst>
              <a:path w="21600" h="21570" extrusionOk="0">
                <a:moveTo>
                  <a:pt x="10444" y="5"/>
                </a:moveTo>
                <a:cubicBezTo>
                  <a:pt x="9683" y="-30"/>
                  <a:pt x="9432" y="121"/>
                  <a:pt x="9432" y="478"/>
                </a:cubicBezTo>
                <a:cubicBezTo>
                  <a:pt x="9432" y="698"/>
                  <a:pt x="9250" y="890"/>
                  <a:pt x="8830" y="1110"/>
                </a:cubicBezTo>
                <a:cubicBezTo>
                  <a:pt x="8551" y="1257"/>
                  <a:pt x="7961" y="2185"/>
                  <a:pt x="7870" y="2622"/>
                </a:cubicBezTo>
                <a:cubicBezTo>
                  <a:pt x="7819" y="2865"/>
                  <a:pt x="7688" y="3013"/>
                  <a:pt x="7204" y="3378"/>
                </a:cubicBezTo>
                <a:cubicBezTo>
                  <a:pt x="6873" y="3628"/>
                  <a:pt x="6603" y="3878"/>
                  <a:pt x="6603" y="3934"/>
                </a:cubicBezTo>
                <a:cubicBezTo>
                  <a:pt x="6603" y="3990"/>
                  <a:pt x="6697" y="4097"/>
                  <a:pt x="6812" y="4172"/>
                </a:cubicBezTo>
                <a:cubicBezTo>
                  <a:pt x="6992" y="4288"/>
                  <a:pt x="7008" y="4334"/>
                  <a:pt x="6915" y="4486"/>
                </a:cubicBezTo>
                <a:cubicBezTo>
                  <a:pt x="6724" y="4802"/>
                  <a:pt x="6699" y="5032"/>
                  <a:pt x="6841" y="5158"/>
                </a:cubicBezTo>
                <a:cubicBezTo>
                  <a:pt x="6946" y="5251"/>
                  <a:pt x="6956" y="5337"/>
                  <a:pt x="6884" y="5538"/>
                </a:cubicBezTo>
                <a:cubicBezTo>
                  <a:pt x="6640" y="6221"/>
                  <a:pt x="6813" y="6367"/>
                  <a:pt x="7875" y="6367"/>
                </a:cubicBezTo>
                <a:cubicBezTo>
                  <a:pt x="8581" y="6367"/>
                  <a:pt x="8692" y="6386"/>
                  <a:pt x="8948" y="6558"/>
                </a:cubicBezTo>
                <a:cubicBezTo>
                  <a:pt x="9179" y="6714"/>
                  <a:pt x="10656" y="8087"/>
                  <a:pt x="11106" y="8564"/>
                </a:cubicBezTo>
                <a:cubicBezTo>
                  <a:pt x="11196" y="8659"/>
                  <a:pt x="11144" y="8832"/>
                  <a:pt x="10846" y="9435"/>
                </a:cubicBezTo>
                <a:cubicBezTo>
                  <a:pt x="10450" y="10235"/>
                  <a:pt x="10369" y="10744"/>
                  <a:pt x="10611" y="10905"/>
                </a:cubicBezTo>
                <a:cubicBezTo>
                  <a:pt x="10689" y="10957"/>
                  <a:pt x="10753" y="11114"/>
                  <a:pt x="10753" y="11254"/>
                </a:cubicBezTo>
                <a:cubicBezTo>
                  <a:pt x="10753" y="11440"/>
                  <a:pt x="10843" y="11589"/>
                  <a:pt x="11083" y="11802"/>
                </a:cubicBezTo>
                <a:cubicBezTo>
                  <a:pt x="11264" y="11963"/>
                  <a:pt x="11414" y="12129"/>
                  <a:pt x="11414" y="12171"/>
                </a:cubicBezTo>
                <a:cubicBezTo>
                  <a:pt x="11414" y="12212"/>
                  <a:pt x="11502" y="12336"/>
                  <a:pt x="11610" y="12447"/>
                </a:cubicBezTo>
                <a:cubicBezTo>
                  <a:pt x="11797" y="12638"/>
                  <a:pt x="11800" y="12659"/>
                  <a:pt x="11653" y="12840"/>
                </a:cubicBezTo>
                <a:cubicBezTo>
                  <a:pt x="11565" y="12948"/>
                  <a:pt x="11451" y="13336"/>
                  <a:pt x="11394" y="13727"/>
                </a:cubicBezTo>
                <a:cubicBezTo>
                  <a:pt x="11270" y="14573"/>
                  <a:pt x="11176" y="14685"/>
                  <a:pt x="10753" y="14487"/>
                </a:cubicBezTo>
                <a:cubicBezTo>
                  <a:pt x="10224" y="14240"/>
                  <a:pt x="8779" y="12604"/>
                  <a:pt x="7823" y="11170"/>
                </a:cubicBezTo>
                <a:cubicBezTo>
                  <a:pt x="7343" y="10449"/>
                  <a:pt x="6724" y="9648"/>
                  <a:pt x="6335" y="9244"/>
                </a:cubicBezTo>
                <a:cubicBezTo>
                  <a:pt x="6170" y="9072"/>
                  <a:pt x="6083" y="9055"/>
                  <a:pt x="5177" y="9028"/>
                </a:cubicBezTo>
                <a:cubicBezTo>
                  <a:pt x="4534" y="9008"/>
                  <a:pt x="4148" y="8962"/>
                  <a:pt x="4053" y="8895"/>
                </a:cubicBezTo>
                <a:cubicBezTo>
                  <a:pt x="3894" y="8782"/>
                  <a:pt x="3270" y="8559"/>
                  <a:pt x="3115" y="8559"/>
                </a:cubicBezTo>
                <a:cubicBezTo>
                  <a:pt x="2934" y="8559"/>
                  <a:pt x="3017" y="8835"/>
                  <a:pt x="3251" y="9012"/>
                </a:cubicBezTo>
                <a:cubicBezTo>
                  <a:pt x="3554" y="9240"/>
                  <a:pt x="3481" y="9316"/>
                  <a:pt x="2961" y="9316"/>
                </a:cubicBezTo>
                <a:cubicBezTo>
                  <a:pt x="2454" y="9316"/>
                  <a:pt x="2121" y="9187"/>
                  <a:pt x="1369" y="8699"/>
                </a:cubicBezTo>
                <a:cubicBezTo>
                  <a:pt x="721" y="8279"/>
                  <a:pt x="522" y="8231"/>
                  <a:pt x="663" y="8528"/>
                </a:cubicBezTo>
                <a:cubicBezTo>
                  <a:pt x="714" y="8636"/>
                  <a:pt x="724" y="8763"/>
                  <a:pt x="685" y="8812"/>
                </a:cubicBezTo>
                <a:cubicBezTo>
                  <a:pt x="645" y="8860"/>
                  <a:pt x="614" y="8985"/>
                  <a:pt x="614" y="9089"/>
                </a:cubicBezTo>
                <a:cubicBezTo>
                  <a:pt x="614" y="9257"/>
                  <a:pt x="578" y="9276"/>
                  <a:pt x="306" y="9255"/>
                </a:cubicBezTo>
                <a:cubicBezTo>
                  <a:pt x="138" y="9242"/>
                  <a:pt x="0" y="9247"/>
                  <a:pt x="0" y="9267"/>
                </a:cubicBezTo>
                <a:cubicBezTo>
                  <a:pt x="0" y="9287"/>
                  <a:pt x="214" y="9430"/>
                  <a:pt x="475" y="9583"/>
                </a:cubicBezTo>
                <a:cubicBezTo>
                  <a:pt x="737" y="9737"/>
                  <a:pt x="1033" y="9993"/>
                  <a:pt x="1134" y="10151"/>
                </a:cubicBezTo>
                <a:cubicBezTo>
                  <a:pt x="1235" y="10310"/>
                  <a:pt x="1392" y="10457"/>
                  <a:pt x="1484" y="10478"/>
                </a:cubicBezTo>
                <a:cubicBezTo>
                  <a:pt x="2083" y="10616"/>
                  <a:pt x="3336" y="10748"/>
                  <a:pt x="4386" y="10783"/>
                </a:cubicBezTo>
                <a:lnTo>
                  <a:pt x="5612" y="10824"/>
                </a:lnTo>
                <a:lnTo>
                  <a:pt x="5895" y="11086"/>
                </a:lnTo>
                <a:cubicBezTo>
                  <a:pt x="6050" y="11230"/>
                  <a:pt x="6886" y="12482"/>
                  <a:pt x="7752" y="13868"/>
                </a:cubicBezTo>
                <a:cubicBezTo>
                  <a:pt x="8954" y="15793"/>
                  <a:pt x="9393" y="16577"/>
                  <a:pt x="9611" y="17183"/>
                </a:cubicBezTo>
                <a:cubicBezTo>
                  <a:pt x="9907" y="18005"/>
                  <a:pt x="10000" y="18114"/>
                  <a:pt x="10705" y="18475"/>
                </a:cubicBezTo>
                <a:cubicBezTo>
                  <a:pt x="11372" y="18816"/>
                  <a:pt x="12163" y="18535"/>
                  <a:pt x="13547" y="17466"/>
                </a:cubicBezTo>
                <a:cubicBezTo>
                  <a:pt x="14149" y="17001"/>
                  <a:pt x="14561" y="16738"/>
                  <a:pt x="14630" y="16772"/>
                </a:cubicBezTo>
                <a:cubicBezTo>
                  <a:pt x="14691" y="16802"/>
                  <a:pt x="15034" y="17074"/>
                  <a:pt x="15392" y="17376"/>
                </a:cubicBezTo>
                <a:cubicBezTo>
                  <a:pt x="16182" y="18043"/>
                  <a:pt x="16551" y="18201"/>
                  <a:pt x="17164" y="18135"/>
                </a:cubicBezTo>
                <a:cubicBezTo>
                  <a:pt x="17689" y="18080"/>
                  <a:pt x="17806" y="18158"/>
                  <a:pt x="18065" y="18733"/>
                </a:cubicBezTo>
                <a:cubicBezTo>
                  <a:pt x="18159" y="18941"/>
                  <a:pt x="18440" y="19508"/>
                  <a:pt x="18691" y="19993"/>
                </a:cubicBezTo>
                <a:cubicBezTo>
                  <a:pt x="19180" y="20937"/>
                  <a:pt x="19237" y="21213"/>
                  <a:pt x="18991" y="21431"/>
                </a:cubicBezTo>
                <a:cubicBezTo>
                  <a:pt x="18841" y="21565"/>
                  <a:pt x="18884" y="21570"/>
                  <a:pt x="20217" y="21570"/>
                </a:cubicBezTo>
                <a:lnTo>
                  <a:pt x="21600" y="21570"/>
                </a:lnTo>
                <a:lnTo>
                  <a:pt x="21600" y="16195"/>
                </a:lnTo>
                <a:cubicBezTo>
                  <a:pt x="21600" y="12687"/>
                  <a:pt x="21567" y="10836"/>
                  <a:pt x="21507" y="10866"/>
                </a:cubicBezTo>
                <a:cubicBezTo>
                  <a:pt x="21456" y="10891"/>
                  <a:pt x="21330" y="10800"/>
                  <a:pt x="21227" y="10662"/>
                </a:cubicBezTo>
                <a:cubicBezTo>
                  <a:pt x="21124" y="10525"/>
                  <a:pt x="20900" y="10292"/>
                  <a:pt x="20730" y="10144"/>
                </a:cubicBezTo>
                <a:cubicBezTo>
                  <a:pt x="20560" y="9997"/>
                  <a:pt x="20102" y="9589"/>
                  <a:pt x="19713" y="9238"/>
                </a:cubicBezTo>
                <a:cubicBezTo>
                  <a:pt x="19324" y="8888"/>
                  <a:pt x="18869" y="8493"/>
                  <a:pt x="18702" y="8361"/>
                </a:cubicBezTo>
                <a:cubicBezTo>
                  <a:pt x="18446" y="8158"/>
                  <a:pt x="18420" y="8107"/>
                  <a:pt x="18534" y="8030"/>
                </a:cubicBezTo>
                <a:cubicBezTo>
                  <a:pt x="18677" y="7936"/>
                  <a:pt x="18486" y="7803"/>
                  <a:pt x="17325" y="7191"/>
                </a:cubicBezTo>
                <a:cubicBezTo>
                  <a:pt x="16852" y="6942"/>
                  <a:pt x="16695" y="6736"/>
                  <a:pt x="16695" y="6366"/>
                </a:cubicBezTo>
                <a:cubicBezTo>
                  <a:pt x="16695" y="6088"/>
                  <a:pt x="16877" y="5991"/>
                  <a:pt x="16959" y="6226"/>
                </a:cubicBezTo>
                <a:cubicBezTo>
                  <a:pt x="17033" y="6438"/>
                  <a:pt x="17111" y="6081"/>
                  <a:pt x="17254" y="4869"/>
                </a:cubicBezTo>
                <a:cubicBezTo>
                  <a:pt x="17304" y="4441"/>
                  <a:pt x="17372" y="4024"/>
                  <a:pt x="17404" y="3943"/>
                </a:cubicBezTo>
                <a:cubicBezTo>
                  <a:pt x="17461" y="3798"/>
                  <a:pt x="18343" y="3402"/>
                  <a:pt x="18439" y="3478"/>
                </a:cubicBezTo>
                <a:cubicBezTo>
                  <a:pt x="18465" y="3499"/>
                  <a:pt x="18487" y="3695"/>
                  <a:pt x="18487" y="3913"/>
                </a:cubicBezTo>
                <a:cubicBezTo>
                  <a:pt x="18487" y="4202"/>
                  <a:pt x="18415" y="4419"/>
                  <a:pt x="18219" y="4717"/>
                </a:cubicBezTo>
                <a:lnTo>
                  <a:pt x="17952" y="5125"/>
                </a:lnTo>
                <a:lnTo>
                  <a:pt x="18162" y="5139"/>
                </a:lnTo>
                <a:cubicBezTo>
                  <a:pt x="18320" y="5149"/>
                  <a:pt x="18462" y="5049"/>
                  <a:pt x="18735" y="4732"/>
                </a:cubicBezTo>
                <a:cubicBezTo>
                  <a:pt x="19059" y="4354"/>
                  <a:pt x="19096" y="4264"/>
                  <a:pt x="19085" y="3872"/>
                </a:cubicBezTo>
                <a:cubicBezTo>
                  <a:pt x="19078" y="3632"/>
                  <a:pt x="18983" y="3159"/>
                  <a:pt x="18874" y="2822"/>
                </a:cubicBezTo>
                <a:cubicBezTo>
                  <a:pt x="18764" y="2481"/>
                  <a:pt x="18676" y="1973"/>
                  <a:pt x="18676" y="1675"/>
                </a:cubicBezTo>
                <a:cubicBezTo>
                  <a:pt x="18676" y="1297"/>
                  <a:pt x="18623" y="1057"/>
                  <a:pt x="18495" y="855"/>
                </a:cubicBezTo>
                <a:cubicBezTo>
                  <a:pt x="18136" y="291"/>
                  <a:pt x="17716" y="179"/>
                  <a:pt x="16807" y="402"/>
                </a:cubicBezTo>
                <a:cubicBezTo>
                  <a:pt x="15438" y="738"/>
                  <a:pt x="14946" y="870"/>
                  <a:pt x="14845" y="933"/>
                </a:cubicBezTo>
                <a:cubicBezTo>
                  <a:pt x="14781" y="972"/>
                  <a:pt x="14691" y="950"/>
                  <a:pt x="14616" y="878"/>
                </a:cubicBezTo>
                <a:cubicBezTo>
                  <a:pt x="14383" y="653"/>
                  <a:pt x="13939" y="530"/>
                  <a:pt x="12419" y="267"/>
                </a:cubicBezTo>
                <a:cubicBezTo>
                  <a:pt x="11540" y="115"/>
                  <a:pt x="10900" y="27"/>
                  <a:pt x="10444" y="5"/>
                </a:cubicBezTo>
                <a:close/>
              </a:path>
            </a:pathLst>
          </a:custGeom>
          <a:ln w="12700">
            <a:miter lim="400000"/>
          </a:ln>
        </p:spPr>
      </p:pic>
      <p:pic>
        <p:nvPicPr>
          <p:cNvPr id="137" name="Wind.png" descr="Wind.png"/>
          <p:cNvPicPr>
            <a:picLocks noChangeAspect="1"/>
          </p:cNvPicPr>
          <p:nvPr/>
        </p:nvPicPr>
        <p:blipFill>
          <a:blip r:embed="rId5"/>
          <a:stretch>
            <a:fillRect/>
          </a:stretch>
        </p:blipFill>
        <p:spPr>
          <a:xfrm rot="6099187">
            <a:off x="9996407" y="1067501"/>
            <a:ext cx="2789447" cy="1744710"/>
          </a:xfrm>
          <a:prstGeom prst="rect">
            <a:avLst/>
          </a:prstGeom>
          <a:ln w="12700">
            <a:miter lim="400000"/>
          </a:ln>
        </p:spPr>
      </p:pic>
      <p:sp>
        <p:nvSpPr>
          <p:cNvPr id="15" name="Rektangel 14">
            <a:extLst>
              <a:ext uri="{FF2B5EF4-FFF2-40B4-BE49-F238E27FC236}">
                <a16:creationId xmlns:a16="http://schemas.microsoft.com/office/drawing/2014/main" id="{64070D22-42F1-420B-87D0-4BC11DFA9FC7}"/>
              </a:ext>
            </a:extLst>
          </p:cNvPr>
          <p:cNvSpPr/>
          <p:nvPr/>
        </p:nvSpPr>
        <p:spPr>
          <a:xfrm rot="9194738">
            <a:off x="5086147" y="2546302"/>
            <a:ext cx="3240000" cy="3240000"/>
          </a:xfrm>
          <a:prstGeom prst="rect">
            <a:avLst/>
          </a:prstGeom>
          <a:noFill/>
          <a:ln w="3175">
            <a:noFill/>
          </a:ln>
        </p:spPr>
        <p:txBody>
          <a:bodyPr wrap="none" lIns="91440" tIns="45720" rIns="91440" bIns="45720">
            <a:prstTxWarp prst="textCircle">
              <a:avLst/>
            </a:prstTxWarp>
            <a:spAutoFit/>
            <a:scene3d>
              <a:camera prst="orthographicFront"/>
              <a:lightRig rig="soft" dir="t">
                <a:rot lat="0" lon="0" rev="15600000"/>
              </a:lightRig>
            </a:scene3d>
            <a:sp3d extrusionH="57150" prstMaterial="softEdge">
              <a:bevelT w="38100" h="38100"/>
            </a:sp3d>
          </a:bodyPr>
          <a:lstStyle/>
          <a:p>
            <a:pPr algn="ctr"/>
            <a:r>
              <a:rPr lang="nb-NO" b="1" cap="none" spc="0" dirty="0">
                <a:ln w="3175">
                  <a:noFill/>
                </a:ln>
                <a:effectLst/>
                <a:latin typeface="Tahoma" panose="020B0604030504040204" pitchFamily="34" charset="0"/>
                <a:ea typeface="Tahoma" panose="020B0604030504040204" pitchFamily="34" charset="0"/>
                <a:cs typeface="Tahoma" panose="020B0604030504040204" pitchFamily="34" charset="0"/>
              </a:rPr>
              <a:t>ydmykhet</a:t>
            </a:r>
            <a:endParaRPr lang="nb-NO" sz="2000" b="1" cap="none" spc="0" dirty="0">
              <a:ln w="3175">
                <a:noFill/>
              </a:ln>
              <a:effectLst/>
              <a:latin typeface="Tahoma" panose="020B0604030504040204" pitchFamily="34" charset="0"/>
              <a:ea typeface="Tahoma" panose="020B0604030504040204" pitchFamily="34" charset="0"/>
              <a:cs typeface="Tahoma" panose="020B0604030504040204" pitchFamily="34" charset="0"/>
            </a:endParaRPr>
          </a:p>
        </p:txBody>
      </p:sp>
      <p:sp>
        <p:nvSpPr>
          <p:cNvPr id="16" name="Rektangel 15">
            <a:extLst>
              <a:ext uri="{FF2B5EF4-FFF2-40B4-BE49-F238E27FC236}">
                <a16:creationId xmlns:a16="http://schemas.microsoft.com/office/drawing/2014/main" id="{AA166366-5DB9-478A-BE5D-1CF6C9AF2241}"/>
              </a:ext>
            </a:extLst>
          </p:cNvPr>
          <p:cNvSpPr/>
          <p:nvPr/>
        </p:nvSpPr>
        <p:spPr>
          <a:xfrm rot="16200000">
            <a:off x="5008977" y="2661270"/>
            <a:ext cx="3240000" cy="3240000"/>
          </a:xfrm>
          <a:prstGeom prst="rect">
            <a:avLst/>
          </a:prstGeom>
          <a:noFill/>
          <a:ln w="3175">
            <a:noFill/>
          </a:ln>
        </p:spPr>
        <p:txBody>
          <a:bodyPr wrap="none" lIns="91440" tIns="45720" rIns="91440" bIns="45720">
            <a:prstTxWarp prst="textCircle">
              <a:avLst/>
            </a:prstTxWarp>
            <a:spAutoFit/>
            <a:scene3d>
              <a:camera prst="orthographicFront"/>
              <a:lightRig rig="soft" dir="t">
                <a:rot lat="0" lon="0" rev="15600000"/>
              </a:lightRig>
            </a:scene3d>
            <a:sp3d extrusionH="57150" prstMaterial="softEdge">
              <a:bevelT w="38100" h="38100"/>
            </a:sp3d>
          </a:bodyPr>
          <a:lstStyle/>
          <a:p>
            <a:pPr algn="ctr"/>
            <a:r>
              <a:rPr lang="nb-NO" b="1" dirty="0">
                <a:ln w="3175">
                  <a:noFill/>
                </a:ln>
                <a:latin typeface="Tahoma" panose="020B0604030504040204" pitchFamily="34" charset="0"/>
                <a:ea typeface="Tahoma" panose="020B0604030504040204" pitchFamily="34" charset="0"/>
                <a:cs typeface="Tahoma" panose="020B0604030504040204" pitchFamily="34" charset="0"/>
              </a:rPr>
              <a:t>læreevne</a:t>
            </a:r>
            <a:endParaRPr lang="nb-NO" b="1" cap="none" spc="0" dirty="0">
              <a:ln w="3175">
                <a:noFill/>
              </a:ln>
              <a:effectLst/>
              <a:latin typeface="Tahoma" panose="020B0604030504040204" pitchFamily="34" charset="0"/>
              <a:ea typeface="Tahoma" panose="020B0604030504040204" pitchFamily="34" charset="0"/>
              <a:cs typeface="Tahoma" panose="020B0604030504040204" pitchFamily="34" charset="0"/>
            </a:endParaRPr>
          </a:p>
        </p:txBody>
      </p:sp>
      <p:sp>
        <p:nvSpPr>
          <p:cNvPr id="21" name="Rektangel 20">
            <a:extLst>
              <a:ext uri="{FF2B5EF4-FFF2-40B4-BE49-F238E27FC236}">
                <a16:creationId xmlns:a16="http://schemas.microsoft.com/office/drawing/2014/main" id="{7C88AAFC-50D1-4999-8133-0DD26BCBF852}"/>
              </a:ext>
            </a:extLst>
          </p:cNvPr>
          <p:cNvSpPr/>
          <p:nvPr/>
        </p:nvSpPr>
        <p:spPr>
          <a:xfrm rot="1843268">
            <a:off x="4848039" y="2661097"/>
            <a:ext cx="3240000" cy="3240000"/>
          </a:xfrm>
          <a:prstGeom prst="rect">
            <a:avLst/>
          </a:prstGeom>
          <a:noFill/>
          <a:ln w="3175">
            <a:noFill/>
          </a:ln>
        </p:spPr>
        <p:txBody>
          <a:bodyPr wrap="none" lIns="91440" tIns="45720" rIns="91440" bIns="45720">
            <a:prstTxWarp prst="textCircle">
              <a:avLst/>
            </a:prstTxWarp>
            <a:spAutoFit/>
            <a:scene3d>
              <a:camera prst="orthographicFront"/>
              <a:lightRig rig="soft" dir="t">
                <a:rot lat="0" lon="0" rev="15600000"/>
              </a:lightRig>
            </a:scene3d>
            <a:sp3d extrusionH="57150" prstMaterial="softEdge">
              <a:bevelT w="38100" h="38100"/>
            </a:sp3d>
          </a:bodyPr>
          <a:lstStyle/>
          <a:p>
            <a:pPr algn="ctr"/>
            <a:r>
              <a:rPr lang="nb-NO" b="1" dirty="0">
                <a:ln w="3175">
                  <a:noFill/>
                </a:ln>
                <a:latin typeface="Tahoma" panose="020B0604030504040204" pitchFamily="34" charset="0"/>
                <a:ea typeface="Tahoma" panose="020B0604030504040204" pitchFamily="34" charset="0"/>
                <a:cs typeface="Tahoma" panose="020B0604030504040204" pitchFamily="34" charset="0"/>
              </a:rPr>
              <a:t>disiplin</a:t>
            </a:r>
            <a:endParaRPr lang="nb-NO" b="1" cap="none" spc="0" dirty="0">
              <a:ln w="3175">
                <a:noFill/>
              </a:ln>
              <a:effectLst/>
              <a:latin typeface="Tahoma" panose="020B0604030504040204" pitchFamily="34" charset="0"/>
              <a:ea typeface="Tahoma" panose="020B0604030504040204" pitchFamily="34" charset="0"/>
              <a:cs typeface="Tahoma" panose="020B0604030504040204" pitchFamily="34" charset="0"/>
            </a:endParaRPr>
          </a:p>
        </p:txBody>
      </p:sp>
      <p:sp>
        <p:nvSpPr>
          <p:cNvPr id="3" name="Rectangle 17">
            <a:extLst>
              <a:ext uri="{FF2B5EF4-FFF2-40B4-BE49-F238E27FC236}">
                <a16:creationId xmlns:a16="http://schemas.microsoft.com/office/drawing/2014/main" id="{9F515C43-D99F-15DD-93BF-01FEAB55AECD}"/>
              </a:ext>
            </a:extLst>
          </p:cNvPr>
          <p:cNvSpPr>
            <a:spLocks noGrp="1" noChangeArrowheads="1"/>
          </p:cNvSpPr>
          <p:nvPr>
            <p:ph type="ctrTitle"/>
          </p:nvPr>
        </p:nvSpPr>
        <p:spPr>
          <a:xfrm>
            <a:off x="2495600" y="14143"/>
            <a:ext cx="8172400" cy="1872209"/>
          </a:xfrm>
          <a:effectLst>
            <a:outerShdw blurRad="38100" dist="25400" dir="2700000" algn="ctr" rotWithShape="0">
              <a:srgbClr val="000000">
                <a:alpha val="50000"/>
              </a:srgbClr>
            </a:outerShdw>
          </a:effectLst>
        </p:spPr>
        <p:txBody>
          <a:bodyPr/>
          <a:lstStyle/>
          <a:p>
            <a:pPr eaLnBrk="1" hangingPunct="1">
              <a:lnSpc>
                <a:spcPct val="110000"/>
              </a:lnSpc>
            </a:pPr>
            <a:r>
              <a:rPr lang="nb-NO" sz="3400" dirty="0">
                <a:solidFill>
                  <a:schemeClr val="tx1"/>
                </a:solidFill>
                <a:effectLst/>
                <a:latin typeface="Georgia" charset="0"/>
                <a:ea typeface="ＭＳ Ｐゴシック" charset="0"/>
                <a:cs typeface="ＭＳ Ｐゴシック" charset="0"/>
              </a:rPr>
              <a:t>Hva tar du med deg inn i romme</a:t>
            </a:r>
            <a:r>
              <a:rPr lang="nb-NO" sz="3400" dirty="0">
                <a:effectLst/>
                <a:latin typeface="Georgia" charset="0"/>
                <a:ea typeface="ＭＳ Ｐゴシック" charset="0"/>
                <a:cs typeface="ＭＳ Ｐゴシック" charset="0"/>
              </a:rPr>
              <a:t>t?</a:t>
            </a:r>
            <a:br>
              <a:rPr lang="nb-NO" sz="3400" dirty="0">
                <a:effectLst/>
                <a:latin typeface="Georgia" charset="0"/>
                <a:ea typeface="ＭＳ Ｐゴシック" charset="0"/>
                <a:cs typeface="ＭＳ Ｐゴシック" charset="0"/>
              </a:rPr>
            </a:br>
            <a:r>
              <a:rPr lang="nb-NO" sz="2800" kern="0" dirty="0">
                <a:solidFill>
                  <a:schemeClr val="accent6">
                    <a:lumMod val="60000"/>
                    <a:lumOff val="40000"/>
                  </a:schemeClr>
                </a:solidFill>
                <a:effectLst/>
                <a:latin typeface="Georgia" charset="0"/>
                <a:ea typeface="ＭＳ Ｐゴシック" charset="0"/>
                <a:cs typeface="ＭＳ Ｐゴシック" charset="0"/>
              </a:rPr>
              <a:t>- Inspirasjonens 3 farger</a:t>
            </a:r>
            <a:endParaRPr lang="nb-NO" sz="3400" dirty="0">
              <a:solidFill>
                <a:schemeClr val="accent6">
                  <a:lumMod val="60000"/>
                  <a:lumOff val="40000"/>
                </a:schemeClr>
              </a:solidFill>
              <a:effectLst/>
              <a:latin typeface="Georgia" charset="0"/>
              <a:ea typeface="ＭＳ Ｐゴシック" charset="0"/>
              <a:cs typeface="ＭＳ Ｐゴシック" charset="0"/>
            </a:endParaRPr>
          </a:p>
        </p:txBody>
      </p:sp>
      <p:sp>
        <p:nvSpPr>
          <p:cNvPr id="4" name="TekstSylinder 3">
            <a:extLst>
              <a:ext uri="{FF2B5EF4-FFF2-40B4-BE49-F238E27FC236}">
                <a16:creationId xmlns:a16="http://schemas.microsoft.com/office/drawing/2014/main" id="{2901A1D7-44AD-C894-5525-93119A4B6EFB}"/>
              </a:ext>
            </a:extLst>
          </p:cNvPr>
          <p:cNvSpPr txBox="1"/>
          <p:nvPr/>
        </p:nvSpPr>
        <p:spPr>
          <a:xfrm>
            <a:off x="5847699" y="3813038"/>
            <a:ext cx="1634935" cy="461665"/>
          </a:xfrm>
          <a:prstGeom prst="rect">
            <a:avLst/>
          </a:prstGeom>
          <a:noFill/>
        </p:spPr>
        <p:txBody>
          <a:bodyPr wrap="none" rtlCol="0">
            <a:spAutoFit/>
          </a:bodyPr>
          <a:lstStyle/>
          <a:p>
            <a:r>
              <a:rPr lang="nb-NO" dirty="0">
                <a:latin typeface="Tahoma" panose="020B0604030504040204" pitchFamily="34" charset="0"/>
                <a:ea typeface="Tahoma" panose="020B0604030504040204" pitchFamily="34" charset="0"/>
                <a:cs typeface="Tahoma" panose="020B0604030504040204" pitchFamily="34" charset="0"/>
              </a:rPr>
              <a:t>inspirasjon</a:t>
            </a:r>
          </a:p>
        </p:txBody>
      </p:sp>
      <p:sp>
        <p:nvSpPr>
          <p:cNvPr id="2" name="TekstSylinder 1">
            <a:extLst>
              <a:ext uri="{FF2B5EF4-FFF2-40B4-BE49-F238E27FC236}">
                <a16:creationId xmlns:a16="http://schemas.microsoft.com/office/drawing/2014/main" id="{D4DC97A3-F96D-2F7B-EB60-1D6708D24B18}"/>
              </a:ext>
            </a:extLst>
          </p:cNvPr>
          <p:cNvSpPr txBox="1"/>
          <p:nvPr/>
        </p:nvSpPr>
        <p:spPr>
          <a:xfrm>
            <a:off x="773380" y="3573016"/>
            <a:ext cx="2975311"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b-NO" sz="2400" kern="100" dirty="0">
                <a:effectLst/>
                <a:latin typeface="Calibri" panose="020F0502020204030204" pitchFamily="34" charset="0"/>
                <a:ea typeface="Calibri" panose="020F0502020204030204" pitchFamily="34" charset="0"/>
                <a:cs typeface="Times New Roman" panose="02020603050405020304" pitchFamily="18" charset="0"/>
              </a:rPr>
              <a:t>- Hva tar du med deg inn i rommet?</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ktangel 4">
            <a:extLst>
              <a:ext uri="{FF2B5EF4-FFF2-40B4-BE49-F238E27FC236}">
                <a16:creationId xmlns:a16="http://schemas.microsoft.com/office/drawing/2014/main" id="{7369423A-E84A-768B-5417-D7AD5058A97F}"/>
              </a:ext>
            </a:extLst>
          </p:cNvPr>
          <p:cNvSpPr/>
          <p:nvPr/>
        </p:nvSpPr>
        <p:spPr>
          <a:xfrm rot="16424003">
            <a:off x="4783382" y="2242452"/>
            <a:ext cx="3780000" cy="3780000"/>
          </a:xfrm>
          <a:prstGeom prst="rect">
            <a:avLst/>
          </a:prstGeom>
          <a:noFill/>
          <a:ln w="3175">
            <a:noFill/>
          </a:ln>
        </p:spPr>
        <p:txBody>
          <a:bodyPr wrap="none" lIns="91440" tIns="45720" rIns="91440" bIns="45720">
            <a:prstTxWarp prst="textCircle">
              <a:avLst/>
            </a:prstTxWarp>
            <a:spAutoFit/>
            <a:scene3d>
              <a:camera prst="orthographicFront"/>
              <a:lightRig rig="soft" dir="t">
                <a:rot lat="0" lon="0" rev="15600000"/>
              </a:lightRig>
            </a:scene3d>
            <a:sp3d prstMaterial="softEdge"/>
          </a:bodyPr>
          <a:lstStyle/>
          <a:p>
            <a:pPr algn="ctr"/>
            <a:r>
              <a:rPr lang="nb-NO" sz="2200" b="1" dirty="0">
                <a:ln w="1905">
                  <a:noFill/>
                </a:ln>
                <a:solidFill>
                  <a:schemeClr val="bg1"/>
                </a:solidFill>
              </a:rPr>
              <a:t>søkende</a:t>
            </a:r>
            <a:endParaRPr lang="nb-NO" sz="2200" b="1" cap="none" spc="0" dirty="0">
              <a:ln w="1905">
                <a:noFill/>
              </a:ln>
              <a:solidFill>
                <a:schemeClr val="bg1"/>
              </a:solidFill>
              <a:effectLst/>
            </a:endParaRPr>
          </a:p>
        </p:txBody>
      </p:sp>
      <p:sp>
        <p:nvSpPr>
          <p:cNvPr id="6" name="Rektangel 5">
            <a:extLst>
              <a:ext uri="{FF2B5EF4-FFF2-40B4-BE49-F238E27FC236}">
                <a16:creationId xmlns:a16="http://schemas.microsoft.com/office/drawing/2014/main" id="{6AA6CC95-4FBC-02FF-30D9-43821C12D3E8}"/>
              </a:ext>
            </a:extLst>
          </p:cNvPr>
          <p:cNvSpPr/>
          <p:nvPr/>
        </p:nvSpPr>
        <p:spPr>
          <a:xfrm rot="5551429">
            <a:off x="4569798" y="2447799"/>
            <a:ext cx="3780000" cy="3780000"/>
          </a:xfrm>
          <a:prstGeom prst="rect">
            <a:avLst/>
          </a:prstGeom>
          <a:noFill/>
          <a:ln w="3175">
            <a:noFill/>
          </a:ln>
        </p:spPr>
        <p:txBody>
          <a:bodyPr wrap="none" lIns="91440" tIns="45720" rIns="91440" bIns="45720">
            <a:prstTxWarp prst="textCircle">
              <a:avLst/>
            </a:prstTxWarp>
            <a:spAutoFit/>
            <a:scene3d>
              <a:camera prst="orthographicFront"/>
              <a:lightRig rig="soft" dir="t">
                <a:rot lat="0" lon="0" rev="15600000"/>
              </a:lightRig>
            </a:scene3d>
            <a:sp3d prstMaterial="softEdge"/>
          </a:bodyPr>
          <a:lstStyle/>
          <a:p>
            <a:pPr algn="ctr"/>
            <a:r>
              <a:rPr lang="nb-NO" sz="2200" b="1" dirty="0">
                <a:ln w="1905">
                  <a:noFill/>
                </a:ln>
                <a:solidFill>
                  <a:schemeClr val="bg1"/>
                </a:solidFill>
              </a:rPr>
              <a:t>takknemlig</a:t>
            </a:r>
            <a:endParaRPr lang="nb-NO" sz="2200" b="1" cap="none" spc="0" dirty="0">
              <a:ln w="1905">
                <a:noFill/>
              </a:ln>
              <a:solidFill>
                <a:schemeClr val="bg1"/>
              </a:solidFill>
              <a:effectLst/>
            </a:endParaRPr>
          </a:p>
        </p:txBody>
      </p:sp>
      <p:sp>
        <p:nvSpPr>
          <p:cNvPr id="7" name="Rektangel 6">
            <a:extLst>
              <a:ext uri="{FF2B5EF4-FFF2-40B4-BE49-F238E27FC236}">
                <a16:creationId xmlns:a16="http://schemas.microsoft.com/office/drawing/2014/main" id="{4356D423-E3A2-8CE3-DB02-0AE3C1FEC83B}"/>
              </a:ext>
            </a:extLst>
          </p:cNvPr>
          <p:cNvSpPr/>
          <p:nvPr/>
        </p:nvSpPr>
        <p:spPr>
          <a:xfrm rot="19956066">
            <a:off x="4801940" y="2368428"/>
            <a:ext cx="3780000" cy="3780000"/>
          </a:xfrm>
          <a:prstGeom prst="rect">
            <a:avLst/>
          </a:prstGeom>
          <a:noFill/>
          <a:ln w="3175">
            <a:noFill/>
          </a:ln>
        </p:spPr>
        <p:txBody>
          <a:bodyPr wrap="none" lIns="91440" tIns="45720" rIns="91440" bIns="45720">
            <a:prstTxWarp prst="textCircle">
              <a:avLst/>
            </a:prstTxWarp>
            <a:spAutoFit/>
            <a:scene3d>
              <a:camera prst="orthographicFront"/>
              <a:lightRig rig="soft" dir="t">
                <a:rot lat="0" lon="0" rev="15600000"/>
              </a:lightRig>
            </a:scene3d>
            <a:sp3d prstMaterial="softEdge"/>
          </a:bodyPr>
          <a:lstStyle/>
          <a:p>
            <a:pPr algn="ctr"/>
            <a:r>
              <a:rPr lang="nb-NO" sz="2200" b="1" dirty="0">
                <a:ln w="1905">
                  <a:noFill/>
                </a:ln>
                <a:solidFill>
                  <a:schemeClr val="bg1"/>
                </a:solidFill>
              </a:rPr>
              <a:t>standhaftig</a:t>
            </a:r>
            <a:endParaRPr lang="nb-NO" sz="2200" b="1" cap="none" spc="0" dirty="0">
              <a:ln w="1905">
                <a:noFill/>
              </a:ln>
              <a:solidFill>
                <a:schemeClr val="bg1"/>
              </a:solidFill>
              <a:effectLst/>
            </a:endParaRPr>
          </a:p>
        </p:txBody>
      </p:sp>
      <p:sp>
        <p:nvSpPr>
          <p:cNvPr id="8" name="Rektangel 7">
            <a:extLst>
              <a:ext uri="{FF2B5EF4-FFF2-40B4-BE49-F238E27FC236}">
                <a16:creationId xmlns:a16="http://schemas.microsoft.com/office/drawing/2014/main" id="{D4D10F79-93E1-99A9-13B6-D06F89E623FD}"/>
              </a:ext>
            </a:extLst>
          </p:cNvPr>
          <p:cNvSpPr/>
          <p:nvPr/>
        </p:nvSpPr>
        <p:spPr>
          <a:xfrm rot="2117203">
            <a:off x="4705634" y="2458938"/>
            <a:ext cx="3780000" cy="3780000"/>
          </a:xfrm>
          <a:prstGeom prst="rect">
            <a:avLst/>
          </a:prstGeom>
          <a:noFill/>
          <a:ln w="3175">
            <a:noFill/>
          </a:ln>
        </p:spPr>
        <p:txBody>
          <a:bodyPr wrap="none" lIns="91440" tIns="45720" rIns="91440" bIns="45720">
            <a:prstTxWarp prst="textCircle">
              <a:avLst/>
            </a:prstTxWarp>
            <a:spAutoFit/>
            <a:scene3d>
              <a:camera prst="orthographicFront"/>
              <a:lightRig rig="soft" dir="t">
                <a:rot lat="0" lon="0" rev="15600000"/>
              </a:lightRig>
            </a:scene3d>
            <a:sp3d prstMaterial="softEdge"/>
          </a:bodyPr>
          <a:lstStyle/>
          <a:p>
            <a:pPr algn="ctr"/>
            <a:r>
              <a:rPr lang="nb-NO" sz="2200" b="1" cap="none" spc="0" dirty="0">
                <a:ln w="1905">
                  <a:noFill/>
                </a:ln>
                <a:solidFill>
                  <a:schemeClr val="bg1"/>
                </a:solidFill>
                <a:effectLst/>
              </a:rPr>
              <a:t>oppofrende</a:t>
            </a:r>
          </a:p>
        </p:txBody>
      </p:sp>
      <p:sp>
        <p:nvSpPr>
          <p:cNvPr id="9" name="Rektangel 8">
            <a:extLst>
              <a:ext uri="{FF2B5EF4-FFF2-40B4-BE49-F238E27FC236}">
                <a16:creationId xmlns:a16="http://schemas.microsoft.com/office/drawing/2014/main" id="{C0219DEB-9250-B859-7877-EB69D34DFD4A}"/>
              </a:ext>
            </a:extLst>
          </p:cNvPr>
          <p:cNvSpPr/>
          <p:nvPr/>
        </p:nvSpPr>
        <p:spPr>
          <a:xfrm rot="12852267">
            <a:off x="4656782" y="2194284"/>
            <a:ext cx="3780000" cy="3780000"/>
          </a:xfrm>
          <a:prstGeom prst="rect">
            <a:avLst/>
          </a:prstGeom>
          <a:noFill/>
          <a:ln w="3175">
            <a:noFill/>
          </a:ln>
        </p:spPr>
        <p:txBody>
          <a:bodyPr wrap="none" lIns="91440" tIns="45720" rIns="91440" bIns="45720">
            <a:prstTxWarp prst="textCircle">
              <a:avLst/>
            </a:prstTxWarp>
            <a:spAutoFit/>
            <a:scene3d>
              <a:camera prst="orthographicFront"/>
              <a:lightRig rig="soft" dir="t">
                <a:rot lat="0" lon="0" rev="15600000"/>
              </a:lightRig>
            </a:scene3d>
            <a:sp3d prstMaterial="softEdge"/>
          </a:bodyPr>
          <a:lstStyle/>
          <a:p>
            <a:pPr algn="ctr"/>
            <a:r>
              <a:rPr lang="nb-NO" sz="2200" b="1" dirty="0">
                <a:ln w="3175">
                  <a:noFill/>
                </a:ln>
                <a:solidFill>
                  <a:schemeClr val="bg1"/>
                </a:solidFill>
              </a:rPr>
              <a:t>undrende</a:t>
            </a:r>
            <a:endParaRPr lang="nb-NO" sz="2200" b="1" cap="none" spc="0" dirty="0">
              <a:ln w="3175">
                <a:noFill/>
              </a:ln>
              <a:solidFill>
                <a:schemeClr val="bg1"/>
              </a:solidFill>
              <a:effectLst/>
            </a:endParaRPr>
          </a:p>
        </p:txBody>
      </p:sp>
      <p:sp>
        <p:nvSpPr>
          <p:cNvPr id="10" name="Rektangel 9">
            <a:extLst>
              <a:ext uri="{FF2B5EF4-FFF2-40B4-BE49-F238E27FC236}">
                <a16:creationId xmlns:a16="http://schemas.microsoft.com/office/drawing/2014/main" id="{154B5842-F998-E640-4A5C-12350EA17342}"/>
              </a:ext>
            </a:extLst>
          </p:cNvPr>
          <p:cNvSpPr/>
          <p:nvPr/>
        </p:nvSpPr>
        <p:spPr>
          <a:xfrm rot="9194738">
            <a:off x="4556193" y="2275909"/>
            <a:ext cx="3780000" cy="3780000"/>
          </a:xfrm>
          <a:prstGeom prst="rect">
            <a:avLst/>
          </a:prstGeom>
          <a:noFill/>
          <a:ln w="3175">
            <a:noFill/>
          </a:ln>
        </p:spPr>
        <p:txBody>
          <a:bodyPr wrap="none" lIns="91440" tIns="45720" rIns="91440" bIns="45720">
            <a:prstTxWarp prst="textCircle">
              <a:avLst/>
            </a:prstTxWarp>
            <a:spAutoFit/>
            <a:scene3d>
              <a:camera prst="orthographicFront"/>
              <a:lightRig rig="soft" dir="t">
                <a:rot lat="0" lon="0" rev="15600000"/>
              </a:lightRig>
            </a:scene3d>
            <a:sp3d prstMaterial="softEdge"/>
          </a:bodyPr>
          <a:lstStyle/>
          <a:p>
            <a:pPr algn="ctr"/>
            <a:r>
              <a:rPr lang="nb-NO" sz="2200" b="1" dirty="0">
                <a:ln w="3175">
                  <a:noFill/>
                </a:ln>
                <a:solidFill>
                  <a:schemeClr val="bg1"/>
                </a:solidFill>
              </a:rPr>
              <a:t>overgitt</a:t>
            </a:r>
            <a:endParaRPr lang="nb-NO" sz="2200" b="1" cap="none" spc="0" dirty="0">
              <a:ln w="3175">
                <a:noFill/>
              </a:ln>
              <a:solidFill>
                <a:schemeClr val="bg1"/>
              </a:solidFill>
              <a:effectLst/>
            </a:endParaRPr>
          </a:p>
        </p:txBody>
      </p:sp>
      <p:pic>
        <p:nvPicPr>
          <p:cNvPr id="134" name="Wind.png" descr="Wind.png"/>
          <p:cNvPicPr>
            <a:picLocks noChangeAspect="1"/>
          </p:cNvPicPr>
          <p:nvPr/>
        </p:nvPicPr>
        <p:blipFill>
          <a:blip r:embed="rId5"/>
          <a:stretch>
            <a:fillRect/>
          </a:stretch>
        </p:blipFill>
        <p:spPr>
          <a:xfrm rot="10994365">
            <a:off x="7356110" y="3287053"/>
            <a:ext cx="2950555" cy="1901489"/>
          </a:xfrm>
          <a:prstGeom prst="rect">
            <a:avLst/>
          </a:prstGeom>
          <a:ln w="12700">
            <a:miter lim="400000"/>
          </a:ln>
        </p:spPr>
      </p:pic>
      <p:pic>
        <p:nvPicPr>
          <p:cNvPr id="12" name="Bilde 11" descr="Et bilde som inneholder tekst, Font, skjermbilde, nummer&#10;&#10;Automatisk generert beskrivelse">
            <a:extLst>
              <a:ext uri="{FF2B5EF4-FFF2-40B4-BE49-F238E27FC236}">
                <a16:creationId xmlns:a16="http://schemas.microsoft.com/office/drawing/2014/main" id="{13D4EF4A-313B-79CF-8E29-6A6B73850F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336" y="5859192"/>
            <a:ext cx="898715" cy="900000"/>
          </a:xfrm>
          <a:prstGeom prst="rect">
            <a:avLst/>
          </a:prstGeom>
        </p:spPr>
      </p:pic>
    </p:spTree>
    <p:extLst>
      <p:ext uri="{BB962C8B-B14F-4D97-AF65-F5344CB8AC3E}">
        <p14:creationId xmlns:p14="http://schemas.microsoft.com/office/powerpoint/2010/main" val="26737458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Trinity-Logo-large.jpg" descr="Trinity-Logo-large.jpg"/>
          <p:cNvPicPr>
            <a:picLocks noChangeAspect="1"/>
          </p:cNvPicPr>
          <p:nvPr/>
        </p:nvPicPr>
        <p:blipFill>
          <a:blip r:embed="rId3"/>
          <a:stretch>
            <a:fillRect/>
          </a:stretch>
        </p:blipFill>
        <p:spPr>
          <a:xfrm>
            <a:off x="4079776" y="1570956"/>
            <a:ext cx="5098404" cy="5098404"/>
          </a:xfrm>
          <a:prstGeom prst="rect">
            <a:avLst/>
          </a:prstGeom>
          <a:ln w="12700">
            <a:miter lim="400000"/>
          </a:ln>
        </p:spPr>
      </p:pic>
      <p:pic>
        <p:nvPicPr>
          <p:cNvPr id="133" name="vector-fashion-illustration-air-kiss-beauty-lady-women-silhouette-girl-sends-love-gift-card-banner-pretty-woman-sending-141401719.png" descr="vector-fashion-illustration-air-kiss-beauty-lady-women-silhouette-girl-sends-love-gift-card-banner-pretty-woman-sending-141401719.png"/>
          <p:cNvPicPr>
            <a:picLocks noChangeAspect="1"/>
          </p:cNvPicPr>
          <p:nvPr/>
        </p:nvPicPr>
        <p:blipFill>
          <a:blip r:embed="rId4"/>
          <a:srcRect l="46370" t="18057"/>
          <a:stretch>
            <a:fillRect/>
          </a:stretch>
        </p:blipFill>
        <p:spPr>
          <a:xfrm>
            <a:off x="9336360" y="3429000"/>
            <a:ext cx="3120232" cy="3885470"/>
          </a:xfrm>
          <a:custGeom>
            <a:avLst/>
            <a:gdLst/>
            <a:ahLst/>
            <a:cxnLst>
              <a:cxn ang="0">
                <a:pos x="wd2" y="hd2"/>
              </a:cxn>
              <a:cxn ang="5400000">
                <a:pos x="wd2" y="hd2"/>
              </a:cxn>
              <a:cxn ang="10800000">
                <a:pos x="wd2" y="hd2"/>
              </a:cxn>
              <a:cxn ang="16200000">
                <a:pos x="wd2" y="hd2"/>
              </a:cxn>
            </a:cxnLst>
            <a:rect l="0" t="0" r="r" b="b"/>
            <a:pathLst>
              <a:path w="21600" h="21570" extrusionOk="0">
                <a:moveTo>
                  <a:pt x="10444" y="5"/>
                </a:moveTo>
                <a:cubicBezTo>
                  <a:pt x="9683" y="-30"/>
                  <a:pt x="9432" y="121"/>
                  <a:pt x="9432" y="478"/>
                </a:cubicBezTo>
                <a:cubicBezTo>
                  <a:pt x="9432" y="698"/>
                  <a:pt x="9250" y="890"/>
                  <a:pt x="8830" y="1110"/>
                </a:cubicBezTo>
                <a:cubicBezTo>
                  <a:pt x="8551" y="1257"/>
                  <a:pt x="7961" y="2185"/>
                  <a:pt x="7870" y="2622"/>
                </a:cubicBezTo>
                <a:cubicBezTo>
                  <a:pt x="7819" y="2865"/>
                  <a:pt x="7688" y="3013"/>
                  <a:pt x="7204" y="3378"/>
                </a:cubicBezTo>
                <a:cubicBezTo>
                  <a:pt x="6873" y="3628"/>
                  <a:pt x="6603" y="3878"/>
                  <a:pt x="6603" y="3934"/>
                </a:cubicBezTo>
                <a:cubicBezTo>
                  <a:pt x="6603" y="3990"/>
                  <a:pt x="6697" y="4097"/>
                  <a:pt x="6812" y="4172"/>
                </a:cubicBezTo>
                <a:cubicBezTo>
                  <a:pt x="6992" y="4288"/>
                  <a:pt x="7008" y="4334"/>
                  <a:pt x="6915" y="4486"/>
                </a:cubicBezTo>
                <a:cubicBezTo>
                  <a:pt x="6724" y="4802"/>
                  <a:pt x="6699" y="5032"/>
                  <a:pt x="6841" y="5158"/>
                </a:cubicBezTo>
                <a:cubicBezTo>
                  <a:pt x="6946" y="5251"/>
                  <a:pt x="6956" y="5337"/>
                  <a:pt x="6884" y="5538"/>
                </a:cubicBezTo>
                <a:cubicBezTo>
                  <a:pt x="6640" y="6221"/>
                  <a:pt x="6813" y="6367"/>
                  <a:pt x="7875" y="6367"/>
                </a:cubicBezTo>
                <a:cubicBezTo>
                  <a:pt x="8581" y="6367"/>
                  <a:pt x="8692" y="6386"/>
                  <a:pt x="8948" y="6558"/>
                </a:cubicBezTo>
                <a:cubicBezTo>
                  <a:pt x="9179" y="6714"/>
                  <a:pt x="10656" y="8087"/>
                  <a:pt x="11106" y="8564"/>
                </a:cubicBezTo>
                <a:cubicBezTo>
                  <a:pt x="11196" y="8659"/>
                  <a:pt x="11144" y="8832"/>
                  <a:pt x="10846" y="9435"/>
                </a:cubicBezTo>
                <a:cubicBezTo>
                  <a:pt x="10450" y="10235"/>
                  <a:pt x="10369" y="10744"/>
                  <a:pt x="10611" y="10905"/>
                </a:cubicBezTo>
                <a:cubicBezTo>
                  <a:pt x="10689" y="10957"/>
                  <a:pt x="10753" y="11114"/>
                  <a:pt x="10753" y="11254"/>
                </a:cubicBezTo>
                <a:cubicBezTo>
                  <a:pt x="10753" y="11440"/>
                  <a:pt x="10843" y="11589"/>
                  <a:pt x="11083" y="11802"/>
                </a:cubicBezTo>
                <a:cubicBezTo>
                  <a:pt x="11264" y="11963"/>
                  <a:pt x="11414" y="12129"/>
                  <a:pt x="11414" y="12171"/>
                </a:cubicBezTo>
                <a:cubicBezTo>
                  <a:pt x="11414" y="12212"/>
                  <a:pt x="11502" y="12336"/>
                  <a:pt x="11610" y="12447"/>
                </a:cubicBezTo>
                <a:cubicBezTo>
                  <a:pt x="11797" y="12638"/>
                  <a:pt x="11800" y="12659"/>
                  <a:pt x="11653" y="12840"/>
                </a:cubicBezTo>
                <a:cubicBezTo>
                  <a:pt x="11565" y="12948"/>
                  <a:pt x="11451" y="13336"/>
                  <a:pt x="11394" y="13727"/>
                </a:cubicBezTo>
                <a:cubicBezTo>
                  <a:pt x="11270" y="14573"/>
                  <a:pt x="11176" y="14685"/>
                  <a:pt x="10753" y="14487"/>
                </a:cubicBezTo>
                <a:cubicBezTo>
                  <a:pt x="10224" y="14240"/>
                  <a:pt x="8779" y="12604"/>
                  <a:pt x="7823" y="11170"/>
                </a:cubicBezTo>
                <a:cubicBezTo>
                  <a:pt x="7343" y="10449"/>
                  <a:pt x="6724" y="9648"/>
                  <a:pt x="6335" y="9244"/>
                </a:cubicBezTo>
                <a:cubicBezTo>
                  <a:pt x="6170" y="9072"/>
                  <a:pt x="6083" y="9055"/>
                  <a:pt x="5177" y="9028"/>
                </a:cubicBezTo>
                <a:cubicBezTo>
                  <a:pt x="4534" y="9008"/>
                  <a:pt x="4148" y="8962"/>
                  <a:pt x="4053" y="8895"/>
                </a:cubicBezTo>
                <a:cubicBezTo>
                  <a:pt x="3894" y="8782"/>
                  <a:pt x="3270" y="8559"/>
                  <a:pt x="3115" y="8559"/>
                </a:cubicBezTo>
                <a:cubicBezTo>
                  <a:pt x="2934" y="8559"/>
                  <a:pt x="3017" y="8835"/>
                  <a:pt x="3251" y="9012"/>
                </a:cubicBezTo>
                <a:cubicBezTo>
                  <a:pt x="3554" y="9240"/>
                  <a:pt x="3481" y="9316"/>
                  <a:pt x="2961" y="9316"/>
                </a:cubicBezTo>
                <a:cubicBezTo>
                  <a:pt x="2454" y="9316"/>
                  <a:pt x="2121" y="9187"/>
                  <a:pt x="1369" y="8699"/>
                </a:cubicBezTo>
                <a:cubicBezTo>
                  <a:pt x="721" y="8279"/>
                  <a:pt x="522" y="8231"/>
                  <a:pt x="663" y="8528"/>
                </a:cubicBezTo>
                <a:cubicBezTo>
                  <a:pt x="714" y="8636"/>
                  <a:pt x="724" y="8763"/>
                  <a:pt x="685" y="8812"/>
                </a:cubicBezTo>
                <a:cubicBezTo>
                  <a:pt x="645" y="8860"/>
                  <a:pt x="614" y="8985"/>
                  <a:pt x="614" y="9089"/>
                </a:cubicBezTo>
                <a:cubicBezTo>
                  <a:pt x="614" y="9257"/>
                  <a:pt x="578" y="9276"/>
                  <a:pt x="306" y="9255"/>
                </a:cubicBezTo>
                <a:cubicBezTo>
                  <a:pt x="138" y="9242"/>
                  <a:pt x="0" y="9247"/>
                  <a:pt x="0" y="9267"/>
                </a:cubicBezTo>
                <a:cubicBezTo>
                  <a:pt x="0" y="9287"/>
                  <a:pt x="214" y="9430"/>
                  <a:pt x="475" y="9583"/>
                </a:cubicBezTo>
                <a:cubicBezTo>
                  <a:pt x="737" y="9737"/>
                  <a:pt x="1033" y="9993"/>
                  <a:pt x="1134" y="10151"/>
                </a:cubicBezTo>
                <a:cubicBezTo>
                  <a:pt x="1235" y="10310"/>
                  <a:pt x="1392" y="10457"/>
                  <a:pt x="1484" y="10478"/>
                </a:cubicBezTo>
                <a:cubicBezTo>
                  <a:pt x="2083" y="10616"/>
                  <a:pt x="3336" y="10748"/>
                  <a:pt x="4386" y="10783"/>
                </a:cubicBezTo>
                <a:lnTo>
                  <a:pt x="5612" y="10824"/>
                </a:lnTo>
                <a:lnTo>
                  <a:pt x="5895" y="11086"/>
                </a:lnTo>
                <a:cubicBezTo>
                  <a:pt x="6050" y="11230"/>
                  <a:pt x="6886" y="12482"/>
                  <a:pt x="7752" y="13868"/>
                </a:cubicBezTo>
                <a:cubicBezTo>
                  <a:pt x="8954" y="15793"/>
                  <a:pt x="9393" y="16577"/>
                  <a:pt x="9611" y="17183"/>
                </a:cubicBezTo>
                <a:cubicBezTo>
                  <a:pt x="9907" y="18005"/>
                  <a:pt x="10000" y="18114"/>
                  <a:pt x="10705" y="18475"/>
                </a:cubicBezTo>
                <a:cubicBezTo>
                  <a:pt x="11372" y="18816"/>
                  <a:pt x="12163" y="18535"/>
                  <a:pt x="13547" y="17466"/>
                </a:cubicBezTo>
                <a:cubicBezTo>
                  <a:pt x="14149" y="17001"/>
                  <a:pt x="14561" y="16738"/>
                  <a:pt x="14630" y="16772"/>
                </a:cubicBezTo>
                <a:cubicBezTo>
                  <a:pt x="14691" y="16802"/>
                  <a:pt x="15034" y="17074"/>
                  <a:pt x="15392" y="17376"/>
                </a:cubicBezTo>
                <a:cubicBezTo>
                  <a:pt x="16182" y="18043"/>
                  <a:pt x="16551" y="18201"/>
                  <a:pt x="17164" y="18135"/>
                </a:cubicBezTo>
                <a:cubicBezTo>
                  <a:pt x="17689" y="18080"/>
                  <a:pt x="17806" y="18158"/>
                  <a:pt x="18065" y="18733"/>
                </a:cubicBezTo>
                <a:cubicBezTo>
                  <a:pt x="18159" y="18941"/>
                  <a:pt x="18440" y="19508"/>
                  <a:pt x="18691" y="19993"/>
                </a:cubicBezTo>
                <a:cubicBezTo>
                  <a:pt x="19180" y="20937"/>
                  <a:pt x="19237" y="21213"/>
                  <a:pt x="18991" y="21431"/>
                </a:cubicBezTo>
                <a:cubicBezTo>
                  <a:pt x="18841" y="21565"/>
                  <a:pt x="18884" y="21570"/>
                  <a:pt x="20217" y="21570"/>
                </a:cubicBezTo>
                <a:lnTo>
                  <a:pt x="21600" y="21570"/>
                </a:lnTo>
                <a:lnTo>
                  <a:pt x="21600" y="16195"/>
                </a:lnTo>
                <a:cubicBezTo>
                  <a:pt x="21600" y="12687"/>
                  <a:pt x="21567" y="10836"/>
                  <a:pt x="21507" y="10866"/>
                </a:cubicBezTo>
                <a:cubicBezTo>
                  <a:pt x="21456" y="10891"/>
                  <a:pt x="21330" y="10800"/>
                  <a:pt x="21227" y="10662"/>
                </a:cubicBezTo>
                <a:cubicBezTo>
                  <a:pt x="21124" y="10525"/>
                  <a:pt x="20900" y="10292"/>
                  <a:pt x="20730" y="10144"/>
                </a:cubicBezTo>
                <a:cubicBezTo>
                  <a:pt x="20560" y="9997"/>
                  <a:pt x="20102" y="9589"/>
                  <a:pt x="19713" y="9238"/>
                </a:cubicBezTo>
                <a:cubicBezTo>
                  <a:pt x="19324" y="8888"/>
                  <a:pt x="18869" y="8493"/>
                  <a:pt x="18702" y="8361"/>
                </a:cubicBezTo>
                <a:cubicBezTo>
                  <a:pt x="18446" y="8158"/>
                  <a:pt x="18420" y="8107"/>
                  <a:pt x="18534" y="8030"/>
                </a:cubicBezTo>
                <a:cubicBezTo>
                  <a:pt x="18677" y="7936"/>
                  <a:pt x="18486" y="7803"/>
                  <a:pt x="17325" y="7191"/>
                </a:cubicBezTo>
                <a:cubicBezTo>
                  <a:pt x="16852" y="6942"/>
                  <a:pt x="16695" y="6736"/>
                  <a:pt x="16695" y="6366"/>
                </a:cubicBezTo>
                <a:cubicBezTo>
                  <a:pt x="16695" y="6088"/>
                  <a:pt x="16877" y="5991"/>
                  <a:pt x="16959" y="6226"/>
                </a:cubicBezTo>
                <a:cubicBezTo>
                  <a:pt x="17033" y="6438"/>
                  <a:pt x="17111" y="6081"/>
                  <a:pt x="17254" y="4869"/>
                </a:cubicBezTo>
                <a:cubicBezTo>
                  <a:pt x="17304" y="4441"/>
                  <a:pt x="17372" y="4024"/>
                  <a:pt x="17404" y="3943"/>
                </a:cubicBezTo>
                <a:cubicBezTo>
                  <a:pt x="17461" y="3798"/>
                  <a:pt x="18343" y="3402"/>
                  <a:pt x="18439" y="3478"/>
                </a:cubicBezTo>
                <a:cubicBezTo>
                  <a:pt x="18465" y="3499"/>
                  <a:pt x="18487" y="3695"/>
                  <a:pt x="18487" y="3913"/>
                </a:cubicBezTo>
                <a:cubicBezTo>
                  <a:pt x="18487" y="4202"/>
                  <a:pt x="18415" y="4419"/>
                  <a:pt x="18219" y="4717"/>
                </a:cubicBezTo>
                <a:lnTo>
                  <a:pt x="17952" y="5125"/>
                </a:lnTo>
                <a:lnTo>
                  <a:pt x="18162" y="5139"/>
                </a:lnTo>
                <a:cubicBezTo>
                  <a:pt x="18320" y="5149"/>
                  <a:pt x="18462" y="5049"/>
                  <a:pt x="18735" y="4732"/>
                </a:cubicBezTo>
                <a:cubicBezTo>
                  <a:pt x="19059" y="4354"/>
                  <a:pt x="19096" y="4264"/>
                  <a:pt x="19085" y="3872"/>
                </a:cubicBezTo>
                <a:cubicBezTo>
                  <a:pt x="19078" y="3632"/>
                  <a:pt x="18983" y="3159"/>
                  <a:pt x="18874" y="2822"/>
                </a:cubicBezTo>
                <a:cubicBezTo>
                  <a:pt x="18764" y="2481"/>
                  <a:pt x="18676" y="1973"/>
                  <a:pt x="18676" y="1675"/>
                </a:cubicBezTo>
                <a:cubicBezTo>
                  <a:pt x="18676" y="1297"/>
                  <a:pt x="18623" y="1057"/>
                  <a:pt x="18495" y="855"/>
                </a:cubicBezTo>
                <a:cubicBezTo>
                  <a:pt x="18136" y="291"/>
                  <a:pt x="17716" y="179"/>
                  <a:pt x="16807" y="402"/>
                </a:cubicBezTo>
                <a:cubicBezTo>
                  <a:pt x="15438" y="738"/>
                  <a:pt x="14946" y="870"/>
                  <a:pt x="14845" y="933"/>
                </a:cubicBezTo>
                <a:cubicBezTo>
                  <a:pt x="14781" y="972"/>
                  <a:pt x="14691" y="950"/>
                  <a:pt x="14616" y="878"/>
                </a:cubicBezTo>
                <a:cubicBezTo>
                  <a:pt x="14383" y="653"/>
                  <a:pt x="13939" y="530"/>
                  <a:pt x="12419" y="267"/>
                </a:cubicBezTo>
                <a:cubicBezTo>
                  <a:pt x="11540" y="115"/>
                  <a:pt x="10900" y="27"/>
                  <a:pt x="10444" y="5"/>
                </a:cubicBezTo>
                <a:close/>
              </a:path>
            </a:pathLst>
          </a:custGeom>
          <a:ln w="12700">
            <a:miter lim="400000"/>
          </a:ln>
        </p:spPr>
      </p:pic>
      <p:pic>
        <p:nvPicPr>
          <p:cNvPr id="134" name="Wind.png" descr="Wind.png"/>
          <p:cNvPicPr>
            <a:picLocks noChangeAspect="1"/>
          </p:cNvPicPr>
          <p:nvPr/>
        </p:nvPicPr>
        <p:blipFill>
          <a:blip r:embed="rId5"/>
          <a:stretch>
            <a:fillRect/>
          </a:stretch>
        </p:blipFill>
        <p:spPr>
          <a:xfrm rot="10994365">
            <a:off x="7356110" y="3287053"/>
            <a:ext cx="2950555" cy="1901489"/>
          </a:xfrm>
          <a:prstGeom prst="rect">
            <a:avLst/>
          </a:prstGeom>
          <a:ln w="12700">
            <a:miter lim="400000"/>
          </a:ln>
        </p:spPr>
      </p:pic>
      <p:pic>
        <p:nvPicPr>
          <p:cNvPr id="137" name="Wind.png" descr="Wind.png"/>
          <p:cNvPicPr>
            <a:picLocks noChangeAspect="1"/>
          </p:cNvPicPr>
          <p:nvPr/>
        </p:nvPicPr>
        <p:blipFill>
          <a:blip r:embed="rId5"/>
          <a:stretch>
            <a:fillRect/>
          </a:stretch>
        </p:blipFill>
        <p:spPr>
          <a:xfrm rot="6099187">
            <a:off x="9996407" y="1067501"/>
            <a:ext cx="2789447" cy="1744710"/>
          </a:xfrm>
          <a:prstGeom prst="rect">
            <a:avLst/>
          </a:prstGeom>
          <a:ln w="12700">
            <a:miter lim="400000"/>
          </a:ln>
        </p:spPr>
      </p:pic>
      <p:sp>
        <p:nvSpPr>
          <p:cNvPr id="15" name="Rektangel 14">
            <a:extLst>
              <a:ext uri="{FF2B5EF4-FFF2-40B4-BE49-F238E27FC236}">
                <a16:creationId xmlns:a16="http://schemas.microsoft.com/office/drawing/2014/main" id="{64070D22-42F1-420B-87D0-4BC11DFA9FC7}"/>
              </a:ext>
            </a:extLst>
          </p:cNvPr>
          <p:cNvSpPr/>
          <p:nvPr/>
        </p:nvSpPr>
        <p:spPr>
          <a:xfrm rot="9194738">
            <a:off x="5086147" y="2546302"/>
            <a:ext cx="3240000" cy="3240000"/>
          </a:xfrm>
          <a:prstGeom prst="rect">
            <a:avLst/>
          </a:prstGeom>
          <a:noFill/>
          <a:ln w="3175">
            <a:noFill/>
          </a:ln>
        </p:spPr>
        <p:txBody>
          <a:bodyPr wrap="none" lIns="91440" tIns="45720" rIns="91440" bIns="45720">
            <a:prstTxWarp prst="textCircle">
              <a:avLst/>
            </a:prstTxWarp>
            <a:spAutoFit/>
            <a:scene3d>
              <a:camera prst="orthographicFront"/>
              <a:lightRig rig="soft" dir="t">
                <a:rot lat="0" lon="0" rev="15600000"/>
              </a:lightRig>
            </a:scene3d>
            <a:sp3d extrusionH="57150" prstMaterial="softEdge">
              <a:bevelT w="25400" h="38100"/>
            </a:sp3d>
          </a:bodyPr>
          <a:lstStyle/>
          <a:p>
            <a:pPr algn="ctr"/>
            <a:r>
              <a:rPr lang="nb-NO" b="1" cap="none" spc="0" dirty="0">
                <a:ln w="3175">
                  <a:noFill/>
                </a:ln>
                <a:solidFill>
                  <a:schemeClr val="accent4"/>
                </a:solidFill>
                <a:effectLst/>
                <a:latin typeface="Tahoma" panose="020B0604030504040204" pitchFamily="34" charset="0"/>
                <a:ea typeface="Tahoma" panose="020B0604030504040204" pitchFamily="34" charset="0"/>
                <a:cs typeface="Tahoma" panose="020B0604030504040204" pitchFamily="34" charset="0"/>
              </a:rPr>
              <a:t>ydmykhet</a:t>
            </a:r>
            <a:endParaRPr lang="nb-NO" sz="2000" b="1" cap="none" spc="0" dirty="0">
              <a:ln w="3175">
                <a:noFill/>
              </a:ln>
              <a:solidFill>
                <a:schemeClr val="accent4"/>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6" name="Rektangel 15">
            <a:extLst>
              <a:ext uri="{FF2B5EF4-FFF2-40B4-BE49-F238E27FC236}">
                <a16:creationId xmlns:a16="http://schemas.microsoft.com/office/drawing/2014/main" id="{AA166366-5DB9-478A-BE5D-1CF6C9AF2241}"/>
              </a:ext>
            </a:extLst>
          </p:cNvPr>
          <p:cNvSpPr/>
          <p:nvPr/>
        </p:nvSpPr>
        <p:spPr>
          <a:xfrm rot="16200000">
            <a:off x="5008977" y="2661270"/>
            <a:ext cx="3240000" cy="3240000"/>
          </a:xfrm>
          <a:prstGeom prst="rect">
            <a:avLst/>
          </a:prstGeom>
          <a:noFill/>
          <a:ln w="3175">
            <a:noFill/>
          </a:ln>
        </p:spPr>
        <p:txBody>
          <a:bodyPr wrap="none" lIns="91440" tIns="45720" rIns="91440" bIns="45720">
            <a:prstTxWarp prst="textCircle">
              <a:avLst/>
            </a:prstTxWarp>
            <a:spAutoFit/>
            <a:scene3d>
              <a:camera prst="orthographicFront"/>
              <a:lightRig rig="soft" dir="t">
                <a:rot lat="0" lon="0" rev="15600000"/>
              </a:lightRig>
            </a:scene3d>
            <a:sp3d extrusionH="57150" prstMaterial="softEdge">
              <a:bevelT w="25400" h="38100"/>
            </a:sp3d>
          </a:bodyPr>
          <a:lstStyle/>
          <a:p>
            <a:pPr algn="ctr"/>
            <a:r>
              <a:rPr lang="nb-NO" b="1" dirty="0">
                <a:ln w="3175">
                  <a:noFill/>
                </a:ln>
                <a:solidFill>
                  <a:schemeClr val="accent4"/>
                </a:solidFill>
                <a:latin typeface="Tahoma" panose="020B0604030504040204" pitchFamily="34" charset="0"/>
                <a:ea typeface="Tahoma" panose="020B0604030504040204" pitchFamily="34" charset="0"/>
                <a:cs typeface="Tahoma" panose="020B0604030504040204" pitchFamily="34" charset="0"/>
              </a:rPr>
              <a:t>læreevne</a:t>
            </a:r>
            <a:endParaRPr lang="nb-NO" b="1" cap="none" spc="0" dirty="0">
              <a:ln w="3175">
                <a:noFill/>
              </a:ln>
              <a:solidFill>
                <a:schemeClr val="accent4"/>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1" name="Rektangel 20">
            <a:extLst>
              <a:ext uri="{FF2B5EF4-FFF2-40B4-BE49-F238E27FC236}">
                <a16:creationId xmlns:a16="http://schemas.microsoft.com/office/drawing/2014/main" id="{7C88AAFC-50D1-4999-8133-0DD26BCBF852}"/>
              </a:ext>
            </a:extLst>
          </p:cNvPr>
          <p:cNvSpPr/>
          <p:nvPr/>
        </p:nvSpPr>
        <p:spPr>
          <a:xfrm rot="1843268">
            <a:off x="4848039" y="2661097"/>
            <a:ext cx="3240000" cy="3240000"/>
          </a:xfrm>
          <a:prstGeom prst="rect">
            <a:avLst/>
          </a:prstGeom>
          <a:noFill/>
          <a:ln w="3175">
            <a:noFill/>
          </a:ln>
        </p:spPr>
        <p:txBody>
          <a:bodyPr wrap="none" lIns="91440" tIns="45720" rIns="91440" bIns="45720">
            <a:prstTxWarp prst="textCircle">
              <a:avLst/>
            </a:prstTxWarp>
            <a:spAutoFit/>
            <a:scene3d>
              <a:camera prst="orthographicFront"/>
              <a:lightRig rig="soft" dir="t">
                <a:rot lat="0" lon="0" rev="15600000"/>
              </a:lightRig>
            </a:scene3d>
            <a:sp3d extrusionH="57150" prstMaterial="softEdge">
              <a:bevelT w="25400" h="38100"/>
            </a:sp3d>
          </a:bodyPr>
          <a:lstStyle/>
          <a:p>
            <a:pPr algn="ctr"/>
            <a:r>
              <a:rPr lang="nb-NO" b="1" dirty="0">
                <a:ln w="3175">
                  <a:noFill/>
                </a:ln>
                <a:solidFill>
                  <a:schemeClr val="accent4"/>
                </a:solidFill>
                <a:latin typeface="Tahoma" panose="020B0604030504040204" pitchFamily="34" charset="0"/>
                <a:ea typeface="Tahoma" panose="020B0604030504040204" pitchFamily="34" charset="0"/>
                <a:cs typeface="Tahoma" panose="020B0604030504040204" pitchFamily="34" charset="0"/>
              </a:rPr>
              <a:t>disiplin</a:t>
            </a:r>
            <a:endParaRPr lang="nb-NO" b="1" cap="none" spc="0" dirty="0">
              <a:ln w="3175">
                <a:noFill/>
              </a:ln>
              <a:solidFill>
                <a:schemeClr val="accent4"/>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TekstSylinder 3">
            <a:extLst>
              <a:ext uri="{FF2B5EF4-FFF2-40B4-BE49-F238E27FC236}">
                <a16:creationId xmlns:a16="http://schemas.microsoft.com/office/drawing/2014/main" id="{2901A1D7-44AD-C894-5525-93119A4B6EFB}"/>
              </a:ext>
            </a:extLst>
          </p:cNvPr>
          <p:cNvSpPr txBox="1"/>
          <p:nvPr/>
        </p:nvSpPr>
        <p:spPr>
          <a:xfrm>
            <a:off x="5847699" y="3813038"/>
            <a:ext cx="1634935" cy="461665"/>
          </a:xfrm>
          <a:prstGeom prst="rect">
            <a:avLst/>
          </a:prstGeom>
          <a:noFill/>
        </p:spPr>
        <p:txBody>
          <a:bodyPr wrap="none" rtlCol="0">
            <a:spAutoFit/>
          </a:bodyPr>
          <a:lstStyle/>
          <a:p>
            <a:r>
              <a:rPr lang="nb-NO" dirty="0">
                <a:latin typeface="Tahoma" panose="020B0604030504040204" pitchFamily="34" charset="0"/>
                <a:ea typeface="Tahoma" panose="020B0604030504040204" pitchFamily="34" charset="0"/>
                <a:cs typeface="Tahoma" panose="020B0604030504040204" pitchFamily="34" charset="0"/>
              </a:rPr>
              <a:t>inspirasjon</a:t>
            </a:r>
          </a:p>
        </p:txBody>
      </p:sp>
      <p:sp>
        <p:nvSpPr>
          <p:cNvPr id="5" name="TekstSylinder 4">
            <a:extLst>
              <a:ext uri="{FF2B5EF4-FFF2-40B4-BE49-F238E27FC236}">
                <a16:creationId xmlns:a16="http://schemas.microsoft.com/office/drawing/2014/main" id="{A038EE23-8DB8-A4E6-CCFB-4D298214D1A3}"/>
              </a:ext>
            </a:extLst>
          </p:cNvPr>
          <p:cNvSpPr txBox="1"/>
          <p:nvPr/>
        </p:nvSpPr>
        <p:spPr>
          <a:xfrm>
            <a:off x="840952" y="3159212"/>
            <a:ext cx="2975311" cy="1311128"/>
          </a:xfrm>
          <a:prstGeom prst="rect">
            <a:avLst/>
          </a:prstGeom>
          <a:noFill/>
        </p:spPr>
        <p:txBody>
          <a:bodyPr wrap="squar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b-NO" sz="2400" b="1" kern="100" dirty="0">
                <a:solidFill>
                  <a:srgbClr val="005F9A"/>
                </a:solidFill>
                <a:effectLst/>
                <a:latin typeface="Calibri" panose="020F0502020204030204" pitchFamily="34" charset="0"/>
                <a:ea typeface="Calibri" panose="020F0502020204030204" pitchFamily="34" charset="0"/>
                <a:cs typeface="Times New Roman" panose="02020603050405020304" pitchFamily="18" charset="0"/>
              </a:rPr>
              <a:t>Hellighet: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2400" i="1" kern="100" dirty="0">
                <a:effectLst/>
                <a:latin typeface="Calibri" panose="020F0502020204030204" pitchFamily="34" charset="0"/>
                <a:ea typeface="Calibri" panose="020F0502020204030204" pitchFamily="34" charset="0"/>
                <a:cs typeface="Times New Roman" panose="02020603050405020304" pitchFamily="18" charset="0"/>
              </a:rPr>
              <a:t>- Vanen med å holde ut de andres </a:t>
            </a:r>
            <a:r>
              <a:rPr lang="nb-NO" sz="2400" i="1" kern="100" dirty="0" err="1">
                <a:effectLst/>
                <a:latin typeface="Calibri" panose="020F0502020204030204" pitchFamily="34" charset="0"/>
                <a:ea typeface="Calibri" panose="020F0502020204030204" pitchFamily="34" charset="0"/>
                <a:cs typeface="Times New Roman" panose="02020603050405020304" pitchFamily="18" charset="0"/>
              </a:rPr>
              <a:t>annethet</a:t>
            </a:r>
            <a:endParaRPr lang="nb-NO" sz="16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17">
            <a:extLst>
              <a:ext uri="{FF2B5EF4-FFF2-40B4-BE49-F238E27FC236}">
                <a16:creationId xmlns:a16="http://schemas.microsoft.com/office/drawing/2014/main" id="{A05D082C-2FBE-5681-3533-CED78DFD6E79}"/>
              </a:ext>
            </a:extLst>
          </p:cNvPr>
          <p:cNvSpPr txBox="1">
            <a:spLocks noChangeArrowheads="1"/>
          </p:cNvSpPr>
          <p:nvPr/>
        </p:nvSpPr>
        <p:spPr bwMode="auto">
          <a:xfrm>
            <a:off x="2495600" y="14143"/>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effectLst>
                  <a:outerShdw blurRad="38100" dist="38100" dir="2700000" algn="tl">
                    <a:srgbClr val="000000">
                      <a:alpha val="43137"/>
                    </a:srgbClr>
                  </a:outerShdw>
                </a:effectLst>
                <a:latin typeface="Georgia" panose="02040502050405020303" pitchFamily="18" charset="0"/>
                <a:ea typeface="ＭＳ Ｐゴシック" charset="-128"/>
                <a:cs typeface="Georgia" panose="02040502050405020303" pitchFamily="18" charset="0"/>
              </a:defRPr>
            </a:lvl1pPr>
            <a:lvl2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alibri" pitchFamily="34" charset="0"/>
              </a:defRPr>
            </a:lvl6pPr>
            <a:lvl7pPr marL="914400" algn="ctr" rtl="0" fontAlgn="base">
              <a:spcBef>
                <a:spcPct val="0"/>
              </a:spcBef>
              <a:spcAft>
                <a:spcPct val="0"/>
              </a:spcAft>
              <a:defRPr sz="4400">
                <a:solidFill>
                  <a:schemeClr val="accent2"/>
                </a:solidFill>
                <a:latin typeface="Calibri" pitchFamily="34" charset="0"/>
              </a:defRPr>
            </a:lvl7pPr>
            <a:lvl8pPr marL="1371600" algn="ctr" rtl="0" fontAlgn="base">
              <a:spcBef>
                <a:spcPct val="0"/>
              </a:spcBef>
              <a:spcAft>
                <a:spcPct val="0"/>
              </a:spcAft>
              <a:defRPr sz="4400">
                <a:solidFill>
                  <a:schemeClr val="accent2"/>
                </a:solidFill>
                <a:latin typeface="Calibri" pitchFamily="34" charset="0"/>
              </a:defRPr>
            </a:lvl8pPr>
            <a:lvl9pPr marL="1828800" algn="ctr" rtl="0" fontAlgn="base">
              <a:spcBef>
                <a:spcPct val="0"/>
              </a:spcBef>
              <a:spcAft>
                <a:spcPct val="0"/>
              </a:spcAft>
              <a:defRPr sz="4400">
                <a:solidFill>
                  <a:schemeClr val="accent2"/>
                </a:solidFill>
                <a:latin typeface="Calibri" pitchFamily="34" charset="0"/>
              </a:defRPr>
            </a:lvl9pPr>
          </a:lstStyle>
          <a:p>
            <a:pPr eaLnBrk="1" hangingPunct="1">
              <a:lnSpc>
                <a:spcPct val="110000"/>
              </a:lnSpc>
            </a:pPr>
            <a:r>
              <a:rPr lang="nb-NO" sz="3400" kern="0" dirty="0">
                <a:effectLst/>
                <a:latin typeface="Georgia" charset="0"/>
                <a:ea typeface="ＭＳ Ｐゴシック" charset="0"/>
                <a:cs typeface="ＭＳ Ｐゴシック" charset="0"/>
              </a:rPr>
              <a:t>Hva tar du med deg inn i rommet?</a:t>
            </a:r>
            <a:br>
              <a:rPr lang="nb-NO" sz="3400" kern="0" dirty="0">
                <a:effectLst/>
                <a:latin typeface="Georgia" charset="0"/>
                <a:ea typeface="ＭＳ Ｐゴシック" charset="0"/>
                <a:cs typeface="ＭＳ Ｐゴシック" charset="0"/>
              </a:rPr>
            </a:br>
            <a:r>
              <a:rPr lang="nb-NO" sz="2800" kern="0" dirty="0">
                <a:solidFill>
                  <a:schemeClr val="accent6">
                    <a:lumMod val="60000"/>
                    <a:lumOff val="40000"/>
                  </a:schemeClr>
                </a:solidFill>
                <a:effectLst/>
                <a:latin typeface="Georgia" charset="0"/>
                <a:ea typeface="ＭＳ Ｐゴシック" charset="0"/>
                <a:cs typeface="ＭＳ Ｐゴシック" charset="0"/>
              </a:rPr>
              <a:t>- Modning/helliggjørelse</a:t>
            </a:r>
            <a:endParaRPr lang="nb-NO" sz="3400" kern="0" dirty="0">
              <a:solidFill>
                <a:schemeClr val="accent6">
                  <a:lumMod val="60000"/>
                  <a:lumOff val="40000"/>
                </a:schemeClr>
              </a:solidFill>
              <a:effectLst/>
              <a:latin typeface="Georgia" charset="0"/>
              <a:ea typeface="ＭＳ Ｐゴシック" charset="0"/>
              <a:cs typeface="ＭＳ Ｐゴシック" charset="0"/>
            </a:endParaRPr>
          </a:p>
        </p:txBody>
      </p:sp>
    </p:spTree>
    <p:extLst>
      <p:ext uri="{BB962C8B-B14F-4D97-AF65-F5344CB8AC3E}">
        <p14:creationId xmlns:p14="http://schemas.microsoft.com/office/powerpoint/2010/main" val="5900395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8" name="vector-fashion-illustration-air-kiss-beauty-lady-women-silhouette-girl-sends-love-gift-card-banner-pretty-woman-sending-141401719.png" descr="vector-fashion-illustration-air-kiss-beauty-lady-women-silhouette-girl-sends-love-gift-card-banner-pretty-woman-sending-141401719.png"/>
          <p:cNvPicPr>
            <a:picLocks noChangeAspect="1"/>
          </p:cNvPicPr>
          <p:nvPr/>
        </p:nvPicPr>
        <p:blipFill>
          <a:blip r:embed="rId3"/>
          <a:srcRect l="46370" t="18057"/>
          <a:stretch>
            <a:fillRect/>
          </a:stretch>
        </p:blipFill>
        <p:spPr>
          <a:xfrm>
            <a:off x="8758612" y="2951410"/>
            <a:ext cx="3443681" cy="4288244"/>
          </a:xfrm>
          <a:custGeom>
            <a:avLst/>
            <a:gdLst/>
            <a:ahLst/>
            <a:cxnLst>
              <a:cxn ang="0">
                <a:pos x="wd2" y="hd2"/>
              </a:cxn>
              <a:cxn ang="5400000">
                <a:pos x="wd2" y="hd2"/>
              </a:cxn>
              <a:cxn ang="10800000">
                <a:pos x="wd2" y="hd2"/>
              </a:cxn>
              <a:cxn ang="16200000">
                <a:pos x="wd2" y="hd2"/>
              </a:cxn>
            </a:cxnLst>
            <a:rect l="0" t="0" r="r" b="b"/>
            <a:pathLst>
              <a:path w="21600" h="21570" extrusionOk="0">
                <a:moveTo>
                  <a:pt x="10444" y="5"/>
                </a:moveTo>
                <a:cubicBezTo>
                  <a:pt x="9683" y="-30"/>
                  <a:pt x="9432" y="121"/>
                  <a:pt x="9432" y="478"/>
                </a:cubicBezTo>
                <a:cubicBezTo>
                  <a:pt x="9432" y="698"/>
                  <a:pt x="9250" y="890"/>
                  <a:pt x="8830" y="1110"/>
                </a:cubicBezTo>
                <a:cubicBezTo>
                  <a:pt x="8551" y="1257"/>
                  <a:pt x="7961" y="2185"/>
                  <a:pt x="7870" y="2622"/>
                </a:cubicBezTo>
                <a:cubicBezTo>
                  <a:pt x="7819" y="2865"/>
                  <a:pt x="7688" y="3013"/>
                  <a:pt x="7204" y="3378"/>
                </a:cubicBezTo>
                <a:cubicBezTo>
                  <a:pt x="6873" y="3628"/>
                  <a:pt x="6603" y="3878"/>
                  <a:pt x="6603" y="3934"/>
                </a:cubicBezTo>
                <a:cubicBezTo>
                  <a:pt x="6603" y="3990"/>
                  <a:pt x="6697" y="4097"/>
                  <a:pt x="6812" y="4172"/>
                </a:cubicBezTo>
                <a:cubicBezTo>
                  <a:pt x="6992" y="4288"/>
                  <a:pt x="7008" y="4334"/>
                  <a:pt x="6915" y="4486"/>
                </a:cubicBezTo>
                <a:cubicBezTo>
                  <a:pt x="6724" y="4802"/>
                  <a:pt x="6699" y="5032"/>
                  <a:pt x="6841" y="5158"/>
                </a:cubicBezTo>
                <a:cubicBezTo>
                  <a:pt x="6946" y="5251"/>
                  <a:pt x="6956" y="5337"/>
                  <a:pt x="6884" y="5538"/>
                </a:cubicBezTo>
                <a:cubicBezTo>
                  <a:pt x="6640" y="6221"/>
                  <a:pt x="6813" y="6367"/>
                  <a:pt x="7875" y="6367"/>
                </a:cubicBezTo>
                <a:cubicBezTo>
                  <a:pt x="8581" y="6367"/>
                  <a:pt x="8692" y="6386"/>
                  <a:pt x="8948" y="6558"/>
                </a:cubicBezTo>
                <a:cubicBezTo>
                  <a:pt x="9179" y="6714"/>
                  <a:pt x="10656" y="8087"/>
                  <a:pt x="11106" y="8564"/>
                </a:cubicBezTo>
                <a:cubicBezTo>
                  <a:pt x="11196" y="8659"/>
                  <a:pt x="11144" y="8832"/>
                  <a:pt x="10846" y="9435"/>
                </a:cubicBezTo>
                <a:cubicBezTo>
                  <a:pt x="10450" y="10235"/>
                  <a:pt x="10369" y="10744"/>
                  <a:pt x="10611" y="10905"/>
                </a:cubicBezTo>
                <a:cubicBezTo>
                  <a:pt x="10689" y="10957"/>
                  <a:pt x="10753" y="11114"/>
                  <a:pt x="10753" y="11254"/>
                </a:cubicBezTo>
                <a:cubicBezTo>
                  <a:pt x="10753" y="11440"/>
                  <a:pt x="10843" y="11589"/>
                  <a:pt x="11083" y="11802"/>
                </a:cubicBezTo>
                <a:cubicBezTo>
                  <a:pt x="11264" y="11963"/>
                  <a:pt x="11414" y="12129"/>
                  <a:pt x="11414" y="12171"/>
                </a:cubicBezTo>
                <a:cubicBezTo>
                  <a:pt x="11414" y="12212"/>
                  <a:pt x="11502" y="12336"/>
                  <a:pt x="11610" y="12447"/>
                </a:cubicBezTo>
                <a:cubicBezTo>
                  <a:pt x="11797" y="12638"/>
                  <a:pt x="11800" y="12659"/>
                  <a:pt x="11653" y="12840"/>
                </a:cubicBezTo>
                <a:cubicBezTo>
                  <a:pt x="11565" y="12948"/>
                  <a:pt x="11451" y="13336"/>
                  <a:pt x="11394" y="13727"/>
                </a:cubicBezTo>
                <a:cubicBezTo>
                  <a:pt x="11270" y="14573"/>
                  <a:pt x="11176" y="14685"/>
                  <a:pt x="10753" y="14487"/>
                </a:cubicBezTo>
                <a:cubicBezTo>
                  <a:pt x="10224" y="14240"/>
                  <a:pt x="8779" y="12604"/>
                  <a:pt x="7823" y="11170"/>
                </a:cubicBezTo>
                <a:cubicBezTo>
                  <a:pt x="7343" y="10449"/>
                  <a:pt x="6724" y="9648"/>
                  <a:pt x="6335" y="9244"/>
                </a:cubicBezTo>
                <a:cubicBezTo>
                  <a:pt x="6170" y="9072"/>
                  <a:pt x="6083" y="9055"/>
                  <a:pt x="5177" y="9028"/>
                </a:cubicBezTo>
                <a:cubicBezTo>
                  <a:pt x="4534" y="9008"/>
                  <a:pt x="4148" y="8962"/>
                  <a:pt x="4053" y="8895"/>
                </a:cubicBezTo>
                <a:cubicBezTo>
                  <a:pt x="3894" y="8782"/>
                  <a:pt x="3270" y="8559"/>
                  <a:pt x="3115" y="8559"/>
                </a:cubicBezTo>
                <a:cubicBezTo>
                  <a:pt x="2934" y="8559"/>
                  <a:pt x="3017" y="8835"/>
                  <a:pt x="3251" y="9012"/>
                </a:cubicBezTo>
                <a:cubicBezTo>
                  <a:pt x="3554" y="9240"/>
                  <a:pt x="3481" y="9316"/>
                  <a:pt x="2961" y="9316"/>
                </a:cubicBezTo>
                <a:cubicBezTo>
                  <a:pt x="2454" y="9316"/>
                  <a:pt x="2121" y="9187"/>
                  <a:pt x="1369" y="8699"/>
                </a:cubicBezTo>
                <a:cubicBezTo>
                  <a:pt x="721" y="8279"/>
                  <a:pt x="522" y="8231"/>
                  <a:pt x="663" y="8528"/>
                </a:cubicBezTo>
                <a:cubicBezTo>
                  <a:pt x="714" y="8636"/>
                  <a:pt x="724" y="8763"/>
                  <a:pt x="685" y="8812"/>
                </a:cubicBezTo>
                <a:cubicBezTo>
                  <a:pt x="645" y="8860"/>
                  <a:pt x="614" y="8985"/>
                  <a:pt x="614" y="9089"/>
                </a:cubicBezTo>
                <a:cubicBezTo>
                  <a:pt x="614" y="9257"/>
                  <a:pt x="578" y="9276"/>
                  <a:pt x="306" y="9255"/>
                </a:cubicBezTo>
                <a:cubicBezTo>
                  <a:pt x="138" y="9242"/>
                  <a:pt x="0" y="9247"/>
                  <a:pt x="0" y="9267"/>
                </a:cubicBezTo>
                <a:cubicBezTo>
                  <a:pt x="0" y="9287"/>
                  <a:pt x="214" y="9430"/>
                  <a:pt x="475" y="9583"/>
                </a:cubicBezTo>
                <a:cubicBezTo>
                  <a:pt x="737" y="9737"/>
                  <a:pt x="1033" y="9993"/>
                  <a:pt x="1134" y="10151"/>
                </a:cubicBezTo>
                <a:cubicBezTo>
                  <a:pt x="1235" y="10310"/>
                  <a:pt x="1392" y="10457"/>
                  <a:pt x="1484" y="10478"/>
                </a:cubicBezTo>
                <a:cubicBezTo>
                  <a:pt x="2083" y="10616"/>
                  <a:pt x="3336" y="10748"/>
                  <a:pt x="4386" y="10783"/>
                </a:cubicBezTo>
                <a:lnTo>
                  <a:pt x="5612" y="10824"/>
                </a:lnTo>
                <a:lnTo>
                  <a:pt x="5895" y="11086"/>
                </a:lnTo>
                <a:cubicBezTo>
                  <a:pt x="6050" y="11230"/>
                  <a:pt x="6886" y="12482"/>
                  <a:pt x="7752" y="13868"/>
                </a:cubicBezTo>
                <a:cubicBezTo>
                  <a:pt x="8954" y="15793"/>
                  <a:pt x="9393" y="16577"/>
                  <a:pt x="9611" y="17183"/>
                </a:cubicBezTo>
                <a:cubicBezTo>
                  <a:pt x="9907" y="18005"/>
                  <a:pt x="10000" y="18114"/>
                  <a:pt x="10705" y="18475"/>
                </a:cubicBezTo>
                <a:cubicBezTo>
                  <a:pt x="11372" y="18816"/>
                  <a:pt x="12163" y="18535"/>
                  <a:pt x="13547" y="17466"/>
                </a:cubicBezTo>
                <a:cubicBezTo>
                  <a:pt x="14149" y="17001"/>
                  <a:pt x="14561" y="16738"/>
                  <a:pt x="14630" y="16772"/>
                </a:cubicBezTo>
                <a:cubicBezTo>
                  <a:pt x="14691" y="16802"/>
                  <a:pt x="15034" y="17074"/>
                  <a:pt x="15392" y="17376"/>
                </a:cubicBezTo>
                <a:cubicBezTo>
                  <a:pt x="16182" y="18043"/>
                  <a:pt x="16551" y="18201"/>
                  <a:pt x="17164" y="18135"/>
                </a:cubicBezTo>
                <a:cubicBezTo>
                  <a:pt x="17689" y="18080"/>
                  <a:pt x="17806" y="18158"/>
                  <a:pt x="18065" y="18733"/>
                </a:cubicBezTo>
                <a:cubicBezTo>
                  <a:pt x="18159" y="18941"/>
                  <a:pt x="18440" y="19508"/>
                  <a:pt x="18691" y="19993"/>
                </a:cubicBezTo>
                <a:cubicBezTo>
                  <a:pt x="19180" y="20937"/>
                  <a:pt x="19237" y="21213"/>
                  <a:pt x="18991" y="21431"/>
                </a:cubicBezTo>
                <a:cubicBezTo>
                  <a:pt x="18841" y="21565"/>
                  <a:pt x="18884" y="21570"/>
                  <a:pt x="20217" y="21570"/>
                </a:cubicBezTo>
                <a:lnTo>
                  <a:pt x="21600" y="21570"/>
                </a:lnTo>
                <a:lnTo>
                  <a:pt x="21600" y="16195"/>
                </a:lnTo>
                <a:cubicBezTo>
                  <a:pt x="21600" y="12687"/>
                  <a:pt x="21567" y="10836"/>
                  <a:pt x="21507" y="10866"/>
                </a:cubicBezTo>
                <a:cubicBezTo>
                  <a:pt x="21456" y="10891"/>
                  <a:pt x="21330" y="10800"/>
                  <a:pt x="21227" y="10662"/>
                </a:cubicBezTo>
                <a:cubicBezTo>
                  <a:pt x="21124" y="10525"/>
                  <a:pt x="20900" y="10292"/>
                  <a:pt x="20730" y="10144"/>
                </a:cubicBezTo>
                <a:cubicBezTo>
                  <a:pt x="20560" y="9997"/>
                  <a:pt x="20102" y="9589"/>
                  <a:pt x="19713" y="9238"/>
                </a:cubicBezTo>
                <a:cubicBezTo>
                  <a:pt x="19324" y="8888"/>
                  <a:pt x="18869" y="8493"/>
                  <a:pt x="18702" y="8361"/>
                </a:cubicBezTo>
                <a:cubicBezTo>
                  <a:pt x="18446" y="8158"/>
                  <a:pt x="18420" y="8107"/>
                  <a:pt x="18534" y="8030"/>
                </a:cubicBezTo>
                <a:cubicBezTo>
                  <a:pt x="18677" y="7936"/>
                  <a:pt x="18486" y="7803"/>
                  <a:pt x="17325" y="7191"/>
                </a:cubicBezTo>
                <a:cubicBezTo>
                  <a:pt x="16852" y="6942"/>
                  <a:pt x="16695" y="6736"/>
                  <a:pt x="16695" y="6366"/>
                </a:cubicBezTo>
                <a:cubicBezTo>
                  <a:pt x="16695" y="6088"/>
                  <a:pt x="16877" y="5991"/>
                  <a:pt x="16959" y="6226"/>
                </a:cubicBezTo>
                <a:cubicBezTo>
                  <a:pt x="17033" y="6438"/>
                  <a:pt x="17111" y="6081"/>
                  <a:pt x="17254" y="4869"/>
                </a:cubicBezTo>
                <a:cubicBezTo>
                  <a:pt x="17304" y="4441"/>
                  <a:pt x="17372" y="4024"/>
                  <a:pt x="17404" y="3943"/>
                </a:cubicBezTo>
                <a:cubicBezTo>
                  <a:pt x="17461" y="3798"/>
                  <a:pt x="18343" y="3402"/>
                  <a:pt x="18439" y="3478"/>
                </a:cubicBezTo>
                <a:cubicBezTo>
                  <a:pt x="18465" y="3499"/>
                  <a:pt x="18487" y="3695"/>
                  <a:pt x="18487" y="3913"/>
                </a:cubicBezTo>
                <a:cubicBezTo>
                  <a:pt x="18487" y="4202"/>
                  <a:pt x="18415" y="4419"/>
                  <a:pt x="18219" y="4717"/>
                </a:cubicBezTo>
                <a:lnTo>
                  <a:pt x="17952" y="5125"/>
                </a:lnTo>
                <a:lnTo>
                  <a:pt x="18162" y="5139"/>
                </a:lnTo>
                <a:cubicBezTo>
                  <a:pt x="18320" y="5149"/>
                  <a:pt x="18462" y="5049"/>
                  <a:pt x="18735" y="4732"/>
                </a:cubicBezTo>
                <a:cubicBezTo>
                  <a:pt x="19059" y="4354"/>
                  <a:pt x="19096" y="4264"/>
                  <a:pt x="19085" y="3872"/>
                </a:cubicBezTo>
                <a:cubicBezTo>
                  <a:pt x="19078" y="3632"/>
                  <a:pt x="18983" y="3159"/>
                  <a:pt x="18874" y="2822"/>
                </a:cubicBezTo>
                <a:cubicBezTo>
                  <a:pt x="18764" y="2481"/>
                  <a:pt x="18676" y="1973"/>
                  <a:pt x="18676" y="1675"/>
                </a:cubicBezTo>
                <a:cubicBezTo>
                  <a:pt x="18676" y="1297"/>
                  <a:pt x="18623" y="1057"/>
                  <a:pt x="18495" y="855"/>
                </a:cubicBezTo>
                <a:cubicBezTo>
                  <a:pt x="18136" y="291"/>
                  <a:pt x="17716" y="179"/>
                  <a:pt x="16807" y="402"/>
                </a:cubicBezTo>
                <a:cubicBezTo>
                  <a:pt x="15438" y="738"/>
                  <a:pt x="14946" y="870"/>
                  <a:pt x="14845" y="933"/>
                </a:cubicBezTo>
                <a:cubicBezTo>
                  <a:pt x="14781" y="972"/>
                  <a:pt x="14691" y="950"/>
                  <a:pt x="14616" y="878"/>
                </a:cubicBezTo>
                <a:cubicBezTo>
                  <a:pt x="14383" y="653"/>
                  <a:pt x="13939" y="530"/>
                  <a:pt x="12419" y="267"/>
                </a:cubicBezTo>
                <a:cubicBezTo>
                  <a:pt x="11540" y="115"/>
                  <a:pt x="10900" y="27"/>
                  <a:pt x="10444" y="5"/>
                </a:cubicBezTo>
                <a:close/>
              </a:path>
            </a:pathLst>
          </a:custGeom>
          <a:ln w="12700">
            <a:miter lim="400000"/>
          </a:ln>
        </p:spPr>
      </p:pic>
      <p:pic>
        <p:nvPicPr>
          <p:cNvPr id="219" name="Wind.png" descr="Wind.png"/>
          <p:cNvPicPr>
            <a:picLocks noChangeAspect="1"/>
          </p:cNvPicPr>
          <p:nvPr/>
        </p:nvPicPr>
        <p:blipFill>
          <a:blip r:embed="rId4"/>
          <a:stretch>
            <a:fillRect/>
          </a:stretch>
        </p:blipFill>
        <p:spPr>
          <a:xfrm rot="11328527">
            <a:off x="6197198" y="2583083"/>
            <a:ext cx="3187516" cy="1993690"/>
          </a:xfrm>
          <a:prstGeom prst="rect">
            <a:avLst/>
          </a:prstGeom>
          <a:ln w="12700">
            <a:miter lim="400000"/>
          </a:ln>
        </p:spPr>
      </p:pic>
      <p:pic>
        <p:nvPicPr>
          <p:cNvPr id="222" name="Wind.png" descr="Wind.png"/>
          <p:cNvPicPr>
            <a:picLocks noChangeAspect="1"/>
          </p:cNvPicPr>
          <p:nvPr/>
        </p:nvPicPr>
        <p:blipFill>
          <a:blip r:embed="rId4"/>
          <a:stretch>
            <a:fillRect/>
          </a:stretch>
        </p:blipFill>
        <p:spPr>
          <a:xfrm rot="6379468">
            <a:off x="9691187" y="350993"/>
            <a:ext cx="3187516" cy="1993690"/>
          </a:xfrm>
          <a:prstGeom prst="rect">
            <a:avLst/>
          </a:prstGeom>
          <a:ln w="12700">
            <a:miter lim="400000"/>
          </a:ln>
        </p:spPr>
      </p:pic>
      <p:sp>
        <p:nvSpPr>
          <p:cNvPr id="8" name="Plassholder for innhold 2">
            <a:extLst>
              <a:ext uri="{FF2B5EF4-FFF2-40B4-BE49-F238E27FC236}">
                <a16:creationId xmlns:a16="http://schemas.microsoft.com/office/drawing/2014/main" id="{A6E48C2C-47AD-4811-963F-E7F91926BC2C}"/>
              </a:ext>
            </a:extLst>
          </p:cNvPr>
          <p:cNvSpPr txBox="1">
            <a:spLocks/>
          </p:cNvSpPr>
          <p:nvPr/>
        </p:nvSpPr>
        <p:spPr>
          <a:xfrm>
            <a:off x="767408" y="4797174"/>
            <a:ext cx="5730018" cy="1634642"/>
          </a:xfrm>
          <a:prstGeom prst="rect">
            <a:avLst/>
          </a:prstGeom>
          <a:ln>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nb-NO" altLang="nb-NO" sz="4400" b="0" i="1" u="none" strike="noStrike" kern="0" cap="none" spc="0" normalizeH="0" baseline="0" dirty="0">
                <a:ln w="10160">
                  <a:solidFill>
                    <a:srgbClr val="DAEDEF"/>
                  </a:solidFill>
                  <a:prstDash val="solid"/>
                </a:ln>
                <a:solidFill>
                  <a:srgbClr val="FFFFFF"/>
                </a:solidFill>
                <a:effectLst>
                  <a:outerShdw blurRad="63500" dist="25400" dir="5400000" algn="tl" rotWithShape="0">
                    <a:srgbClr val="000000">
                      <a:alpha val="70000"/>
                    </a:srgbClr>
                  </a:outerShdw>
                </a:effectLst>
                <a:uLnTx/>
                <a:uFillTx/>
                <a:latin typeface="Trebuchet MS" panose="020B0603020202020204" pitchFamily="34" charset="0"/>
                <a:ea typeface="ＭＳ Ｐゴシック" panose="020B0600070205080204" pitchFamily="34" charset="-128"/>
                <a:cs typeface="+mn-cs"/>
              </a:rPr>
              <a:t>Hva tar du med deg inn i rommet?</a:t>
            </a: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498DFC35-F926-4B99-92E2-233CEF12EB6D}"/>
              </a:ext>
            </a:extLst>
          </p:cNvPr>
          <p:cNvPicPr>
            <a:picLocks noChangeAspect="1"/>
          </p:cNvPicPr>
          <p:nvPr/>
        </p:nvPicPr>
        <p:blipFill>
          <a:blip r:embed="rId2"/>
          <a:stretch>
            <a:fillRect/>
          </a:stretch>
        </p:blipFill>
        <p:spPr>
          <a:xfrm>
            <a:off x="4799856" y="3068960"/>
            <a:ext cx="2800312" cy="504056"/>
          </a:xfrm>
          <a:prstGeom prst="rect">
            <a:avLst/>
          </a:prstGeom>
        </p:spPr>
      </p:pic>
    </p:spTree>
    <p:extLst>
      <p:ext uri="{BB962C8B-B14F-4D97-AF65-F5344CB8AC3E}">
        <p14:creationId xmlns:p14="http://schemas.microsoft.com/office/powerpoint/2010/main" val="1947050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BC8BB9BD-09D3-C9EA-176F-68E4D46158B2}"/>
              </a:ext>
            </a:extLst>
          </p:cNvPr>
          <p:cNvSpPr txBox="1"/>
          <p:nvPr/>
        </p:nvSpPr>
        <p:spPr>
          <a:xfrm>
            <a:off x="1775520" y="2250441"/>
            <a:ext cx="9793088" cy="3428567"/>
          </a:xfrm>
          <a:prstGeom prst="rect">
            <a:avLst/>
          </a:prstGeom>
          <a:noFill/>
        </p:spPr>
        <p:txBody>
          <a:bodyPr wrap="square">
            <a:spAutoFit/>
          </a:bodyPr>
          <a:lstStyle/>
          <a:p>
            <a:pPr>
              <a:lnSpc>
                <a:spcPct val="107000"/>
              </a:lnSpc>
              <a:spcAft>
                <a:spcPts val="1500"/>
              </a:spcAft>
            </a:pPr>
            <a:r>
              <a:rPr lang="nb-NO" kern="100" dirty="0">
                <a:effectLst/>
                <a:latin typeface="Candara" panose="020E0502030303020204" pitchFamily="34" charset="0"/>
                <a:ea typeface="Aptos" panose="020B0004020202020204" pitchFamily="34" charset="0"/>
                <a:cs typeface="Times New Roman" panose="02020603050405020304" pitchFamily="18" charset="0"/>
              </a:rPr>
              <a:t>På</a:t>
            </a:r>
            <a:r>
              <a:rPr lang="nb-NO" b="1" kern="100" dirty="0">
                <a:effectLst/>
                <a:latin typeface="Candara" panose="020E0502030303020204" pitchFamily="34" charset="0"/>
                <a:ea typeface="Aptos" panose="020B0004020202020204" pitchFamily="34" charset="0"/>
                <a:cs typeface="Times New Roman" panose="02020603050405020304" pitchFamily="18" charset="0"/>
              </a:rPr>
              <a:t> individnivå </a:t>
            </a:r>
            <a:r>
              <a:rPr lang="nb-NO" kern="100" dirty="0">
                <a:effectLst/>
                <a:latin typeface="Candara" panose="020E0502030303020204" pitchFamily="34" charset="0"/>
                <a:ea typeface="Aptos" panose="020B0004020202020204" pitchFamily="34" charset="0"/>
                <a:cs typeface="Times New Roman" panose="02020603050405020304" pitchFamily="18" charset="0"/>
              </a:rPr>
              <a:t>undersøker forvandlingsteologi den personlige transformasjonen som skjer når enkeltpersoner kommer i kontakt med Guds kjærlighet og nåde. Dette kan føre til </a:t>
            </a:r>
            <a:r>
              <a:rPr lang="nb-NO" b="1" kern="100" dirty="0">
                <a:solidFill>
                  <a:schemeClr val="accent6">
                    <a:lumMod val="60000"/>
                    <a:lumOff val="40000"/>
                  </a:schemeClr>
                </a:solidFill>
                <a:effectLst/>
                <a:latin typeface="Candara" panose="020E0502030303020204" pitchFamily="34" charset="0"/>
                <a:ea typeface="Aptos" panose="020B0004020202020204" pitchFamily="34" charset="0"/>
                <a:cs typeface="Times New Roman" panose="02020603050405020304" pitchFamily="18" charset="0"/>
              </a:rPr>
              <a:t>endringer i holdninger, verdier og livsstil som reflekterer Guds karakter og vilje</a:t>
            </a:r>
            <a:r>
              <a:rPr lang="nb-NO" kern="100" dirty="0">
                <a:solidFill>
                  <a:schemeClr val="accent6">
                    <a:lumMod val="60000"/>
                    <a:lumOff val="40000"/>
                  </a:schemeClr>
                </a:solidFill>
                <a:effectLst/>
                <a:latin typeface="Candara" panose="020E0502030303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nb-NO" kern="100" dirty="0">
                <a:effectLst/>
                <a:latin typeface="Candara" panose="020E0502030303020204" pitchFamily="34" charset="0"/>
                <a:ea typeface="Aptos" panose="020B0004020202020204" pitchFamily="34" charset="0"/>
                <a:cs typeface="Times New Roman" panose="02020603050405020304" pitchFamily="18" charset="0"/>
              </a:rPr>
              <a:t>Forvandlingsteologien legger også vekt på </a:t>
            </a:r>
            <a:r>
              <a:rPr lang="nb-NO" b="1" kern="100" dirty="0">
                <a:effectLst/>
                <a:latin typeface="Candara" panose="020E0502030303020204" pitchFamily="34" charset="0"/>
                <a:ea typeface="Aptos" panose="020B0004020202020204" pitchFamily="34" charset="0"/>
                <a:cs typeface="Times New Roman" panose="02020603050405020304" pitchFamily="18" charset="0"/>
              </a:rPr>
              <a:t>samfunnsmessig</a:t>
            </a:r>
            <a:r>
              <a:rPr lang="nb-NO" kern="100" dirty="0">
                <a:effectLst/>
                <a:latin typeface="Candara" panose="020E0502030303020204" pitchFamily="34" charset="0"/>
                <a:ea typeface="Aptos" panose="020B0004020202020204" pitchFamily="34" charset="0"/>
                <a:cs typeface="Times New Roman" panose="02020603050405020304" pitchFamily="18" charset="0"/>
              </a:rPr>
              <a:t> forandring. Troen på Guds forvandlende kraft inspirerer troende til å engasjere seg i å </a:t>
            </a:r>
            <a:r>
              <a:rPr lang="nb-NO" b="1" kern="100" dirty="0">
                <a:solidFill>
                  <a:schemeClr val="accent6">
                    <a:lumMod val="60000"/>
                    <a:lumOff val="40000"/>
                  </a:schemeClr>
                </a:solidFill>
                <a:effectLst/>
                <a:latin typeface="Candara" panose="020E0502030303020204" pitchFamily="34" charset="0"/>
                <a:ea typeface="Aptos" panose="020B0004020202020204" pitchFamily="34" charset="0"/>
                <a:cs typeface="Times New Roman" panose="02020603050405020304" pitchFamily="18" charset="0"/>
              </a:rPr>
              <a:t>skape en mer rettferdig, fredelig og bærekraftig verden i tråd med Guds hensikt</a:t>
            </a:r>
            <a:r>
              <a:rPr lang="nb-NO" b="1" kern="100" dirty="0">
                <a:effectLst/>
                <a:latin typeface="Candara" panose="020E0502030303020204" pitchFamily="34" charset="0"/>
                <a:ea typeface="Aptos" panose="020B0004020202020204" pitchFamily="34" charset="0"/>
                <a:cs typeface="Times New Roman" panose="02020603050405020304" pitchFamily="18" charset="0"/>
              </a:rPr>
              <a:t>.</a:t>
            </a:r>
            <a:endParaRPr lang="nb-NO" kern="100" dirty="0">
              <a:effectLst/>
              <a:latin typeface="Candara" panose="020E0502030303020204" pitchFamily="34" charset="0"/>
              <a:ea typeface="Aptos" panose="020B0004020202020204" pitchFamily="34" charset="0"/>
              <a:cs typeface="Times New Roman" panose="02020603050405020304" pitchFamily="18" charset="0"/>
            </a:endParaRPr>
          </a:p>
        </p:txBody>
      </p:sp>
      <p:sp>
        <p:nvSpPr>
          <p:cNvPr id="4" name="Rectangle 17">
            <a:extLst>
              <a:ext uri="{FF2B5EF4-FFF2-40B4-BE49-F238E27FC236}">
                <a16:creationId xmlns:a16="http://schemas.microsoft.com/office/drawing/2014/main" id="{4550902C-A9B5-B558-040B-C9F733ECA2DF}"/>
              </a:ext>
            </a:extLst>
          </p:cNvPr>
          <p:cNvSpPr txBox="1">
            <a:spLocks noChangeArrowheads="1"/>
          </p:cNvSpPr>
          <p:nvPr/>
        </p:nvSpPr>
        <p:spPr bwMode="auto">
          <a:xfrm>
            <a:off x="2495600" y="-3634"/>
            <a:ext cx="8496944"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nb-NO" sz="4000" kern="0" dirty="0">
                <a:latin typeface="Georgia" charset="0"/>
                <a:ea typeface="ＭＳ Ｐゴシック" charset="0"/>
                <a:cs typeface="ＭＳ Ｐゴシック" charset="0"/>
              </a:rPr>
              <a:t>Forvandlingsteologi</a:t>
            </a:r>
          </a:p>
          <a:p>
            <a:pPr eaLnBrk="1" hangingPunct="1">
              <a:lnSpc>
                <a:spcPct val="110000"/>
              </a:lnSpc>
              <a:spcBef>
                <a:spcPts val="0"/>
              </a:spcBef>
            </a:pPr>
            <a:r>
              <a:rPr lang="nb-NO" sz="3000" kern="0" dirty="0">
                <a:solidFill>
                  <a:schemeClr val="accent6">
                    <a:lumMod val="60000"/>
                    <a:lumOff val="40000"/>
                  </a:schemeClr>
                </a:solidFill>
                <a:latin typeface="Georgia" charset="0"/>
                <a:ea typeface="ＭＳ Ｐゴシック" charset="0"/>
                <a:cs typeface="ＭＳ Ｐゴシック" charset="0"/>
              </a:rPr>
              <a:t>- En definisjon/forklaring fra Chat GTP</a:t>
            </a:r>
          </a:p>
        </p:txBody>
      </p:sp>
    </p:spTree>
    <p:extLst>
      <p:ext uri="{BB962C8B-B14F-4D97-AF65-F5344CB8AC3E}">
        <p14:creationId xmlns:p14="http://schemas.microsoft.com/office/powerpoint/2010/main" val="198018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17">
            <a:extLst>
              <a:ext uri="{FF2B5EF4-FFF2-40B4-BE49-F238E27FC236}">
                <a16:creationId xmlns:a16="http://schemas.microsoft.com/office/drawing/2014/main" id="{37C24588-2C0F-43D9-9FCB-B5DFAED646BB}"/>
              </a:ext>
            </a:extLst>
          </p:cNvPr>
          <p:cNvSpPr txBox="1">
            <a:spLocks noChangeArrowheads="1"/>
          </p:cNvSpPr>
          <p:nvPr/>
        </p:nvSpPr>
        <p:spPr bwMode="auto">
          <a:xfrm>
            <a:off x="2495600" y="44623"/>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nb-NO" sz="4000" kern="0" dirty="0">
                <a:latin typeface="Georgia" charset="0"/>
                <a:ea typeface="ＭＳ Ｐゴシック" charset="0"/>
                <a:cs typeface="ＭＳ Ｐゴシック" charset="0"/>
              </a:rPr>
              <a:t>Synergi</a:t>
            </a:r>
          </a:p>
          <a:p>
            <a:pPr eaLnBrk="1" hangingPunct="1">
              <a:lnSpc>
                <a:spcPct val="110000"/>
              </a:lnSpc>
              <a:spcBef>
                <a:spcPts val="0"/>
              </a:spcBef>
            </a:pPr>
            <a:r>
              <a:rPr lang="nb-NO" sz="2800" kern="0" dirty="0">
                <a:solidFill>
                  <a:schemeClr val="accent6">
                    <a:lumMod val="60000"/>
                    <a:lumOff val="40000"/>
                  </a:schemeClr>
                </a:solidFill>
                <a:latin typeface="Georgia" charset="0"/>
                <a:ea typeface="ＭＳ Ｐゴシック" charset="0"/>
                <a:cs typeface="ＭＳ Ｐゴシック" charset="0"/>
              </a:rPr>
              <a:t>- Samarbeidet mellom Gud og mennesker</a:t>
            </a:r>
          </a:p>
        </p:txBody>
      </p:sp>
      <p:sp>
        <p:nvSpPr>
          <p:cNvPr id="4" name="TekstSylinder 3">
            <a:extLst>
              <a:ext uri="{FF2B5EF4-FFF2-40B4-BE49-F238E27FC236}">
                <a16:creationId xmlns:a16="http://schemas.microsoft.com/office/drawing/2014/main" id="{82A45E5C-B3DF-98E0-23EC-B9DF2418FDD7}"/>
              </a:ext>
            </a:extLst>
          </p:cNvPr>
          <p:cNvSpPr txBox="1"/>
          <p:nvPr/>
        </p:nvSpPr>
        <p:spPr>
          <a:xfrm>
            <a:off x="2121303" y="2492896"/>
            <a:ext cx="8920994" cy="3349250"/>
          </a:xfrm>
          <a:prstGeom prst="rect">
            <a:avLst/>
          </a:prstGeom>
          <a:noFill/>
        </p:spPr>
        <p:txBody>
          <a:bodyPr wrap="square">
            <a:spAutoFit/>
          </a:bodyPr>
          <a:lstStyle/>
          <a:p>
            <a:pPr algn="ctr">
              <a:lnSpc>
                <a:spcPct val="107000"/>
              </a:lnSpc>
              <a:spcAft>
                <a:spcPts val="1200"/>
              </a:spcAft>
            </a:pPr>
            <a:r>
              <a:rPr lang="nb-NO" sz="2800" i="1" dirty="0">
                <a:latin typeface="Candara" panose="020E0502030303020204" pitchFamily="34" charset="0"/>
              </a:rPr>
              <a:t>«Synergi, samarbeidet mellom Gud og mennesker, er verken en symmetrisk relasjon eller en relasjon der det guddommelige overstyrer og erstatter det menneskelige. </a:t>
            </a:r>
          </a:p>
          <a:p>
            <a:pPr algn="ctr">
              <a:lnSpc>
                <a:spcPct val="107000"/>
              </a:lnSpc>
              <a:spcAft>
                <a:spcPts val="1200"/>
              </a:spcAft>
            </a:pPr>
            <a:r>
              <a:rPr lang="nb-NO" sz="2800" i="1" dirty="0">
                <a:latin typeface="Candara" panose="020E0502030303020204" pitchFamily="34" charset="0"/>
              </a:rPr>
              <a:t>Det er snarere et forhold der mennesket blir fullt ut menneskelig ved å omfavne det hellige.»</a:t>
            </a:r>
          </a:p>
          <a:p>
            <a:pPr algn="r">
              <a:lnSpc>
                <a:spcPct val="107000"/>
              </a:lnSpc>
              <a:spcAft>
                <a:spcPts val="0"/>
              </a:spcAft>
            </a:pPr>
            <a:r>
              <a:rPr lang="en-GB" sz="2000" dirty="0">
                <a:latin typeface="Candara" panose="020E0502030303020204" pitchFamily="34" charset="0"/>
              </a:rPr>
              <a:t>David Bradshaw, </a:t>
            </a:r>
            <a:r>
              <a:rPr lang="en-GB" sz="2000" dirty="0" err="1">
                <a:latin typeface="Candara" panose="020E0502030303020204" pitchFamily="34" charset="0"/>
              </a:rPr>
              <a:t>ortodoks</a:t>
            </a:r>
            <a:r>
              <a:rPr lang="en-GB" sz="2000" dirty="0">
                <a:latin typeface="Candara" panose="020E0502030303020204" pitchFamily="34" charset="0"/>
              </a:rPr>
              <a:t> </a:t>
            </a:r>
            <a:r>
              <a:rPr lang="en-GB" sz="2000" dirty="0" err="1">
                <a:latin typeface="Candara" panose="020E0502030303020204" pitchFamily="34" charset="0"/>
              </a:rPr>
              <a:t>filosof</a:t>
            </a:r>
            <a:r>
              <a:rPr lang="en-GB" sz="2000" dirty="0">
                <a:latin typeface="Candara" panose="020E0502030303020204" pitchFamily="34" charset="0"/>
              </a:rPr>
              <a:t> </a:t>
            </a:r>
          </a:p>
          <a:p>
            <a:pPr algn="r">
              <a:lnSpc>
                <a:spcPct val="107000"/>
              </a:lnSpc>
              <a:spcAft>
                <a:spcPts val="800"/>
              </a:spcAft>
            </a:pPr>
            <a:r>
              <a:rPr lang="en-GB" sz="2000" dirty="0">
                <a:latin typeface="Candara" panose="020E0502030303020204" pitchFamily="34" charset="0"/>
              </a:rPr>
              <a:t>(The Concept of the Divine Energies)</a:t>
            </a:r>
            <a:endParaRPr lang="nb-NO" sz="2000" dirty="0">
              <a:latin typeface="Candara" panose="020E0502030303020204" pitchFamily="34" charset="0"/>
            </a:endParaRPr>
          </a:p>
        </p:txBody>
      </p:sp>
    </p:spTree>
    <p:extLst>
      <p:ext uri="{BB962C8B-B14F-4D97-AF65-F5344CB8AC3E}">
        <p14:creationId xmlns:p14="http://schemas.microsoft.com/office/powerpoint/2010/main" val="2356576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a:extLst>
              <a:ext uri="{FF2B5EF4-FFF2-40B4-BE49-F238E27FC236}">
                <a16:creationId xmlns:a16="http://schemas.microsoft.com/office/drawing/2014/main" id="{5BDF2501-28E5-1AB4-BE1F-563B8972D31E}"/>
              </a:ext>
            </a:extLst>
          </p:cNvPr>
          <p:cNvSpPr txBox="1">
            <a:spLocks noChangeArrowheads="1"/>
          </p:cNvSpPr>
          <p:nvPr/>
        </p:nvSpPr>
        <p:spPr bwMode="auto">
          <a:xfrm>
            <a:off x="2495600" y="-3634"/>
            <a:ext cx="8496944"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nb-NO" sz="4000" kern="0" dirty="0">
                <a:latin typeface="Georgia" charset="0"/>
                <a:ea typeface="ＭＳ Ｐゴシック" charset="0"/>
                <a:cs typeface="ＭＳ Ｐゴシック" charset="0"/>
              </a:rPr>
              <a:t>Gud i oss</a:t>
            </a:r>
          </a:p>
          <a:p>
            <a:pPr eaLnBrk="1" hangingPunct="1">
              <a:lnSpc>
                <a:spcPct val="110000"/>
              </a:lnSpc>
              <a:spcBef>
                <a:spcPts val="0"/>
              </a:spcBef>
            </a:pPr>
            <a:r>
              <a:rPr lang="nb-NO" sz="3000" kern="0" dirty="0">
                <a:solidFill>
                  <a:schemeClr val="accent6">
                    <a:lumMod val="60000"/>
                    <a:lumOff val="40000"/>
                  </a:schemeClr>
                </a:solidFill>
                <a:latin typeface="Georgia" charset="0"/>
                <a:ea typeface="ＭＳ Ｐゴシック" charset="0"/>
                <a:cs typeface="ＭＳ Ｐゴシック" charset="0"/>
              </a:rPr>
              <a:t> - Bibelens bilder på symbiosen</a:t>
            </a:r>
          </a:p>
        </p:txBody>
      </p:sp>
      <p:sp>
        <p:nvSpPr>
          <p:cNvPr id="6" name="TekstSylinder 5">
            <a:extLst>
              <a:ext uri="{FF2B5EF4-FFF2-40B4-BE49-F238E27FC236}">
                <a16:creationId xmlns:a16="http://schemas.microsoft.com/office/drawing/2014/main" id="{C101F2B7-BDA2-BEA3-1760-84A24C3560AA}"/>
              </a:ext>
            </a:extLst>
          </p:cNvPr>
          <p:cNvSpPr txBox="1"/>
          <p:nvPr/>
        </p:nvSpPr>
        <p:spPr>
          <a:xfrm>
            <a:off x="6960096" y="2492896"/>
            <a:ext cx="4536504" cy="2204706"/>
          </a:xfrm>
          <a:prstGeom prst="rect">
            <a:avLst/>
          </a:prstGeom>
          <a:noFill/>
        </p:spPr>
        <p:txBody>
          <a:bodyPr wrap="square">
            <a:spAutoFit/>
          </a:bodyPr>
          <a:lstStyle/>
          <a:p>
            <a:pPr algn="ctr">
              <a:lnSpc>
                <a:spcPct val="107000"/>
              </a:lnSpc>
              <a:spcAft>
                <a:spcPts val="0"/>
              </a:spcAft>
            </a:pPr>
            <a:r>
              <a:rPr lang="nb-NO" sz="3200" i="1" dirty="0">
                <a:solidFill>
                  <a:srgbClr val="C69356"/>
                </a:solidFill>
                <a:latin typeface="Candara" panose="020E0502030303020204" pitchFamily="34" charset="0"/>
              </a:rPr>
              <a:t>Dere er Kristi kropp,        og hver av dere                   et lem på ham.</a:t>
            </a:r>
            <a:r>
              <a:rPr lang="nb-NO" sz="3200" b="0" i="1" dirty="0">
                <a:solidFill>
                  <a:srgbClr val="C69356"/>
                </a:solidFill>
                <a:effectLst/>
                <a:latin typeface="Candara" panose="020E0502030303020204" pitchFamily="34" charset="0"/>
              </a:rPr>
              <a:t> </a:t>
            </a:r>
          </a:p>
          <a:p>
            <a:pPr algn="r">
              <a:lnSpc>
                <a:spcPct val="107000"/>
              </a:lnSpc>
              <a:spcBef>
                <a:spcPts val="1200"/>
              </a:spcBef>
              <a:spcAft>
                <a:spcPts val="0"/>
              </a:spcAft>
            </a:pPr>
            <a:r>
              <a:rPr lang="nb-NO" b="0" i="0" dirty="0">
                <a:solidFill>
                  <a:srgbClr val="212529"/>
                </a:solidFill>
                <a:effectLst/>
                <a:latin typeface="Candara" panose="020E0502030303020204" pitchFamily="34" charset="0"/>
              </a:rPr>
              <a:t>1. Kor 12,27</a:t>
            </a:r>
            <a:endParaRPr lang="nb-NO" dirty="0">
              <a:solidFill>
                <a:srgbClr val="212529"/>
              </a:solidFill>
              <a:effectLst/>
              <a:latin typeface="Candara" panose="020E0502030303020204" pitchFamily="34" charset="0"/>
              <a:ea typeface="Calibri" panose="020F0502020204030204" pitchFamily="34" charset="0"/>
              <a:cs typeface="Times New Roman" panose="02020603050405020304" pitchFamily="18" charset="0"/>
            </a:endParaRPr>
          </a:p>
        </p:txBody>
      </p:sp>
      <p:sp>
        <p:nvSpPr>
          <p:cNvPr id="9" name="Plassholder for innhold 2">
            <a:extLst>
              <a:ext uri="{FF2B5EF4-FFF2-40B4-BE49-F238E27FC236}">
                <a16:creationId xmlns:a16="http://schemas.microsoft.com/office/drawing/2014/main" id="{0DCE37C4-4B0B-FD69-8AF7-3166448F3CC6}"/>
              </a:ext>
            </a:extLst>
          </p:cNvPr>
          <p:cNvSpPr>
            <a:spLocks noGrp="1"/>
          </p:cNvSpPr>
          <p:nvPr>
            <p:ph idx="1"/>
          </p:nvPr>
        </p:nvSpPr>
        <p:spPr>
          <a:xfrm>
            <a:off x="839416" y="1961456"/>
            <a:ext cx="5112568" cy="4896544"/>
          </a:xfrm>
        </p:spPr>
        <p:txBody>
          <a:bodyPr/>
          <a:lstStyle/>
          <a:p>
            <a:pPr marL="0" indent="0" algn="ctr" fontAlgn="auto">
              <a:lnSpc>
                <a:spcPct val="100000"/>
              </a:lnSpc>
              <a:spcAft>
                <a:spcPts val="0"/>
              </a:spcAft>
              <a:buFont typeface="Arial" panose="020B0604020202020204" pitchFamily="34" charset="0"/>
              <a:buNone/>
              <a:defRPr/>
            </a:pPr>
            <a:r>
              <a:rPr lang="nb-NO" sz="3600" spc="40" dirty="0">
                <a:solidFill>
                  <a:srgbClr val="C69356"/>
                </a:solidFill>
                <a:latin typeface="Candara" panose="020E0502030303020204" pitchFamily="34" charset="0"/>
              </a:rPr>
              <a:t>Kristi kropp</a:t>
            </a:r>
          </a:p>
          <a:p>
            <a:pPr marL="0" indent="0" algn="ctr" fontAlgn="auto">
              <a:lnSpc>
                <a:spcPct val="100000"/>
              </a:lnSpc>
              <a:spcBef>
                <a:spcPts val="0"/>
              </a:spcBef>
              <a:spcAft>
                <a:spcPts val="0"/>
              </a:spcAft>
              <a:buFont typeface="Arial" panose="020B0604020202020204" pitchFamily="34" charset="0"/>
              <a:buNone/>
              <a:defRPr/>
            </a:pPr>
            <a:r>
              <a:rPr lang="nb-NO" spc="40" dirty="0">
                <a:latin typeface="Candara" panose="020E0502030303020204" pitchFamily="34" charset="0"/>
              </a:rPr>
              <a:t>Kirkens med-lemmer</a:t>
            </a:r>
          </a:p>
        </p:txBody>
      </p:sp>
    </p:spTree>
    <p:extLst>
      <p:ext uri="{BB962C8B-B14F-4D97-AF65-F5344CB8AC3E}">
        <p14:creationId xmlns:p14="http://schemas.microsoft.com/office/powerpoint/2010/main" val="3362666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C101F2B7-BDA2-BEA3-1760-84A24C3560AA}"/>
              </a:ext>
            </a:extLst>
          </p:cNvPr>
          <p:cNvSpPr txBox="1"/>
          <p:nvPr/>
        </p:nvSpPr>
        <p:spPr>
          <a:xfrm>
            <a:off x="6528048" y="2420888"/>
            <a:ext cx="5472608" cy="4235518"/>
          </a:xfrm>
          <a:prstGeom prst="rect">
            <a:avLst/>
          </a:prstGeom>
          <a:noFill/>
        </p:spPr>
        <p:txBody>
          <a:bodyPr wrap="square">
            <a:spAutoFit/>
          </a:bodyPr>
          <a:lstStyle/>
          <a:p>
            <a:pPr algn="ctr">
              <a:lnSpc>
                <a:spcPct val="107000"/>
              </a:lnSpc>
              <a:spcAft>
                <a:spcPts val="0"/>
              </a:spcAft>
            </a:pPr>
            <a:r>
              <a:rPr lang="nb-NO" sz="3200" i="1" dirty="0">
                <a:solidFill>
                  <a:srgbClr val="00B0F0"/>
                </a:solidFill>
                <a:latin typeface="Candara" panose="020E0502030303020204" pitchFamily="34" charset="0"/>
              </a:rPr>
              <a:t>Så åndet han på dem og sa: </a:t>
            </a:r>
          </a:p>
          <a:p>
            <a:pPr algn="ctr">
              <a:lnSpc>
                <a:spcPct val="107000"/>
              </a:lnSpc>
              <a:spcAft>
                <a:spcPts val="0"/>
              </a:spcAft>
            </a:pPr>
            <a:r>
              <a:rPr lang="nb-NO" sz="3200" i="1" dirty="0">
                <a:solidFill>
                  <a:srgbClr val="00B0F0"/>
                </a:solidFill>
                <a:latin typeface="Candara" panose="020E0502030303020204" pitchFamily="34" charset="0"/>
              </a:rPr>
              <a:t>«Ta imot Den hellige ånd. </a:t>
            </a:r>
          </a:p>
          <a:p>
            <a:pPr algn="ctr">
              <a:lnSpc>
                <a:spcPct val="107000"/>
              </a:lnSpc>
              <a:spcAft>
                <a:spcPts val="0"/>
              </a:spcAft>
            </a:pPr>
            <a:r>
              <a:rPr lang="nb-NO" sz="3200" i="1" dirty="0">
                <a:solidFill>
                  <a:srgbClr val="00B0F0"/>
                </a:solidFill>
                <a:latin typeface="Candara" panose="020E0502030303020204" pitchFamily="34" charset="0"/>
              </a:rPr>
              <a:t>Dersom dere tilgir noen syndene deres, da er de tilgitt. Dersom dere fastholder syndene for noen, </a:t>
            </a:r>
          </a:p>
          <a:p>
            <a:pPr algn="ctr">
              <a:lnSpc>
                <a:spcPct val="107000"/>
              </a:lnSpc>
              <a:spcAft>
                <a:spcPts val="0"/>
              </a:spcAft>
            </a:pPr>
            <a:r>
              <a:rPr lang="nb-NO" sz="3200" i="1" dirty="0">
                <a:solidFill>
                  <a:srgbClr val="00B0F0"/>
                </a:solidFill>
                <a:latin typeface="Candara" panose="020E0502030303020204" pitchFamily="34" charset="0"/>
              </a:rPr>
              <a:t>er de fastholdt.». </a:t>
            </a:r>
          </a:p>
          <a:p>
            <a:pPr algn="r">
              <a:lnSpc>
                <a:spcPct val="107000"/>
              </a:lnSpc>
              <a:spcBef>
                <a:spcPts val="600"/>
              </a:spcBef>
              <a:spcAft>
                <a:spcPts val="0"/>
              </a:spcAft>
            </a:pPr>
            <a:r>
              <a:rPr lang="nb-NO" b="0" i="0" dirty="0">
                <a:solidFill>
                  <a:srgbClr val="212529"/>
                </a:solidFill>
                <a:effectLst/>
                <a:latin typeface="Candara" panose="020E0502030303020204" pitchFamily="34" charset="0"/>
              </a:rPr>
              <a:t>Joh. 20,22-23</a:t>
            </a:r>
            <a:endParaRPr lang="nb-NO" dirty="0">
              <a:solidFill>
                <a:srgbClr val="212529"/>
              </a:solidFill>
              <a:effectLst/>
              <a:latin typeface="Candara" panose="020E0502030303020204" pitchFamily="34" charset="0"/>
              <a:ea typeface="Calibri" panose="020F0502020204030204" pitchFamily="34" charset="0"/>
              <a:cs typeface="Times New Roman" panose="02020603050405020304" pitchFamily="18" charset="0"/>
            </a:endParaRPr>
          </a:p>
        </p:txBody>
      </p:sp>
      <p:sp>
        <p:nvSpPr>
          <p:cNvPr id="7" name="Plassholder for innhold 2">
            <a:extLst>
              <a:ext uri="{FF2B5EF4-FFF2-40B4-BE49-F238E27FC236}">
                <a16:creationId xmlns:a16="http://schemas.microsoft.com/office/drawing/2014/main" id="{C6DAB232-DDFC-CDF6-9221-2427B085574E}"/>
              </a:ext>
            </a:extLst>
          </p:cNvPr>
          <p:cNvSpPr>
            <a:spLocks noGrp="1"/>
          </p:cNvSpPr>
          <p:nvPr>
            <p:ph idx="1"/>
          </p:nvPr>
        </p:nvSpPr>
        <p:spPr>
          <a:xfrm>
            <a:off x="839416" y="1961456"/>
            <a:ext cx="5112568" cy="4896544"/>
          </a:xfrm>
        </p:spPr>
        <p:txBody>
          <a:bodyPr/>
          <a:lstStyle/>
          <a:p>
            <a:pPr marL="0" indent="0" algn="ctr" fontAlgn="auto">
              <a:lnSpc>
                <a:spcPct val="100000"/>
              </a:lnSpc>
              <a:spcAft>
                <a:spcPts val="0"/>
              </a:spcAft>
              <a:buFont typeface="Arial" panose="020B0604020202020204" pitchFamily="34" charset="0"/>
              <a:buNone/>
              <a:defRPr/>
            </a:pPr>
            <a:r>
              <a:rPr lang="nb-NO" sz="3600" spc="40" dirty="0">
                <a:solidFill>
                  <a:srgbClr val="C69356"/>
                </a:solidFill>
                <a:latin typeface="Candara" panose="020E0502030303020204" pitchFamily="34" charset="0"/>
              </a:rPr>
              <a:t>Kropp</a:t>
            </a:r>
          </a:p>
          <a:p>
            <a:pPr marL="0" indent="0" algn="ctr" fontAlgn="auto">
              <a:lnSpc>
                <a:spcPct val="100000"/>
              </a:lnSpc>
              <a:spcBef>
                <a:spcPts val="0"/>
              </a:spcBef>
              <a:spcAft>
                <a:spcPts val="0"/>
              </a:spcAft>
              <a:buFont typeface="Arial" panose="020B0604020202020204" pitchFamily="34" charset="0"/>
              <a:buNone/>
              <a:defRPr/>
            </a:pPr>
            <a:r>
              <a:rPr lang="nb-NO" spc="40" dirty="0">
                <a:latin typeface="Candara" panose="020E0502030303020204" pitchFamily="34" charset="0"/>
              </a:rPr>
              <a:t>Våre hoder, hjerter og hender</a:t>
            </a:r>
          </a:p>
          <a:p>
            <a:pPr marL="0" indent="0" algn="ctr" fontAlgn="auto">
              <a:lnSpc>
                <a:spcPct val="100000"/>
              </a:lnSpc>
              <a:spcBef>
                <a:spcPts val="1800"/>
              </a:spcBef>
              <a:spcAft>
                <a:spcPts val="0"/>
              </a:spcAft>
              <a:buFont typeface="Arial" panose="020B0604020202020204" pitchFamily="34" charset="0"/>
              <a:buNone/>
              <a:defRPr/>
            </a:pPr>
            <a:r>
              <a:rPr lang="nb-NO" sz="3600" spc="40" dirty="0">
                <a:solidFill>
                  <a:srgbClr val="00B0F0"/>
                </a:solidFill>
                <a:latin typeface="Candara" panose="020E0502030303020204" pitchFamily="34" charset="0"/>
              </a:rPr>
              <a:t>Pust</a:t>
            </a:r>
          </a:p>
          <a:p>
            <a:pPr marL="0" indent="0" algn="ctr" fontAlgn="auto">
              <a:lnSpc>
                <a:spcPct val="100000"/>
              </a:lnSpc>
              <a:spcBef>
                <a:spcPts val="0"/>
              </a:spcBef>
              <a:spcAft>
                <a:spcPts val="0"/>
              </a:spcAft>
              <a:buFont typeface="Arial" panose="020B0604020202020204" pitchFamily="34" charset="0"/>
              <a:buNone/>
              <a:defRPr/>
            </a:pPr>
            <a:r>
              <a:rPr lang="nb-NO" spc="40" dirty="0">
                <a:latin typeface="Candara" panose="020E0502030303020204" pitchFamily="34" charset="0"/>
              </a:rPr>
              <a:t>Guds ånde (pneuma)</a:t>
            </a:r>
            <a:endParaRPr lang="nb-NO" sz="3200" spc="40" dirty="0">
              <a:latin typeface="Candara" panose="020E0502030303020204" pitchFamily="34" charset="0"/>
            </a:endParaRPr>
          </a:p>
        </p:txBody>
      </p:sp>
      <p:sp>
        <p:nvSpPr>
          <p:cNvPr id="4" name="Rectangle 17">
            <a:extLst>
              <a:ext uri="{FF2B5EF4-FFF2-40B4-BE49-F238E27FC236}">
                <a16:creationId xmlns:a16="http://schemas.microsoft.com/office/drawing/2014/main" id="{1CD1FEF3-3624-2DEC-D8C3-F2E5CF6D23AE}"/>
              </a:ext>
            </a:extLst>
          </p:cNvPr>
          <p:cNvSpPr txBox="1">
            <a:spLocks noChangeArrowheads="1"/>
          </p:cNvSpPr>
          <p:nvPr/>
        </p:nvSpPr>
        <p:spPr bwMode="auto">
          <a:xfrm>
            <a:off x="2495600" y="-3634"/>
            <a:ext cx="8496944"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nb-NO" sz="4000" kern="0" dirty="0">
                <a:latin typeface="Georgia" charset="0"/>
                <a:ea typeface="ＭＳ Ｐゴシック" charset="0"/>
                <a:cs typeface="ＭＳ Ｐゴシック" charset="0"/>
              </a:rPr>
              <a:t>Gud i oss</a:t>
            </a:r>
          </a:p>
          <a:p>
            <a:pPr eaLnBrk="1" hangingPunct="1">
              <a:lnSpc>
                <a:spcPct val="110000"/>
              </a:lnSpc>
              <a:spcBef>
                <a:spcPts val="0"/>
              </a:spcBef>
            </a:pPr>
            <a:r>
              <a:rPr lang="nb-NO" sz="3000" kern="0" dirty="0">
                <a:solidFill>
                  <a:schemeClr val="accent6">
                    <a:lumMod val="60000"/>
                    <a:lumOff val="40000"/>
                  </a:schemeClr>
                </a:solidFill>
                <a:latin typeface="Georgia" charset="0"/>
                <a:ea typeface="ＭＳ Ｐゴシック" charset="0"/>
                <a:cs typeface="ＭＳ Ｐゴシック" charset="0"/>
              </a:rPr>
              <a:t> - Bibelens bilder på symbiosen</a:t>
            </a:r>
          </a:p>
        </p:txBody>
      </p:sp>
    </p:spTree>
    <p:extLst>
      <p:ext uri="{BB962C8B-B14F-4D97-AF65-F5344CB8AC3E}">
        <p14:creationId xmlns:p14="http://schemas.microsoft.com/office/powerpoint/2010/main" val="5088061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Effect transition="in" filter="fade">
                                      <p:cBhvr>
                                        <p:cTn id="11" dur="500"/>
                                        <p:tgtEl>
                                          <p:spTgt spid="7">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vector-fashion-illustration-air-kiss-beauty-lady-women-silhouette-girl-sends-love-gift-card-banner-pretty-woman-sending-141401719.png" descr="vector-fashion-illustration-air-kiss-beauty-lady-women-silhouette-girl-sends-love-gift-card-banner-pretty-woman-sending-141401719.png"/>
          <p:cNvPicPr>
            <a:picLocks noChangeAspect="1"/>
          </p:cNvPicPr>
          <p:nvPr/>
        </p:nvPicPr>
        <p:blipFill>
          <a:blip r:embed="rId3"/>
          <a:srcRect l="46370" t="18057"/>
          <a:stretch>
            <a:fillRect/>
          </a:stretch>
        </p:blipFill>
        <p:spPr>
          <a:xfrm>
            <a:off x="8758612" y="2951410"/>
            <a:ext cx="3443681" cy="4288244"/>
          </a:xfrm>
          <a:custGeom>
            <a:avLst/>
            <a:gdLst/>
            <a:ahLst/>
            <a:cxnLst>
              <a:cxn ang="0">
                <a:pos x="wd2" y="hd2"/>
              </a:cxn>
              <a:cxn ang="5400000">
                <a:pos x="wd2" y="hd2"/>
              </a:cxn>
              <a:cxn ang="10800000">
                <a:pos x="wd2" y="hd2"/>
              </a:cxn>
              <a:cxn ang="16200000">
                <a:pos x="wd2" y="hd2"/>
              </a:cxn>
            </a:cxnLst>
            <a:rect l="0" t="0" r="r" b="b"/>
            <a:pathLst>
              <a:path w="21600" h="21570" extrusionOk="0">
                <a:moveTo>
                  <a:pt x="10444" y="5"/>
                </a:moveTo>
                <a:cubicBezTo>
                  <a:pt x="9683" y="-30"/>
                  <a:pt x="9432" y="121"/>
                  <a:pt x="9432" y="478"/>
                </a:cubicBezTo>
                <a:cubicBezTo>
                  <a:pt x="9432" y="698"/>
                  <a:pt x="9250" y="890"/>
                  <a:pt x="8830" y="1110"/>
                </a:cubicBezTo>
                <a:cubicBezTo>
                  <a:pt x="8551" y="1257"/>
                  <a:pt x="7961" y="2185"/>
                  <a:pt x="7870" y="2622"/>
                </a:cubicBezTo>
                <a:cubicBezTo>
                  <a:pt x="7819" y="2865"/>
                  <a:pt x="7688" y="3013"/>
                  <a:pt x="7204" y="3378"/>
                </a:cubicBezTo>
                <a:cubicBezTo>
                  <a:pt x="6873" y="3628"/>
                  <a:pt x="6603" y="3878"/>
                  <a:pt x="6603" y="3934"/>
                </a:cubicBezTo>
                <a:cubicBezTo>
                  <a:pt x="6603" y="3990"/>
                  <a:pt x="6697" y="4097"/>
                  <a:pt x="6812" y="4172"/>
                </a:cubicBezTo>
                <a:cubicBezTo>
                  <a:pt x="6992" y="4288"/>
                  <a:pt x="7008" y="4334"/>
                  <a:pt x="6915" y="4486"/>
                </a:cubicBezTo>
                <a:cubicBezTo>
                  <a:pt x="6724" y="4802"/>
                  <a:pt x="6699" y="5032"/>
                  <a:pt x="6841" y="5158"/>
                </a:cubicBezTo>
                <a:cubicBezTo>
                  <a:pt x="6946" y="5251"/>
                  <a:pt x="6956" y="5337"/>
                  <a:pt x="6884" y="5538"/>
                </a:cubicBezTo>
                <a:cubicBezTo>
                  <a:pt x="6640" y="6221"/>
                  <a:pt x="6813" y="6367"/>
                  <a:pt x="7875" y="6367"/>
                </a:cubicBezTo>
                <a:cubicBezTo>
                  <a:pt x="8581" y="6367"/>
                  <a:pt x="8692" y="6386"/>
                  <a:pt x="8948" y="6558"/>
                </a:cubicBezTo>
                <a:cubicBezTo>
                  <a:pt x="9179" y="6714"/>
                  <a:pt x="10656" y="8087"/>
                  <a:pt x="11106" y="8564"/>
                </a:cubicBezTo>
                <a:cubicBezTo>
                  <a:pt x="11196" y="8659"/>
                  <a:pt x="11144" y="8832"/>
                  <a:pt x="10846" y="9435"/>
                </a:cubicBezTo>
                <a:cubicBezTo>
                  <a:pt x="10450" y="10235"/>
                  <a:pt x="10369" y="10744"/>
                  <a:pt x="10611" y="10905"/>
                </a:cubicBezTo>
                <a:cubicBezTo>
                  <a:pt x="10689" y="10957"/>
                  <a:pt x="10753" y="11114"/>
                  <a:pt x="10753" y="11254"/>
                </a:cubicBezTo>
                <a:cubicBezTo>
                  <a:pt x="10753" y="11440"/>
                  <a:pt x="10843" y="11589"/>
                  <a:pt x="11083" y="11802"/>
                </a:cubicBezTo>
                <a:cubicBezTo>
                  <a:pt x="11264" y="11963"/>
                  <a:pt x="11414" y="12129"/>
                  <a:pt x="11414" y="12171"/>
                </a:cubicBezTo>
                <a:cubicBezTo>
                  <a:pt x="11414" y="12212"/>
                  <a:pt x="11502" y="12336"/>
                  <a:pt x="11610" y="12447"/>
                </a:cubicBezTo>
                <a:cubicBezTo>
                  <a:pt x="11797" y="12638"/>
                  <a:pt x="11800" y="12659"/>
                  <a:pt x="11653" y="12840"/>
                </a:cubicBezTo>
                <a:cubicBezTo>
                  <a:pt x="11565" y="12948"/>
                  <a:pt x="11451" y="13336"/>
                  <a:pt x="11394" y="13727"/>
                </a:cubicBezTo>
                <a:cubicBezTo>
                  <a:pt x="11270" y="14573"/>
                  <a:pt x="11176" y="14685"/>
                  <a:pt x="10753" y="14487"/>
                </a:cubicBezTo>
                <a:cubicBezTo>
                  <a:pt x="10224" y="14240"/>
                  <a:pt x="8779" y="12604"/>
                  <a:pt x="7823" y="11170"/>
                </a:cubicBezTo>
                <a:cubicBezTo>
                  <a:pt x="7343" y="10449"/>
                  <a:pt x="6724" y="9648"/>
                  <a:pt x="6335" y="9244"/>
                </a:cubicBezTo>
                <a:cubicBezTo>
                  <a:pt x="6170" y="9072"/>
                  <a:pt x="6083" y="9055"/>
                  <a:pt x="5177" y="9028"/>
                </a:cubicBezTo>
                <a:cubicBezTo>
                  <a:pt x="4534" y="9008"/>
                  <a:pt x="4148" y="8962"/>
                  <a:pt x="4053" y="8895"/>
                </a:cubicBezTo>
                <a:cubicBezTo>
                  <a:pt x="3894" y="8782"/>
                  <a:pt x="3270" y="8559"/>
                  <a:pt x="3115" y="8559"/>
                </a:cubicBezTo>
                <a:cubicBezTo>
                  <a:pt x="2934" y="8559"/>
                  <a:pt x="3017" y="8835"/>
                  <a:pt x="3251" y="9012"/>
                </a:cubicBezTo>
                <a:cubicBezTo>
                  <a:pt x="3554" y="9240"/>
                  <a:pt x="3481" y="9316"/>
                  <a:pt x="2961" y="9316"/>
                </a:cubicBezTo>
                <a:cubicBezTo>
                  <a:pt x="2454" y="9316"/>
                  <a:pt x="2121" y="9187"/>
                  <a:pt x="1369" y="8699"/>
                </a:cubicBezTo>
                <a:cubicBezTo>
                  <a:pt x="721" y="8279"/>
                  <a:pt x="522" y="8231"/>
                  <a:pt x="663" y="8528"/>
                </a:cubicBezTo>
                <a:cubicBezTo>
                  <a:pt x="714" y="8636"/>
                  <a:pt x="724" y="8763"/>
                  <a:pt x="685" y="8812"/>
                </a:cubicBezTo>
                <a:cubicBezTo>
                  <a:pt x="645" y="8860"/>
                  <a:pt x="614" y="8985"/>
                  <a:pt x="614" y="9089"/>
                </a:cubicBezTo>
                <a:cubicBezTo>
                  <a:pt x="614" y="9257"/>
                  <a:pt x="578" y="9276"/>
                  <a:pt x="306" y="9255"/>
                </a:cubicBezTo>
                <a:cubicBezTo>
                  <a:pt x="138" y="9242"/>
                  <a:pt x="0" y="9247"/>
                  <a:pt x="0" y="9267"/>
                </a:cubicBezTo>
                <a:cubicBezTo>
                  <a:pt x="0" y="9287"/>
                  <a:pt x="214" y="9430"/>
                  <a:pt x="475" y="9583"/>
                </a:cubicBezTo>
                <a:cubicBezTo>
                  <a:pt x="737" y="9737"/>
                  <a:pt x="1033" y="9993"/>
                  <a:pt x="1134" y="10151"/>
                </a:cubicBezTo>
                <a:cubicBezTo>
                  <a:pt x="1235" y="10310"/>
                  <a:pt x="1392" y="10457"/>
                  <a:pt x="1484" y="10478"/>
                </a:cubicBezTo>
                <a:cubicBezTo>
                  <a:pt x="2083" y="10616"/>
                  <a:pt x="3336" y="10748"/>
                  <a:pt x="4386" y="10783"/>
                </a:cubicBezTo>
                <a:lnTo>
                  <a:pt x="5612" y="10824"/>
                </a:lnTo>
                <a:lnTo>
                  <a:pt x="5895" y="11086"/>
                </a:lnTo>
                <a:cubicBezTo>
                  <a:pt x="6050" y="11230"/>
                  <a:pt x="6886" y="12482"/>
                  <a:pt x="7752" y="13868"/>
                </a:cubicBezTo>
                <a:cubicBezTo>
                  <a:pt x="8954" y="15793"/>
                  <a:pt x="9393" y="16577"/>
                  <a:pt x="9611" y="17183"/>
                </a:cubicBezTo>
                <a:cubicBezTo>
                  <a:pt x="9907" y="18005"/>
                  <a:pt x="10000" y="18114"/>
                  <a:pt x="10705" y="18475"/>
                </a:cubicBezTo>
                <a:cubicBezTo>
                  <a:pt x="11372" y="18816"/>
                  <a:pt x="12163" y="18535"/>
                  <a:pt x="13547" y="17466"/>
                </a:cubicBezTo>
                <a:cubicBezTo>
                  <a:pt x="14149" y="17001"/>
                  <a:pt x="14561" y="16738"/>
                  <a:pt x="14630" y="16772"/>
                </a:cubicBezTo>
                <a:cubicBezTo>
                  <a:pt x="14691" y="16802"/>
                  <a:pt x="15034" y="17074"/>
                  <a:pt x="15392" y="17376"/>
                </a:cubicBezTo>
                <a:cubicBezTo>
                  <a:pt x="16182" y="18043"/>
                  <a:pt x="16551" y="18201"/>
                  <a:pt x="17164" y="18135"/>
                </a:cubicBezTo>
                <a:cubicBezTo>
                  <a:pt x="17689" y="18080"/>
                  <a:pt x="17806" y="18158"/>
                  <a:pt x="18065" y="18733"/>
                </a:cubicBezTo>
                <a:cubicBezTo>
                  <a:pt x="18159" y="18941"/>
                  <a:pt x="18440" y="19508"/>
                  <a:pt x="18691" y="19993"/>
                </a:cubicBezTo>
                <a:cubicBezTo>
                  <a:pt x="19180" y="20937"/>
                  <a:pt x="19237" y="21213"/>
                  <a:pt x="18991" y="21431"/>
                </a:cubicBezTo>
                <a:cubicBezTo>
                  <a:pt x="18841" y="21565"/>
                  <a:pt x="18884" y="21570"/>
                  <a:pt x="20217" y="21570"/>
                </a:cubicBezTo>
                <a:lnTo>
                  <a:pt x="21600" y="21570"/>
                </a:lnTo>
                <a:lnTo>
                  <a:pt x="21600" y="16195"/>
                </a:lnTo>
                <a:cubicBezTo>
                  <a:pt x="21600" y="12687"/>
                  <a:pt x="21567" y="10836"/>
                  <a:pt x="21507" y="10866"/>
                </a:cubicBezTo>
                <a:cubicBezTo>
                  <a:pt x="21456" y="10891"/>
                  <a:pt x="21330" y="10800"/>
                  <a:pt x="21227" y="10662"/>
                </a:cubicBezTo>
                <a:cubicBezTo>
                  <a:pt x="21124" y="10525"/>
                  <a:pt x="20900" y="10292"/>
                  <a:pt x="20730" y="10144"/>
                </a:cubicBezTo>
                <a:cubicBezTo>
                  <a:pt x="20560" y="9997"/>
                  <a:pt x="20102" y="9589"/>
                  <a:pt x="19713" y="9238"/>
                </a:cubicBezTo>
                <a:cubicBezTo>
                  <a:pt x="19324" y="8888"/>
                  <a:pt x="18869" y="8493"/>
                  <a:pt x="18702" y="8361"/>
                </a:cubicBezTo>
                <a:cubicBezTo>
                  <a:pt x="18446" y="8158"/>
                  <a:pt x="18420" y="8107"/>
                  <a:pt x="18534" y="8030"/>
                </a:cubicBezTo>
                <a:cubicBezTo>
                  <a:pt x="18677" y="7936"/>
                  <a:pt x="18486" y="7803"/>
                  <a:pt x="17325" y="7191"/>
                </a:cubicBezTo>
                <a:cubicBezTo>
                  <a:pt x="16852" y="6942"/>
                  <a:pt x="16695" y="6736"/>
                  <a:pt x="16695" y="6366"/>
                </a:cubicBezTo>
                <a:cubicBezTo>
                  <a:pt x="16695" y="6088"/>
                  <a:pt x="16877" y="5991"/>
                  <a:pt x="16959" y="6226"/>
                </a:cubicBezTo>
                <a:cubicBezTo>
                  <a:pt x="17033" y="6438"/>
                  <a:pt x="17111" y="6081"/>
                  <a:pt x="17254" y="4869"/>
                </a:cubicBezTo>
                <a:cubicBezTo>
                  <a:pt x="17304" y="4441"/>
                  <a:pt x="17372" y="4024"/>
                  <a:pt x="17404" y="3943"/>
                </a:cubicBezTo>
                <a:cubicBezTo>
                  <a:pt x="17461" y="3798"/>
                  <a:pt x="18343" y="3402"/>
                  <a:pt x="18439" y="3478"/>
                </a:cubicBezTo>
                <a:cubicBezTo>
                  <a:pt x="18465" y="3499"/>
                  <a:pt x="18487" y="3695"/>
                  <a:pt x="18487" y="3913"/>
                </a:cubicBezTo>
                <a:cubicBezTo>
                  <a:pt x="18487" y="4202"/>
                  <a:pt x="18415" y="4419"/>
                  <a:pt x="18219" y="4717"/>
                </a:cubicBezTo>
                <a:lnTo>
                  <a:pt x="17952" y="5125"/>
                </a:lnTo>
                <a:lnTo>
                  <a:pt x="18162" y="5139"/>
                </a:lnTo>
                <a:cubicBezTo>
                  <a:pt x="18320" y="5149"/>
                  <a:pt x="18462" y="5049"/>
                  <a:pt x="18735" y="4732"/>
                </a:cubicBezTo>
                <a:cubicBezTo>
                  <a:pt x="19059" y="4354"/>
                  <a:pt x="19096" y="4264"/>
                  <a:pt x="19085" y="3872"/>
                </a:cubicBezTo>
                <a:cubicBezTo>
                  <a:pt x="19078" y="3632"/>
                  <a:pt x="18983" y="3159"/>
                  <a:pt x="18874" y="2822"/>
                </a:cubicBezTo>
                <a:cubicBezTo>
                  <a:pt x="18764" y="2481"/>
                  <a:pt x="18676" y="1973"/>
                  <a:pt x="18676" y="1675"/>
                </a:cubicBezTo>
                <a:cubicBezTo>
                  <a:pt x="18676" y="1297"/>
                  <a:pt x="18623" y="1057"/>
                  <a:pt x="18495" y="855"/>
                </a:cubicBezTo>
                <a:cubicBezTo>
                  <a:pt x="18136" y="291"/>
                  <a:pt x="17716" y="179"/>
                  <a:pt x="16807" y="402"/>
                </a:cubicBezTo>
                <a:cubicBezTo>
                  <a:pt x="15438" y="738"/>
                  <a:pt x="14946" y="870"/>
                  <a:pt x="14845" y="933"/>
                </a:cubicBezTo>
                <a:cubicBezTo>
                  <a:pt x="14781" y="972"/>
                  <a:pt x="14691" y="950"/>
                  <a:pt x="14616" y="878"/>
                </a:cubicBezTo>
                <a:cubicBezTo>
                  <a:pt x="14383" y="653"/>
                  <a:pt x="13939" y="530"/>
                  <a:pt x="12419" y="267"/>
                </a:cubicBezTo>
                <a:cubicBezTo>
                  <a:pt x="11540" y="115"/>
                  <a:pt x="10900" y="27"/>
                  <a:pt x="10444" y="5"/>
                </a:cubicBezTo>
                <a:close/>
              </a:path>
            </a:pathLst>
          </a:custGeom>
          <a:ln w="12700">
            <a:miter lim="400000"/>
          </a:ln>
        </p:spPr>
      </p:pic>
      <p:pic>
        <p:nvPicPr>
          <p:cNvPr id="219" name="Wind.png" descr="Wind.png"/>
          <p:cNvPicPr>
            <a:picLocks noChangeAspect="1"/>
          </p:cNvPicPr>
          <p:nvPr/>
        </p:nvPicPr>
        <p:blipFill>
          <a:blip r:embed="rId4"/>
          <a:stretch>
            <a:fillRect/>
          </a:stretch>
        </p:blipFill>
        <p:spPr>
          <a:xfrm rot="11328527">
            <a:off x="6197198" y="2583083"/>
            <a:ext cx="3187516" cy="1993690"/>
          </a:xfrm>
          <a:prstGeom prst="rect">
            <a:avLst/>
          </a:prstGeom>
          <a:ln w="12700">
            <a:miter lim="400000"/>
          </a:ln>
        </p:spPr>
      </p:pic>
      <p:pic>
        <p:nvPicPr>
          <p:cNvPr id="222" name="Wind.png" descr="Wind.png"/>
          <p:cNvPicPr>
            <a:picLocks noChangeAspect="1"/>
          </p:cNvPicPr>
          <p:nvPr/>
        </p:nvPicPr>
        <p:blipFill>
          <a:blip r:embed="rId4"/>
          <a:stretch>
            <a:fillRect/>
          </a:stretch>
        </p:blipFill>
        <p:spPr>
          <a:xfrm rot="6379468">
            <a:off x="9691187" y="350993"/>
            <a:ext cx="3187516" cy="1993690"/>
          </a:xfrm>
          <a:prstGeom prst="rect">
            <a:avLst/>
          </a:prstGeom>
          <a:ln w="12700">
            <a:miter lim="400000"/>
          </a:ln>
        </p:spPr>
      </p:pic>
    </p:spTree>
    <p:extLst>
      <p:ext uri="{BB962C8B-B14F-4D97-AF65-F5344CB8AC3E}">
        <p14:creationId xmlns:p14="http://schemas.microsoft.com/office/powerpoint/2010/main" val="165097713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14="http://schemas.microsoft.com/office/drawing/2010/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16329AB4-3FCA-7C6A-F0F9-13268D3EB4E7}"/>
              </a:ext>
            </a:extLst>
          </p:cNvPr>
          <p:cNvSpPr>
            <a:spLocks noGrp="1"/>
          </p:cNvSpPr>
          <p:nvPr>
            <p:ph idx="1"/>
          </p:nvPr>
        </p:nvSpPr>
        <p:spPr>
          <a:xfrm>
            <a:off x="839416" y="1961456"/>
            <a:ext cx="5112568" cy="4896544"/>
          </a:xfrm>
        </p:spPr>
        <p:txBody>
          <a:bodyPr/>
          <a:lstStyle/>
          <a:p>
            <a:pPr marL="0" indent="0" algn="ctr" fontAlgn="auto">
              <a:lnSpc>
                <a:spcPct val="100000"/>
              </a:lnSpc>
              <a:spcAft>
                <a:spcPts val="0"/>
              </a:spcAft>
              <a:buFont typeface="Arial" panose="020B0604020202020204" pitchFamily="34" charset="0"/>
              <a:buNone/>
              <a:defRPr/>
            </a:pPr>
            <a:r>
              <a:rPr lang="nb-NO" sz="3600" spc="40" dirty="0">
                <a:solidFill>
                  <a:srgbClr val="C69356"/>
                </a:solidFill>
                <a:latin typeface="Candara" panose="020E0502030303020204" pitchFamily="34" charset="0"/>
              </a:rPr>
              <a:t>Kropp</a:t>
            </a:r>
          </a:p>
          <a:p>
            <a:pPr marL="0" indent="0" algn="ctr" fontAlgn="auto">
              <a:lnSpc>
                <a:spcPct val="100000"/>
              </a:lnSpc>
              <a:spcBef>
                <a:spcPts val="0"/>
              </a:spcBef>
              <a:spcAft>
                <a:spcPts val="0"/>
              </a:spcAft>
              <a:buFont typeface="Arial" panose="020B0604020202020204" pitchFamily="34" charset="0"/>
              <a:buNone/>
              <a:defRPr/>
            </a:pPr>
            <a:r>
              <a:rPr lang="nb-NO" spc="40" dirty="0">
                <a:latin typeface="Candara" panose="020E0502030303020204" pitchFamily="34" charset="0"/>
              </a:rPr>
              <a:t>Våre hoder, hjerter og hender</a:t>
            </a:r>
          </a:p>
          <a:p>
            <a:pPr marL="0" indent="0" algn="ctr" fontAlgn="auto">
              <a:lnSpc>
                <a:spcPct val="100000"/>
              </a:lnSpc>
              <a:spcBef>
                <a:spcPts val="1800"/>
              </a:spcBef>
              <a:spcAft>
                <a:spcPts val="0"/>
              </a:spcAft>
              <a:buFont typeface="Arial" panose="020B0604020202020204" pitchFamily="34" charset="0"/>
              <a:buNone/>
              <a:defRPr/>
            </a:pPr>
            <a:r>
              <a:rPr lang="nb-NO" sz="3600" spc="40" dirty="0">
                <a:solidFill>
                  <a:srgbClr val="00B0F0"/>
                </a:solidFill>
                <a:latin typeface="Candara" panose="020E0502030303020204" pitchFamily="34" charset="0"/>
              </a:rPr>
              <a:t>Pust</a:t>
            </a:r>
          </a:p>
          <a:p>
            <a:pPr marL="0" indent="0" algn="ctr" fontAlgn="auto">
              <a:lnSpc>
                <a:spcPct val="100000"/>
              </a:lnSpc>
              <a:spcBef>
                <a:spcPts val="0"/>
              </a:spcBef>
              <a:spcAft>
                <a:spcPts val="0"/>
              </a:spcAft>
              <a:buFont typeface="Arial" panose="020B0604020202020204" pitchFamily="34" charset="0"/>
              <a:buNone/>
              <a:defRPr/>
            </a:pPr>
            <a:r>
              <a:rPr lang="nb-NO" spc="40" dirty="0">
                <a:latin typeface="Candara" panose="020E0502030303020204" pitchFamily="34" charset="0"/>
              </a:rPr>
              <a:t>Guds ånde (pneuma)</a:t>
            </a:r>
          </a:p>
          <a:p>
            <a:pPr marL="0" indent="0" algn="ctr" fontAlgn="auto">
              <a:lnSpc>
                <a:spcPct val="100000"/>
              </a:lnSpc>
              <a:spcBef>
                <a:spcPts val="1800"/>
              </a:spcBef>
              <a:spcAft>
                <a:spcPts val="0"/>
              </a:spcAft>
              <a:buFont typeface="Arial" panose="020B0604020202020204" pitchFamily="34" charset="0"/>
              <a:buNone/>
              <a:defRPr/>
            </a:pPr>
            <a:r>
              <a:rPr lang="nb-NO" sz="3600" spc="40" dirty="0">
                <a:solidFill>
                  <a:srgbClr val="E2B700"/>
                </a:solidFill>
                <a:latin typeface="Candara" panose="020E0502030303020204" pitchFamily="34" charset="0"/>
              </a:rPr>
              <a:t>Lys</a:t>
            </a:r>
          </a:p>
          <a:p>
            <a:pPr marL="0" indent="0" algn="ctr" fontAlgn="auto">
              <a:lnSpc>
                <a:spcPct val="100000"/>
              </a:lnSpc>
              <a:spcBef>
                <a:spcPts val="0"/>
              </a:spcBef>
              <a:spcAft>
                <a:spcPts val="0"/>
              </a:spcAft>
              <a:buFont typeface="Arial" panose="020B0604020202020204" pitchFamily="34" charset="0"/>
              <a:buNone/>
              <a:defRPr/>
            </a:pPr>
            <a:r>
              <a:rPr lang="nb-NO" spc="40" dirty="0">
                <a:latin typeface="Candara" panose="020E0502030303020204" pitchFamily="34" charset="0"/>
              </a:rPr>
              <a:t>Lyset som skinner i våre hjerter</a:t>
            </a:r>
          </a:p>
        </p:txBody>
      </p:sp>
      <p:sp>
        <p:nvSpPr>
          <p:cNvPr id="4" name="TekstSylinder 3">
            <a:extLst>
              <a:ext uri="{FF2B5EF4-FFF2-40B4-BE49-F238E27FC236}">
                <a16:creationId xmlns:a16="http://schemas.microsoft.com/office/drawing/2014/main" id="{3E232795-25EC-987A-C4A9-33D8495C3A75}"/>
              </a:ext>
            </a:extLst>
          </p:cNvPr>
          <p:cNvSpPr txBox="1"/>
          <p:nvPr/>
        </p:nvSpPr>
        <p:spPr>
          <a:xfrm>
            <a:off x="6384034" y="3068960"/>
            <a:ext cx="5400598" cy="3731855"/>
          </a:xfrm>
          <a:prstGeom prst="rect">
            <a:avLst/>
          </a:prstGeom>
          <a:noFill/>
        </p:spPr>
        <p:txBody>
          <a:bodyPr wrap="square">
            <a:spAutoFit/>
          </a:bodyPr>
          <a:lstStyle/>
          <a:p>
            <a:pPr algn="ctr">
              <a:lnSpc>
                <a:spcPct val="107000"/>
              </a:lnSpc>
              <a:spcAft>
                <a:spcPts val="800"/>
              </a:spcAft>
            </a:pPr>
            <a:r>
              <a:rPr lang="nb-NO" sz="3200" b="0" i="1" dirty="0">
                <a:solidFill>
                  <a:srgbClr val="E2B700"/>
                </a:solidFill>
                <a:effectLst/>
                <a:latin typeface="Candara" panose="020E0502030303020204" pitchFamily="34" charset="0"/>
              </a:rPr>
              <a:t>For Gud, som sa: «Lys skal stråle fram fra mørket», han har også latt lyset skinne i våre hjerter, for at kunnskapen om Guds herlighet i Jesu Kristi ansikt skal lyse fram. </a:t>
            </a:r>
          </a:p>
          <a:p>
            <a:pPr algn="r">
              <a:lnSpc>
                <a:spcPct val="107000"/>
              </a:lnSpc>
              <a:spcAft>
                <a:spcPts val="800"/>
              </a:spcAft>
            </a:pPr>
            <a:r>
              <a:rPr lang="nb-NO" sz="2400" b="0" dirty="0">
                <a:effectLst/>
                <a:latin typeface="Candara" panose="020E0502030303020204" pitchFamily="34" charset="0"/>
              </a:rPr>
              <a:t>2. Kor 4,6</a:t>
            </a:r>
            <a:endParaRPr lang="nb-NO" sz="1600" dirty="0">
              <a:effectLst/>
              <a:latin typeface="Candara" panose="020E0502030303020204" pitchFamily="34" charset="0"/>
              <a:ea typeface="Calibri" panose="020F0502020204030204" pitchFamily="34" charset="0"/>
              <a:cs typeface="Times New Roman" panose="02020603050405020304" pitchFamily="18" charset="0"/>
            </a:endParaRPr>
          </a:p>
        </p:txBody>
      </p:sp>
      <p:sp>
        <p:nvSpPr>
          <p:cNvPr id="6" name="Rectangle 17">
            <a:extLst>
              <a:ext uri="{FF2B5EF4-FFF2-40B4-BE49-F238E27FC236}">
                <a16:creationId xmlns:a16="http://schemas.microsoft.com/office/drawing/2014/main" id="{75AFDBFC-F640-CD5A-FFC3-009689341D93}"/>
              </a:ext>
            </a:extLst>
          </p:cNvPr>
          <p:cNvSpPr txBox="1">
            <a:spLocks noChangeArrowheads="1"/>
          </p:cNvSpPr>
          <p:nvPr/>
        </p:nvSpPr>
        <p:spPr bwMode="auto">
          <a:xfrm>
            <a:off x="2495600" y="-3634"/>
            <a:ext cx="8496944"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eaLnBrk="1" hangingPunct="1">
              <a:lnSpc>
                <a:spcPct val="110000"/>
              </a:lnSpc>
              <a:spcBef>
                <a:spcPts val="0"/>
              </a:spcBef>
            </a:pPr>
            <a:r>
              <a:rPr lang="nb-NO" sz="4000" kern="0" dirty="0">
                <a:latin typeface="Georgia" charset="0"/>
                <a:ea typeface="ＭＳ Ｐゴシック" charset="0"/>
                <a:cs typeface="ＭＳ Ｐゴシック" charset="0"/>
              </a:rPr>
              <a:t>Gud i oss</a:t>
            </a:r>
          </a:p>
          <a:p>
            <a:pPr eaLnBrk="1" hangingPunct="1">
              <a:lnSpc>
                <a:spcPct val="110000"/>
              </a:lnSpc>
              <a:spcBef>
                <a:spcPts val="0"/>
              </a:spcBef>
            </a:pPr>
            <a:r>
              <a:rPr lang="nb-NO" sz="3000" kern="0" dirty="0">
                <a:solidFill>
                  <a:schemeClr val="accent6">
                    <a:lumMod val="60000"/>
                    <a:lumOff val="40000"/>
                  </a:schemeClr>
                </a:solidFill>
                <a:latin typeface="Georgia" charset="0"/>
                <a:ea typeface="ＭＳ Ｐゴシック" charset="0"/>
                <a:cs typeface="ＭＳ Ｐゴシック" charset="0"/>
              </a:rPr>
              <a:t> - Bibelens bilder på symbiosen</a:t>
            </a:r>
          </a:p>
        </p:txBody>
      </p:sp>
    </p:spTree>
    <p:extLst>
      <p:ext uri="{BB962C8B-B14F-4D97-AF65-F5344CB8AC3E}">
        <p14:creationId xmlns:p14="http://schemas.microsoft.com/office/powerpoint/2010/main" val="14191118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Effect transition="in" filter="fade">
                                      <p:cBhvr>
                                        <p:cTn id="11" dur="500"/>
                                        <p:tgtEl>
                                          <p:spTgt spid="5">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31065</TotalTime>
  <Words>3893</Words>
  <Application>Microsoft Office PowerPoint</Application>
  <PresentationFormat>Widescreen</PresentationFormat>
  <Paragraphs>448</Paragraphs>
  <Slides>35</Slides>
  <Notes>29</Notes>
  <HiddenSlides>1</HiddenSlides>
  <MMClips>0</MMClips>
  <ScaleCrop>false</ScaleCrop>
  <HeadingPairs>
    <vt:vector size="6" baseType="variant">
      <vt:variant>
        <vt:lpstr>Brukte skrifter</vt:lpstr>
      </vt:variant>
      <vt:variant>
        <vt:i4>14</vt:i4>
      </vt:variant>
      <vt:variant>
        <vt:lpstr>Tema</vt:lpstr>
      </vt:variant>
      <vt:variant>
        <vt:i4>4</vt:i4>
      </vt:variant>
      <vt:variant>
        <vt:lpstr>Lysbildetitler</vt:lpstr>
      </vt:variant>
      <vt:variant>
        <vt:i4>35</vt:i4>
      </vt:variant>
    </vt:vector>
  </HeadingPairs>
  <TitlesOfParts>
    <vt:vector size="53" baseType="lpstr">
      <vt:lpstr>ＭＳ Ｐゴシック</vt:lpstr>
      <vt:lpstr>Arial</vt:lpstr>
      <vt:lpstr>Arial Unicode MS</vt:lpstr>
      <vt:lpstr>Calibri</vt:lpstr>
      <vt:lpstr>Calibri Light</vt:lpstr>
      <vt:lpstr>Candara</vt:lpstr>
      <vt:lpstr>FoundersGrotesque</vt:lpstr>
      <vt:lpstr>Georgia</vt:lpstr>
      <vt:lpstr>Gill Sans Light</vt:lpstr>
      <vt:lpstr>Helvetica</vt:lpstr>
      <vt:lpstr>MaisonNeue</vt:lpstr>
      <vt:lpstr>Tahoma</vt:lpstr>
      <vt:lpstr>Times New Roman</vt:lpstr>
      <vt:lpstr>Trebuchet MS</vt:lpstr>
      <vt:lpstr>1_Standard utforming</vt:lpstr>
      <vt:lpstr>2_Standard utforming</vt:lpstr>
      <vt:lpstr>4_Standard utforming</vt:lpstr>
      <vt:lpstr>3_Standard utforming</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Forvandlet - ved Herrens Ånd</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Hva tar du med deg inn i rommet? - Inspirasjonens 3 farger</vt:lpstr>
      <vt:lpstr>PowerPoint-presentasjon</vt:lpstr>
      <vt:lpstr>PowerPoint-presentasjon</vt:lpstr>
      <vt:lpstr>PowerPoint-presentasjon</vt:lpstr>
    </vt:vector>
  </TitlesOfParts>
  <Company>Molde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Kjetil Sigerseth</dc:creator>
  <cp:lastModifiedBy>Kjetil Sigerseth</cp:lastModifiedBy>
  <cp:revision>374</cp:revision>
  <cp:lastPrinted>2024-05-20T16:39:42Z</cp:lastPrinted>
  <dcterms:created xsi:type="dcterms:W3CDTF">2021-02-02T18:33:20Z</dcterms:created>
  <dcterms:modified xsi:type="dcterms:W3CDTF">2024-05-26T10:17:36Z</dcterms:modified>
</cp:coreProperties>
</file>