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24" r:id="rId2"/>
    <p:sldMasterId id="2147483734" r:id="rId3"/>
  </p:sldMasterIdLst>
  <p:notesMasterIdLst>
    <p:notesMasterId r:id="rId15"/>
  </p:notesMasterIdLst>
  <p:sldIdLst>
    <p:sldId id="394" r:id="rId4"/>
    <p:sldId id="258" r:id="rId5"/>
    <p:sldId id="410" r:id="rId6"/>
    <p:sldId id="550" r:id="rId7"/>
    <p:sldId id="408" r:id="rId8"/>
    <p:sldId id="424" r:id="rId9"/>
    <p:sldId id="425" r:id="rId10"/>
    <p:sldId id="547" r:id="rId11"/>
    <p:sldId id="548" r:id="rId12"/>
    <p:sldId id="549" r:id="rId13"/>
    <p:sldId id="256"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F1E2"/>
    <a:srgbClr val="349E69"/>
    <a:srgbClr val="206241"/>
    <a:srgbClr val="1A4E34"/>
    <a:srgbClr val="16422C"/>
    <a:srgbClr val="58C890"/>
    <a:srgbClr val="FFCC99"/>
    <a:srgbClr val="C2ECD7"/>
    <a:srgbClr val="71D1A1"/>
    <a:srgbClr val="ADE5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2" autoAdjust="0"/>
    <p:restoredTop sz="90456" autoAdjust="0"/>
  </p:normalViewPr>
  <p:slideViewPr>
    <p:cSldViewPr snapToGrid="0">
      <p:cViewPr varScale="1">
        <p:scale>
          <a:sx n="71" d="100"/>
          <a:sy n="71" d="100"/>
        </p:scale>
        <p:origin x="1018"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DB806-A1DF-468B-876E-99A37FA25DA7}" type="datetimeFigureOut">
              <a:rPr lang="nb-NO" smtClean="0"/>
              <a:t>28.05.2024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BABA2-3506-4C6E-9F32-376B8CEDD9EB}" type="slidenum">
              <a:rPr lang="nb-NO" smtClean="0"/>
              <a:t>‹#›</a:t>
            </a:fld>
            <a:endParaRPr lang="nb-NO"/>
          </a:p>
        </p:txBody>
      </p:sp>
    </p:spTree>
    <p:extLst>
      <p:ext uri="{BB962C8B-B14F-4D97-AF65-F5344CB8AC3E}">
        <p14:creationId xmlns:p14="http://schemas.microsoft.com/office/powerpoint/2010/main" val="29365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a:lnSpc>
                <a:spcPct val="150000"/>
              </a:lnSpc>
              <a:spcAft>
                <a:spcPts val="800"/>
              </a:spcAft>
            </a:pP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Vi synes det er flott at </a:t>
            </a:r>
            <a:r>
              <a:rPr lang="nb-NO" sz="1200" dirty="0" err="1">
                <a:effectLst/>
                <a:latin typeface="Bookman Old Style" panose="02050604050505020204" pitchFamily="18" charset="0"/>
                <a:ea typeface="Calibri" panose="020F0502020204030204" pitchFamily="34" charset="0"/>
                <a:cs typeface="Times New Roman" panose="02020603050405020304" pitchFamily="18" charset="0"/>
              </a:rPr>
              <a:t>Teleios</a:t>
            </a: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 Life-kursene nå er på vei tilbake til Norge etter at det har vært lite oppmerksomhet rundt dem i mer enn ti år. Lyttekurset er første kurs og handler om relasjoner. I biblene våre er ordet «</a:t>
            </a:r>
            <a:r>
              <a:rPr lang="nb-NO" sz="1200" dirty="0" err="1">
                <a:effectLst/>
                <a:latin typeface="Bookman Old Style" panose="02050604050505020204" pitchFamily="18" charset="0"/>
                <a:ea typeface="Calibri" panose="020F0502020204030204" pitchFamily="34" charset="0"/>
                <a:cs typeface="Times New Roman" panose="02020603050405020304" pitchFamily="18" charset="0"/>
              </a:rPr>
              <a:t>Teleios</a:t>
            </a: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 oversatt med moden eller fullkommen. Men det betyr egentlig det som har nådd sitt fulle potensiale, det som har blitt slik som Gud hadde tenkt det skulle være. Tenk å få leve slik Gud hadde tenkt det!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b="1" dirty="0">
                <a:effectLst/>
                <a:latin typeface="Bookman Old Style" panose="02050604050505020204" pitchFamily="18" charset="0"/>
                <a:ea typeface="Calibri" panose="020F0502020204030204" pitchFamily="34" charset="0"/>
                <a:cs typeface="Times New Roman" panose="02020603050405020304" pitchFamily="18" charset="0"/>
              </a:rPr>
              <a:t>Det andre relasjonskurset</a:t>
            </a: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 heter «Si sannheten i kjærlighet» og gir oss blant annet ferdigheter i å håndtere konflikter og andre utfordrende situasjoner med mindre stress og større nåde.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b="1" dirty="0">
                <a:effectLst/>
                <a:latin typeface="Bookman Old Style" panose="02050604050505020204" pitchFamily="18" charset="0"/>
                <a:ea typeface="Calibri" panose="020F0502020204030204" pitchFamily="34" charset="0"/>
                <a:cs typeface="Times New Roman" panose="02020603050405020304" pitchFamily="18" charset="0"/>
              </a:rPr>
              <a:t>Det tredje kurset</a:t>
            </a: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 «Fornyet sinn – forvandlet liv», gir oss løsninger for å jobbe med det vi tenker og alle de automa­tiske tankemønstrene som bryter oss ned følelsesmessig og gir oss dårlige vaner.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Så er jeg ikke her alene. Hvem er du Kjetil?</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Så kjenner de fleste av dere hverandre godt, men vi kjenner dere ikke, så det hadde vært flott med en liten runde. Hva med at dere sier hva dere heter og hva slags roller dere har til hverdags? Med meg som eksempel: Jeg heter Kjersti, jeg er datter, søster, stedatter, pastor, kontorsekretær, musiker og frivillig.</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i="1" dirty="0">
                <a:effectLst/>
                <a:latin typeface="Bookman Old Style" panose="02050604050505020204" pitchFamily="18" charset="0"/>
                <a:ea typeface="Calibri" panose="020F0502020204030204" pitchFamily="34" charset="0"/>
                <a:cs typeface="Times New Roman" panose="02020603050405020304" pitchFamily="18" charset="0"/>
              </a:rPr>
              <a:t>(Si noe om toaletter og mat???)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Det vi er sammen om disse to dagene er ferdigheter som vil forandre livet ditt – i familien din, på jobben eller skolen – uansett hvor du går, vil det bety en forskjell. Ikke verst? Det er som når en kaster en stein i vannet – og ringene brer seg utover. Det vi er sammen om nå vil være som sånne ringer i vannet i møte med familie, kolleger, naboer – videre til andre menigheter, byen, Norge, Europa og videre over hele verden – hvor det forandrer liv der ringene når. Det er lov å tenke stort, for dette er spennende!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Så la oss kaste en slik stein i vannet!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337651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a:lnSpc>
                <a:spcPct val="150000"/>
              </a:lnSpc>
              <a:spcAft>
                <a:spcPts val="800"/>
              </a:spcAft>
            </a:pP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Vi synes det er flott at </a:t>
            </a:r>
            <a:r>
              <a:rPr lang="nb-NO" sz="1200" dirty="0" err="1">
                <a:effectLst/>
                <a:latin typeface="Bookman Old Style" panose="02050604050505020204" pitchFamily="18" charset="0"/>
                <a:ea typeface="Calibri" panose="020F0502020204030204" pitchFamily="34" charset="0"/>
                <a:cs typeface="Times New Roman" panose="02020603050405020304" pitchFamily="18" charset="0"/>
              </a:rPr>
              <a:t>Teleios</a:t>
            </a: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 Life-kursene nå er på vei tilbake til Norge etter at det har vært lite oppmerksomhet rundt dem i mer enn ti år. Lyttekurset er første kurs og handler om relasjoner. I biblene våre er ordet «</a:t>
            </a:r>
            <a:r>
              <a:rPr lang="nb-NO" sz="1200" dirty="0" err="1">
                <a:effectLst/>
                <a:latin typeface="Bookman Old Style" panose="02050604050505020204" pitchFamily="18" charset="0"/>
                <a:ea typeface="Calibri" panose="020F0502020204030204" pitchFamily="34" charset="0"/>
                <a:cs typeface="Times New Roman" panose="02020603050405020304" pitchFamily="18" charset="0"/>
              </a:rPr>
              <a:t>Teleios</a:t>
            </a: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 oversatt med moden eller fullkommen. Men det betyr egentlig det som har nådd sitt fulle potensiale, det som har blitt slik som Gud hadde tenkt det skulle være. Tenk å få leve slik Gud hadde tenkt det!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b="1" dirty="0">
                <a:effectLst/>
                <a:latin typeface="Bookman Old Style" panose="02050604050505020204" pitchFamily="18" charset="0"/>
                <a:ea typeface="Calibri" panose="020F0502020204030204" pitchFamily="34" charset="0"/>
                <a:cs typeface="Times New Roman" panose="02020603050405020304" pitchFamily="18" charset="0"/>
              </a:rPr>
              <a:t>Det andre relasjonskurset</a:t>
            </a: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 heter «Si sannheten i kjærlighet» og gir oss blant annet ferdigheter i å håndtere konflikter og andre utfordrende situasjoner med mindre stress og større nåde.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b="1" dirty="0">
                <a:effectLst/>
                <a:latin typeface="Bookman Old Style" panose="02050604050505020204" pitchFamily="18" charset="0"/>
                <a:ea typeface="Calibri" panose="020F0502020204030204" pitchFamily="34" charset="0"/>
                <a:cs typeface="Times New Roman" panose="02020603050405020304" pitchFamily="18" charset="0"/>
              </a:rPr>
              <a:t>Det tredje kurset</a:t>
            </a: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 «Fornyet sinn – forvandlet liv», gir oss løsninger for å jobbe med det vi tenker og alle de automa­tiske tankemønstrene som bryter oss ned følelsesmessig og gir oss dårlige vaner.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Så er jeg ikke her alene. Hvem er du Kjetil?</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Så kjenner de fleste av dere hverandre godt, men vi kjenner dere ikke, så det hadde vært flott med en liten runde. Hva med at dere sier hva dere heter og hva slags roller dere har til hverdags? Med meg som eksempel: Jeg heter Kjersti, jeg er datter, søster, stedatter, pastor, kontorsekretær, musiker og frivillig.</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i="1" dirty="0">
                <a:effectLst/>
                <a:latin typeface="Bookman Old Style" panose="02050604050505020204" pitchFamily="18" charset="0"/>
                <a:ea typeface="Calibri" panose="020F0502020204030204" pitchFamily="34" charset="0"/>
                <a:cs typeface="Times New Roman" panose="02020603050405020304" pitchFamily="18" charset="0"/>
              </a:rPr>
              <a:t>(Si noe om toaletter og mat???)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Det vi er sammen om disse to dagene er ferdigheter som vil forandre livet ditt – i familien din, på jobben eller skolen – uansett hvor du går, vil det bety en forskjell. Ikke verst? Det er som når en kaster en stein i vannet – og ringene brer seg utover. Det vi er sammen om nå vil være som sånne ringer i vannet i møte med familie, kolleger, naboer – videre til andre menigheter, byen, Norge, Europa og videre over hele verden – hvor det forandrer liv der ringene når. Det er lov å tenke stort, for dette er spennende!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200" dirty="0">
                <a:effectLst/>
                <a:latin typeface="Bookman Old Style" panose="02050604050505020204" pitchFamily="18" charset="0"/>
                <a:ea typeface="Calibri" panose="020F0502020204030204" pitchFamily="34" charset="0"/>
                <a:cs typeface="Times New Roman" panose="02020603050405020304" pitchFamily="18" charset="0"/>
              </a:rPr>
              <a:t>Så la oss kaste en slik stein i vannet!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816604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latin typeface="Arial Narrow"/>
                <a:cs typeface="Arial Narrow"/>
              </a:rPr>
              <a:t>I følge Mayo-klinikken i USA, vil helsefordelene ved å fornye sin tenkning blant annet være:</a:t>
            </a:r>
          </a:p>
          <a:p>
            <a:pPr marL="285750" indent="-285750">
              <a:lnSpc>
                <a:spcPct val="107000"/>
              </a:lnSpc>
              <a:spcAft>
                <a:spcPts val="800"/>
              </a:spcAft>
              <a:buFont typeface="Arial" panose="020B0604020202020204" pitchFamily="34" charset="0"/>
              <a:buChar cha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Forlenget levealder</a:t>
            </a:r>
          </a:p>
          <a:p>
            <a:pPr marL="285750" indent="-285750">
              <a:lnSpc>
                <a:spcPct val="107000"/>
              </a:lnSpc>
              <a:spcAft>
                <a:spcPts val="800"/>
              </a:spcAft>
              <a:buFont typeface="Arial" panose="020B0604020202020204" pitchFamily="34" charset="0"/>
              <a:buChar cha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Lavere tall for depresjon og fortvilelse</a:t>
            </a:r>
          </a:p>
          <a:p>
            <a:pPr marL="285750" indent="-285750">
              <a:lnSpc>
                <a:spcPct val="107000"/>
              </a:lnSpc>
              <a:spcAft>
                <a:spcPts val="800"/>
              </a:spcAft>
              <a:buFont typeface="Arial" panose="020B0604020202020204" pitchFamily="34" charset="0"/>
              <a:buChar cha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Større motstandskraft mot vanlig forkjølelse</a:t>
            </a:r>
          </a:p>
          <a:p>
            <a:pPr marL="285750" indent="-285750">
              <a:lnSpc>
                <a:spcPct val="107000"/>
              </a:lnSpc>
              <a:spcAft>
                <a:spcPts val="800"/>
              </a:spcAft>
              <a:buFont typeface="Arial" panose="020B0604020202020204" pitchFamily="34" charset="0"/>
              <a:buChar cha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Bedre psykisk og fysisk velvære</a:t>
            </a:r>
          </a:p>
          <a:p>
            <a:pPr marL="285750" indent="-285750">
              <a:lnSpc>
                <a:spcPct val="107000"/>
              </a:lnSpc>
              <a:spcAft>
                <a:spcPts val="800"/>
              </a:spcAft>
              <a:buFont typeface="Arial" panose="020B0604020202020204" pitchFamily="34" charset="0"/>
              <a:buChar cha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Redusert risiko for død på grunn av hjerte- og karsykdommer</a:t>
            </a:r>
          </a:p>
          <a:p>
            <a:pPr marL="285750" indent="-285750">
              <a:lnSpc>
                <a:spcPct val="107000"/>
              </a:lnSpc>
              <a:spcAft>
                <a:spcPts val="800"/>
              </a:spcAft>
              <a:buFont typeface="Arial" panose="020B0604020202020204" pitchFamily="34" charset="0"/>
              <a:buChar cha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Bedre mestring i møte med vanskeligheter og stress</a:t>
            </a:r>
          </a:p>
          <a:p>
            <a:endParaRPr lang="nb-NO" dirty="0"/>
          </a:p>
        </p:txBody>
      </p:sp>
      <p:sp>
        <p:nvSpPr>
          <p:cNvPr id="4" name="Plassholder for lysbildenummer 3"/>
          <p:cNvSpPr>
            <a:spLocks noGrp="1"/>
          </p:cNvSpPr>
          <p:nvPr>
            <p:ph type="sldNum" sz="quarter" idx="5"/>
          </p:nvPr>
        </p:nvSpPr>
        <p:spPr/>
        <p:txBody>
          <a:bodyPr/>
          <a:lstStyle/>
          <a:p>
            <a:fld id="{68DBABA2-3506-4C6E-9F32-376B8CEDD9EB}" type="slidenum">
              <a:rPr lang="nb-NO" smtClean="0"/>
              <a:t>5</a:t>
            </a:fld>
            <a:endParaRPr lang="nb-NO"/>
          </a:p>
        </p:txBody>
      </p:sp>
    </p:spTree>
    <p:extLst>
      <p:ext uri="{BB962C8B-B14F-4D97-AF65-F5344CB8AC3E}">
        <p14:creationId xmlns:p14="http://schemas.microsoft.com/office/powerpoint/2010/main" val="390795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8DBABA2-3506-4C6E-9F32-376B8CEDD9EB}" type="slidenum">
              <a:rPr lang="nb-NO" smtClean="0"/>
              <a:t>10</a:t>
            </a:fld>
            <a:endParaRPr lang="nb-NO"/>
          </a:p>
        </p:txBody>
      </p:sp>
    </p:spTree>
    <p:extLst>
      <p:ext uri="{BB962C8B-B14F-4D97-AF65-F5344CB8AC3E}">
        <p14:creationId xmlns:p14="http://schemas.microsoft.com/office/powerpoint/2010/main" val="98075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525003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08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ten innho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475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re hoved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42990B-F779-1776-96A1-847D63A403C7}"/>
              </a:ext>
            </a:extLst>
          </p:cNvPr>
          <p:cNvSpPr>
            <a:spLocks noGrp="1"/>
          </p:cNvSpPr>
          <p:nvPr>
            <p:ph type="ctrTitle"/>
          </p:nvPr>
        </p:nvSpPr>
        <p:spPr>
          <a:xfrm>
            <a:off x="2182762" y="352836"/>
            <a:ext cx="9812593" cy="855252"/>
          </a:xfrm>
          <a:prstGeom prst="rect">
            <a:avLst/>
          </a:prstGeom>
        </p:spPr>
        <p:txBody>
          <a:bodyPr anchor="b"/>
          <a:lstStyle>
            <a:lvl1pPr algn="ctr">
              <a:defRPr sz="4800" b="1">
                <a:solidFill>
                  <a:srgbClr val="339966"/>
                </a:solidFill>
                <a:effectLst>
                  <a:innerShdw blurRad="114300">
                    <a:schemeClr val="bg1"/>
                  </a:innerShdw>
                </a:effectLst>
                <a:latin typeface="Candara" panose="020E0502030303020204" pitchFamily="34" charset="0"/>
              </a:defRPr>
            </a:lvl1pPr>
          </a:lstStyle>
          <a:p>
            <a:r>
              <a:rPr lang="nb-NO" dirty="0"/>
              <a:t>Klikk for å redigere tittelstil</a:t>
            </a:r>
          </a:p>
        </p:txBody>
      </p:sp>
      <p:pic>
        <p:nvPicPr>
          <p:cNvPr id="9" name="Bilde 8">
            <a:extLst>
              <a:ext uri="{FF2B5EF4-FFF2-40B4-BE49-F238E27FC236}">
                <a16:creationId xmlns:a16="http://schemas.microsoft.com/office/drawing/2014/main" id="{EC1803CA-DEC3-8BB7-9DDC-0DBEAEB007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2073" y="1398890"/>
            <a:ext cx="7107414" cy="81694"/>
          </a:xfrm>
          <a:prstGeom prst="rect">
            <a:avLst/>
          </a:prstGeom>
          <a:effectLst>
            <a:innerShdw blurRad="114300">
              <a:schemeClr val="bg1"/>
            </a:innerShdw>
          </a:effectLst>
        </p:spPr>
      </p:pic>
    </p:spTree>
    <p:extLst>
      <p:ext uri="{BB962C8B-B14F-4D97-AF65-F5344CB8AC3E}">
        <p14:creationId xmlns:p14="http://schemas.microsoft.com/office/powerpoint/2010/main" val="828107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re overskrif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42990B-F779-1776-96A1-847D63A403C7}"/>
              </a:ext>
            </a:extLst>
          </p:cNvPr>
          <p:cNvSpPr>
            <a:spLocks noGrp="1"/>
          </p:cNvSpPr>
          <p:nvPr>
            <p:ph type="ctrTitle"/>
          </p:nvPr>
        </p:nvSpPr>
        <p:spPr>
          <a:xfrm>
            <a:off x="2182762" y="136525"/>
            <a:ext cx="9812593" cy="855252"/>
          </a:xfrm>
          <a:prstGeom prst="rect">
            <a:avLst/>
          </a:prstGeom>
        </p:spPr>
        <p:txBody>
          <a:bodyPr anchor="b"/>
          <a:lstStyle>
            <a:lvl1pPr algn="ctr">
              <a:defRPr sz="4800" b="1">
                <a:solidFill>
                  <a:srgbClr val="339966"/>
                </a:solidFill>
                <a:effectLst>
                  <a:innerShdw blurRad="114300">
                    <a:schemeClr val="bg1"/>
                  </a:innerShdw>
                </a:effectLst>
                <a:latin typeface="Candara" panose="020E0502030303020204" pitchFamily="34" charset="0"/>
              </a:defRPr>
            </a:lvl1pPr>
          </a:lstStyle>
          <a:p>
            <a:r>
              <a:rPr lang="nb-NO" dirty="0"/>
              <a:t>Klikk for å redigere tittelstil</a:t>
            </a:r>
          </a:p>
        </p:txBody>
      </p:sp>
      <p:sp>
        <p:nvSpPr>
          <p:cNvPr id="3" name="Undertittel 2">
            <a:extLst>
              <a:ext uri="{FF2B5EF4-FFF2-40B4-BE49-F238E27FC236}">
                <a16:creationId xmlns:a16="http://schemas.microsoft.com/office/drawing/2014/main" id="{44B1A55F-9835-701A-8971-07B1D5DB678A}"/>
              </a:ext>
            </a:extLst>
          </p:cNvPr>
          <p:cNvSpPr>
            <a:spLocks noGrp="1"/>
          </p:cNvSpPr>
          <p:nvPr>
            <p:ph type="subTitle" idx="1"/>
          </p:nvPr>
        </p:nvSpPr>
        <p:spPr>
          <a:xfrm>
            <a:off x="2182762" y="907999"/>
            <a:ext cx="9812592" cy="365125"/>
          </a:xfrm>
          <a:prstGeom prst="rect">
            <a:avLst/>
          </a:prstGeom>
        </p:spPr>
        <p:txBody>
          <a:bodyPr/>
          <a:lstStyle>
            <a:lvl1pPr marL="0" indent="0" algn="ctr">
              <a:buNone/>
              <a:defRPr sz="2400">
                <a:solidFill>
                  <a:schemeClr val="bg1"/>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pic>
        <p:nvPicPr>
          <p:cNvPr id="9" name="Bilde 8">
            <a:extLst>
              <a:ext uri="{FF2B5EF4-FFF2-40B4-BE49-F238E27FC236}">
                <a16:creationId xmlns:a16="http://schemas.microsoft.com/office/drawing/2014/main" id="{EC1803CA-DEC3-8BB7-9DDC-0DBEAEB007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2073" y="1398890"/>
            <a:ext cx="7107414" cy="81694"/>
          </a:xfrm>
          <a:prstGeom prst="rect">
            <a:avLst/>
          </a:prstGeom>
          <a:effectLst>
            <a:innerShdw blurRad="114300">
              <a:schemeClr val="bg1"/>
            </a:innerShdw>
          </a:effectLst>
        </p:spPr>
      </p:pic>
    </p:spTree>
    <p:extLst>
      <p:ext uri="{BB962C8B-B14F-4D97-AF65-F5344CB8AC3E}">
        <p14:creationId xmlns:p14="http://schemas.microsoft.com/office/powerpoint/2010/main" val="2966791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rute">
    <p:spTree>
      <p:nvGrpSpPr>
        <p:cNvPr id="1" name=""/>
        <p:cNvGrpSpPr/>
        <p:nvPr/>
      </p:nvGrpSpPr>
      <p:grpSpPr>
        <a:xfrm>
          <a:off x="0" y="0"/>
          <a:ext cx="0" cy="0"/>
          <a:chOff x="0" y="0"/>
          <a:chExt cx="0" cy="0"/>
        </a:xfrm>
      </p:grpSpPr>
      <p:sp>
        <p:nvSpPr>
          <p:cNvPr id="7" name="Plassholder for innhold 2">
            <a:extLst>
              <a:ext uri="{FF2B5EF4-FFF2-40B4-BE49-F238E27FC236}">
                <a16:creationId xmlns:a16="http://schemas.microsoft.com/office/drawing/2014/main" id="{E229888F-C19A-047A-F1CD-6F219886F82E}"/>
              </a:ext>
            </a:extLst>
          </p:cNvPr>
          <p:cNvSpPr>
            <a:spLocks noGrp="1"/>
          </p:cNvSpPr>
          <p:nvPr>
            <p:ph idx="10"/>
          </p:nvPr>
        </p:nvSpPr>
        <p:spPr>
          <a:xfrm>
            <a:off x="2861188" y="1858298"/>
            <a:ext cx="8465574" cy="4807972"/>
          </a:xfrm>
          <a:prstGeom prst="rect">
            <a:avLst/>
          </a:prstGeom>
        </p:spPr>
        <p:txBody>
          <a:bodyPr/>
          <a:lstStyle>
            <a:lvl1pPr marL="0" indent="0">
              <a:buNone/>
              <a:defRPr sz="240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a:defRPr sz="200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nb-NO" dirty="0"/>
              <a:t>Klikk for å redigere tekststiler i malen</a:t>
            </a:r>
          </a:p>
        </p:txBody>
      </p:sp>
      <p:sp>
        <p:nvSpPr>
          <p:cNvPr id="4" name="Tittel 1">
            <a:extLst>
              <a:ext uri="{FF2B5EF4-FFF2-40B4-BE49-F238E27FC236}">
                <a16:creationId xmlns:a16="http://schemas.microsoft.com/office/drawing/2014/main" id="{F61980F9-73CD-C25A-ED0D-B3E39A03163C}"/>
              </a:ext>
            </a:extLst>
          </p:cNvPr>
          <p:cNvSpPr>
            <a:spLocks noGrp="1"/>
          </p:cNvSpPr>
          <p:nvPr>
            <p:ph type="ctrTitle"/>
          </p:nvPr>
        </p:nvSpPr>
        <p:spPr>
          <a:xfrm>
            <a:off x="2182762" y="136525"/>
            <a:ext cx="9812593" cy="855252"/>
          </a:xfrm>
          <a:prstGeom prst="rect">
            <a:avLst/>
          </a:prstGeom>
        </p:spPr>
        <p:txBody>
          <a:bodyPr anchor="b"/>
          <a:lstStyle>
            <a:lvl1pPr algn="ctr">
              <a:defRPr sz="4800" b="1">
                <a:solidFill>
                  <a:srgbClr val="339966"/>
                </a:solidFill>
                <a:effectLst>
                  <a:innerShdw blurRad="114300">
                    <a:schemeClr val="bg1"/>
                  </a:innerShdw>
                </a:effectLst>
                <a:latin typeface="Candara" panose="020E0502030303020204" pitchFamily="34" charset="0"/>
              </a:defRPr>
            </a:lvl1pPr>
          </a:lstStyle>
          <a:p>
            <a:r>
              <a:rPr lang="nb-NO" dirty="0"/>
              <a:t>Klikk for å redigere tittelstil</a:t>
            </a:r>
          </a:p>
        </p:txBody>
      </p:sp>
      <p:sp>
        <p:nvSpPr>
          <p:cNvPr id="5" name="Undertittel 2">
            <a:extLst>
              <a:ext uri="{FF2B5EF4-FFF2-40B4-BE49-F238E27FC236}">
                <a16:creationId xmlns:a16="http://schemas.microsoft.com/office/drawing/2014/main" id="{EEF147A3-586C-26D5-DA0E-195D07D6F0F0}"/>
              </a:ext>
            </a:extLst>
          </p:cNvPr>
          <p:cNvSpPr>
            <a:spLocks noGrp="1"/>
          </p:cNvSpPr>
          <p:nvPr>
            <p:ph type="subTitle" idx="1"/>
          </p:nvPr>
        </p:nvSpPr>
        <p:spPr>
          <a:xfrm>
            <a:off x="2182762" y="907999"/>
            <a:ext cx="9812592" cy="365125"/>
          </a:xfrm>
          <a:prstGeom prst="rect">
            <a:avLst/>
          </a:prstGeom>
        </p:spPr>
        <p:txBody>
          <a:bodyPr/>
          <a:lstStyle>
            <a:lvl1pPr marL="0" indent="0" algn="ctr">
              <a:buNone/>
              <a:defRPr sz="2400">
                <a:solidFill>
                  <a:schemeClr val="bg1"/>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pic>
        <p:nvPicPr>
          <p:cNvPr id="6" name="Bilde 5">
            <a:extLst>
              <a:ext uri="{FF2B5EF4-FFF2-40B4-BE49-F238E27FC236}">
                <a16:creationId xmlns:a16="http://schemas.microsoft.com/office/drawing/2014/main" id="{00178674-26BB-29F8-1C61-3EA6B7D1A6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2073" y="1398890"/>
            <a:ext cx="7107414" cy="81694"/>
          </a:xfrm>
          <a:prstGeom prst="rect">
            <a:avLst/>
          </a:prstGeom>
          <a:effectLst>
            <a:innerShdw blurRad="114300">
              <a:schemeClr val="bg1"/>
            </a:innerShdw>
          </a:effectLst>
        </p:spPr>
      </p:pic>
    </p:spTree>
    <p:extLst>
      <p:ext uri="{BB962C8B-B14F-4D97-AF65-F5344CB8AC3E}">
        <p14:creationId xmlns:p14="http://schemas.microsoft.com/office/powerpoint/2010/main" val="1893170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nktliste - 5 nivå">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42990B-F779-1776-96A1-847D63A403C7}"/>
              </a:ext>
            </a:extLst>
          </p:cNvPr>
          <p:cNvSpPr>
            <a:spLocks noGrp="1"/>
          </p:cNvSpPr>
          <p:nvPr>
            <p:ph type="ctrTitle"/>
          </p:nvPr>
        </p:nvSpPr>
        <p:spPr>
          <a:xfrm>
            <a:off x="2182762" y="136525"/>
            <a:ext cx="9812593" cy="855252"/>
          </a:xfrm>
          <a:prstGeom prst="rect">
            <a:avLst/>
          </a:prstGeom>
        </p:spPr>
        <p:txBody>
          <a:bodyPr anchor="b"/>
          <a:lstStyle>
            <a:lvl1pPr algn="ctr">
              <a:defRPr sz="4800" b="1">
                <a:solidFill>
                  <a:srgbClr val="339966"/>
                </a:solidFill>
                <a:effectLst>
                  <a:innerShdw blurRad="114300">
                    <a:schemeClr val="bg1"/>
                  </a:innerShdw>
                </a:effectLst>
                <a:latin typeface="Candara" panose="020E0502030303020204" pitchFamily="34" charset="0"/>
              </a:defRPr>
            </a:lvl1pPr>
          </a:lstStyle>
          <a:p>
            <a:r>
              <a:rPr lang="nb-NO" dirty="0"/>
              <a:t>Klikk for å redigere tittelstil</a:t>
            </a:r>
          </a:p>
        </p:txBody>
      </p:sp>
      <p:sp>
        <p:nvSpPr>
          <p:cNvPr id="3" name="Undertittel 2">
            <a:extLst>
              <a:ext uri="{FF2B5EF4-FFF2-40B4-BE49-F238E27FC236}">
                <a16:creationId xmlns:a16="http://schemas.microsoft.com/office/drawing/2014/main" id="{44B1A55F-9835-701A-8971-07B1D5DB678A}"/>
              </a:ext>
            </a:extLst>
          </p:cNvPr>
          <p:cNvSpPr>
            <a:spLocks noGrp="1"/>
          </p:cNvSpPr>
          <p:nvPr>
            <p:ph type="subTitle" idx="1"/>
          </p:nvPr>
        </p:nvSpPr>
        <p:spPr>
          <a:xfrm>
            <a:off x="2182762" y="907999"/>
            <a:ext cx="9812592" cy="365125"/>
          </a:xfrm>
          <a:prstGeom prst="rect">
            <a:avLst/>
          </a:prstGeom>
        </p:spPr>
        <p:txBody>
          <a:bodyPr/>
          <a:lstStyle>
            <a:lvl1pPr marL="0" indent="0" algn="ctr">
              <a:buNone/>
              <a:defRPr sz="2400">
                <a:solidFill>
                  <a:schemeClr val="bg1"/>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7" name="Plassholder for innhold 2">
            <a:extLst>
              <a:ext uri="{FF2B5EF4-FFF2-40B4-BE49-F238E27FC236}">
                <a16:creationId xmlns:a16="http://schemas.microsoft.com/office/drawing/2014/main" id="{E229888F-C19A-047A-F1CD-6F219886F82E}"/>
              </a:ext>
            </a:extLst>
          </p:cNvPr>
          <p:cNvSpPr>
            <a:spLocks noGrp="1"/>
          </p:cNvSpPr>
          <p:nvPr>
            <p:ph idx="10"/>
          </p:nvPr>
        </p:nvSpPr>
        <p:spPr>
          <a:xfrm>
            <a:off x="2861188" y="1858298"/>
            <a:ext cx="8465574" cy="4807972"/>
          </a:xfrm>
          <a:prstGeom prst="rect">
            <a:avLst/>
          </a:prstGeom>
        </p:spPr>
        <p:txBody>
          <a:bodyPr/>
          <a:lstStyle>
            <a:lvl1pPr>
              <a:defRPr b="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a:defRPr>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a:defRPr>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a:defRPr>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a:defRPr>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9" name="Bilde 8">
            <a:extLst>
              <a:ext uri="{FF2B5EF4-FFF2-40B4-BE49-F238E27FC236}">
                <a16:creationId xmlns:a16="http://schemas.microsoft.com/office/drawing/2014/main" id="{EC1803CA-DEC3-8BB7-9DDC-0DBEAEB007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2073" y="1398890"/>
            <a:ext cx="7107414" cy="81694"/>
          </a:xfrm>
          <a:prstGeom prst="rect">
            <a:avLst/>
          </a:prstGeom>
          <a:effectLst>
            <a:innerShdw blurRad="114300">
              <a:schemeClr val="bg1"/>
            </a:innerShdw>
          </a:effectLst>
        </p:spPr>
      </p:pic>
    </p:spTree>
    <p:extLst>
      <p:ext uri="{BB962C8B-B14F-4D97-AF65-F5344CB8AC3E}">
        <p14:creationId xmlns:p14="http://schemas.microsoft.com/office/powerpoint/2010/main" val="1877387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nktliste - 2 nivå">
    <p:spTree>
      <p:nvGrpSpPr>
        <p:cNvPr id="1" name=""/>
        <p:cNvGrpSpPr/>
        <p:nvPr/>
      </p:nvGrpSpPr>
      <p:grpSpPr>
        <a:xfrm>
          <a:off x="0" y="0"/>
          <a:ext cx="0" cy="0"/>
          <a:chOff x="0" y="0"/>
          <a:chExt cx="0" cy="0"/>
        </a:xfrm>
      </p:grpSpPr>
      <p:sp>
        <p:nvSpPr>
          <p:cNvPr id="7" name="Plassholder for innhold 2">
            <a:extLst>
              <a:ext uri="{FF2B5EF4-FFF2-40B4-BE49-F238E27FC236}">
                <a16:creationId xmlns:a16="http://schemas.microsoft.com/office/drawing/2014/main" id="{E229888F-C19A-047A-F1CD-6F219886F82E}"/>
              </a:ext>
            </a:extLst>
          </p:cNvPr>
          <p:cNvSpPr>
            <a:spLocks noGrp="1"/>
          </p:cNvSpPr>
          <p:nvPr>
            <p:ph idx="10"/>
          </p:nvPr>
        </p:nvSpPr>
        <p:spPr>
          <a:xfrm>
            <a:off x="2861188" y="1858298"/>
            <a:ext cx="8465574" cy="4807972"/>
          </a:xfrm>
          <a:prstGeom prst="rect">
            <a:avLst/>
          </a:prstGeom>
        </p:spPr>
        <p:txBody>
          <a:bodyPr/>
          <a:lstStyle>
            <a:lvl1pPr>
              <a:defRPr sz="240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a:defRPr sz="200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nb-NO" dirty="0"/>
              <a:t>Klikk for å redigere tekststiler i malen</a:t>
            </a:r>
          </a:p>
          <a:p>
            <a:pPr lvl="1"/>
            <a:r>
              <a:rPr lang="nb-NO" dirty="0"/>
              <a:t>Andre nivå</a:t>
            </a:r>
          </a:p>
        </p:txBody>
      </p:sp>
      <p:sp>
        <p:nvSpPr>
          <p:cNvPr id="4" name="Tittel 1">
            <a:extLst>
              <a:ext uri="{FF2B5EF4-FFF2-40B4-BE49-F238E27FC236}">
                <a16:creationId xmlns:a16="http://schemas.microsoft.com/office/drawing/2014/main" id="{E7ADEDD4-A982-93B7-DD17-6CDA95A26313}"/>
              </a:ext>
            </a:extLst>
          </p:cNvPr>
          <p:cNvSpPr>
            <a:spLocks noGrp="1"/>
          </p:cNvSpPr>
          <p:nvPr>
            <p:ph type="ctrTitle"/>
          </p:nvPr>
        </p:nvSpPr>
        <p:spPr>
          <a:xfrm>
            <a:off x="2182762" y="136525"/>
            <a:ext cx="9812593" cy="855252"/>
          </a:xfrm>
          <a:prstGeom prst="rect">
            <a:avLst/>
          </a:prstGeom>
        </p:spPr>
        <p:txBody>
          <a:bodyPr anchor="b"/>
          <a:lstStyle>
            <a:lvl1pPr algn="ctr">
              <a:defRPr sz="4800" b="1">
                <a:solidFill>
                  <a:srgbClr val="339966"/>
                </a:solidFill>
                <a:effectLst>
                  <a:innerShdw blurRad="114300">
                    <a:schemeClr val="bg1"/>
                  </a:innerShdw>
                </a:effectLst>
                <a:latin typeface="Candara" panose="020E0502030303020204" pitchFamily="34" charset="0"/>
              </a:defRPr>
            </a:lvl1pPr>
          </a:lstStyle>
          <a:p>
            <a:r>
              <a:rPr lang="nb-NO" dirty="0"/>
              <a:t>Klikk for å redigere tittelstil</a:t>
            </a:r>
          </a:p>
        </p:txBody>
      </p:sp>
      <p:sp>
        <p:nvSpPr>
          <p:cNvPr id="5" name="Undertittel 2">
            <a:extLst>
              <a:ext uri="{FF2B5EF4-FFF2-40B4-BE49-F238E27FC236}">
                <a16:creationId xmlns:a16="http://schemas.microsoft.com/office/drawing/2014/main" id="{AF331462-ADFB-3AF6-0B04-3826A9350642}"/>
              </a:ext>
            </a:extLst>
          </p:cNvPr>
          <p:cNvSpPr>
            <a:spLocks noGrp="1"/>
          </p:cNvSpPr>
          <p:nvPr>
            <p:ph type="subTitle" idx="1"/>
          </p:nvPr>
        </p:nvSpPr>
        <p:spPr>
          <a:xfrm>
            <a:off x="2182762" y="907999"/>
            <a:ext cx="9812592" cy="365125"/>
          </a:xfrm>
          <a:prstGeom prst="rect">
            <a:avLst/>
          </a:prstGeom>
        </p:spPr>
        <p:txBody>
          <a:bodyPr/>
          <a:lstStyle>
            <a:lvl1pPr marL="0" indent="0" algn="ctr">
              <a:buNone/>
              <a:defRPr sz="2400">
                <a:solidFill>
                  <a:schemeClr val="bg1"/>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pic>
        <p:nvPicPr>
          <p:cNvPr id="6" name="Bilde 5">
            <a:extLst>
              <a:ext uri="{FF2B5EF4-FFF2-40B4-BE49-F238E27FC236}">
                <a16:creationId xmlns:a16="http://schemas.microsoft.com/office/drawing/2014/main" id="{F3A3DB88-FC7E-BEB1-D11F-3F13DBFE4C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2073" y="1398890"/>
            <a:ext cx="7107414" cy="81694"/>
          </a:xfrm>
          <a:prstGeom prst="rect">
            <a:avLst/>
          </a:prstGeom>
          <a:effectLst>
            <a:innerShdw blurRad="114300">
              <a:schemeClr val="bg1"/>
            </a:innerShdw>
          </a:effectLst>
        </p:spPr>
      </p:pic>
    </p:spTree>
    <p:extLst>
      <p:ext uri="{BB962C8B-B14F-4D97-AF65-F5344CB8AC3E}">
        <p14:creationId xmlns:p14="http://schemas.microsoft.com/office/powerpoint/2010/main" val="4003777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merert list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42990B-F779-1776-96A1-847D63A403C7}"/>
              </a:ext>
            </a:extLst>
          </p:cNvPr>
          <p:cNvSpPr>
            <a:spLocks noGrp="1"/>
          </p:cNvSpPr>
          <p:nvPr>
            <p:ph type="ctrTitle"/>
          </p:nvPr>
        </p:nvSpPr>
        <p:spPr>
          <a:xfrm>
            <a:off x="2182762" y="352836"/>
            <a:ext cx="9812593" cy="855252"/>
          </a:xfrm>
          <a:prstGeom prst="rect">
            <a:avLst/>
          </a:prstGeom>
        </p:spPr>
        <p:txBody>
          <a:bodyPr anchor="b"/>
          <a:lstStyle>
            <a:lvl1pPr algn="ctr">
              <a:defRPr sz="4800" b="1">
                <a:solidFill>
                  <a:srgbClr val="339966"/>
                </a:solidFill>
                <a:effectLst>
                  <a:innerShdw blurRad="114300">
                    <a:schemeClr val="bg1"/>
                  </a:innerShdw>
                </a:effectLst>
                <a:latin typeface="Candara" panose="020E0502030303020204" pitchFamily="34" charset="0"/>
              </a:defRPr>
            </a:lvl1pPr>
          </a:lstStyle>
          <a:p>
            <a:r>
              <a:rPr lang="nb-NO" dirty="0"/>
              <a:t>Klikk for å redigere tittelstil</a:t>
            </a:r>
          </a:p>
        </p:txBody>
      </p:sp>
      <p:sp>
        <p:nvSpPr>
          <p:cNvPr id="7" name="Plassholder for innhold 2">
            <a:extLst>
              <a:ext uri="{FF2B5EF4-FFF2-40B4-BE49-F238E27FC236}">
                <a16:creationId xmlns:a16="http://schemas.microsoft.com/office/drawing/2014/main" id="{E229888F-C19A-047A-F1CD-6F219886F82E}"/>
              </a:ext>
            </a:extLst>
          </p:cNvPr>
          <p:cNvSpPr>
            <a:spLocks noGrp="1"/>
          </p:cNvSpPr>
          <p:nvPr>
            <p:ph idx="10"/>
          </p:nvPr>
        </p:nvSpPr>
        <p:spPr>
          <a:xfrm>
            <a:off x="2861188" y="1858298"/>
            <a:ext cx="8465574" cy="4807972"/>
          </a:xfrm>
          <a:prstGeom prst="rect">
            <a:avLst/>
          </a:prstGeom>
        </p:spPr>
        <p:txBody>
          <a:bodyPr/>
          <a:lstStyle>
            <a:lvl1pPr marL="514350" indent="-514350">
              <a:buClr>
                <a:srgbClr val="8DABCF"/>
              </a:buClr>
              <a:buSzPct val="125000"/>
              <a:buFont typeface="+mj-lt"/>
              <a:buAutoNum type="arabicPeriod"/>
              <a:defRPr b="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a:defRPr>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a:defRPr>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a:defRPr>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a:defRPr>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nb-NO" dirty="0"/>
              <a:t>Klikk for å redigere tekststiler i malen</a:t>
            </a:r>
          </a:p>
        </p:txBody>
      </p:sp>
      <p:pic>
        <p:nvPicPr>
          <p:cNvPr id="9" name="Bilde 8">
            <a:extLst>
              <a:ext uri="{FF2B5EF4-FFF2-40B4-BE49-F238E27FC236}">
                <a16:creationId xmlns:a16="http://schemas.microsoft.com/office/drawing/2014/main" id="{EC1803CA-DEC3-8BB7-9DDC-0DBEAEB007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2073" y="1398890"/>
            <a:ext cx="7107414" cy="81694"/>
          </a:xfrm>
          <a:prstGeom prst="rect">
            <a:avLst/>
          </a:prstGeom>
          <a:effectLst>
            <a:innerShdw blurRad="114300">
              <a:schemeClr val="bg1"/>
            </a:innerShdw>
          </a:effectLst>
        </p:spPr>
      </p:pic>
    </p:spTree>
    <p:extLst>
      <p:ext uri="{BB962C8B-B14F-4D97-AF65-F5344CB8AC3E}">
        <p14:creationId xmlns:p14="http://schemas.microsoft.com/office/powerpoint/2010/main" val="3796036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tat">
    <p:spTree>
      <p:nvGrpSpPr>
        <p:cNvPr id="1" name=""/>
        <p:cNvGrpSpPr/>
        <p:nvPr/>
      </p:nvGrpSpPr>
      <p:grpSpPr>
        <a:xfrm>
          <a:off x="0" y="0"/>
          <a:ext cx="0" cy="0"/>
          <a:chOff x="0" y="0"/>
          <a:chExt cx="0" cy="0"/>
        </a:xfrm>
      </p:grpSpPr>
      <p:sp>
        <p:nvSpPr>
          <p:cNvPr id="7" name="Plassholder for innhold 2">
            <a:extLst>
              <a:ext uri="{FF2B5EF4-FFF2-40B4-BE49-F238E27FC236}">
                <a16:creationId xmlns:a16="http://schemas.microsoft.com/office/drawing/2014/main" id="{E229888F-C19A-047A-F1CD-6F219886F82E}"/>
              </a:ext>
            </a:extLst>
          </p:cNvPr>
          <p:cNvSpPr>
            <a:spLocks noGrp="1"/>
          </p:cNvSpPr>
          <p:nvPr>
            <p:ph idx="10"/>
          </p:nvPr>
        </p:nvSpPr>
        <p:spPr>
          <a:xfrm>
            <a:off x="2861188" y="1858298"/>
            <a:ext cx="8465574" cy="4807972"/>
          </a:xfrm>
          <a:prstGeom prst="rect">
            <a:avLst/>
          </a:prstGeom>
        </p:spPr>
        <p:txBody>
          <a:bodyPr/>
          <a:lstStyle>
            <a:lvl1pPr marL="0" indent="0" algn="ctr">
              <a:buNone/>
              <a:defRPr i="1">
                <a:solidFill>
                  <a:schemeClr val="bg1"/>
                </a:solidFill>
                <a:latin typeface="Segoe UI Semilight" panose="020B0402040204020203" pitchFamily="34" charset="0"/>
                <a:ea typeface="Segoe UI Historic" panose="020B05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nb-NO" dirty="0"/>
              <a:t>Klikk for å redigere tekststiler i malen</a:t>
            </a:r>
          </a:p>
        </p:txBody>
      </p:sp>
      <p:sp>
        <p:nvSpPr>
          <p:cNvPr id="4" name="Tittel 1">
            <a:extLst>
              <a:ext uri="{FF2B5EF4-FFF2-40B4-BE49-F238E27FC236}">
                <a16:creationId xmlns:a16="http://schemas.microsoft.com/office/drawing/2014/main" id="{DA079488-787A-95DA-D5F4-D1AA2AD8F244}"/>
              </a:ext>
            </a:extLst>
          </p:cNvPr>
          <p:cNvSpPr>
            <a:spLocks noGrp="1"/>
          </p:cNvSpPr>
          <p:nvPr>
            <p:ph type="ctrTitle"/>
          </p:nvPr>
        </p:nvSpPr>
        <p:spPr>
          <a:xfrm>
            <a:off x="2182762" y="136525"/>
            <a:ext cx="9812593" cy="855252"/>
          </a:xfrm>
          <a:prstGeom prst="rect">
            <a:avLst/>
          </a:prstGeom>
        </p:spPr>
        <p:txBody>
          <a:bodyPr anchor="b"/>
          <a:lstStyle>
            <a:lvl1pPr algn="ctr">
              <a:defRPr sz="4800" b="1">
                <a:solidFill>
                  <a:srgbClr val="339966"/>
                </a:solidFill>
                <a:effectLst>
                  <a:innerShdw blurRad="114300">
                    <a:schemeClr val="bg1"/>
                  </a:innerShdw>
                </a:effectLst>
                <a:latin typeface="Candara" panose="020E0502030303020204" pitchFamily="34" charset="0"/>
              </a:defRPr>
            </a:lvl1pPr>
          </a:lstStyle>
          <a:p>
            <a:r>
              <a:rPr lang="nb-NO" dirty="0"/>
              <a:t>Klikk for å redigere tittelstil</a:t>
            </a:r>
          </a:p>
        </p:txBody>
      </p:sp>
      <p:sp>
        <p:nvSpPr>
          <p:cNvPr id="5" name="Undertittel 2">
            <a:extLst>
              <a:ext uri="{FF2B5EF4-FFF2-40B4-BE49-F238E27FC236}">
                <a16:creationId xmlns:a16="http://schemas.microsoft.com/office/drawing/2014/main" id="{D83AFE7A-6F1C-6B46-12C2-55444920BD43}"/>
              </a:ext>
            </a:extLst>
          </p:cNvPr>
          <p:cNvSpPr>
            <a:spLocks noGrp="1"/>
          </p:cNvSpPr>
          <p:nvPr>
            <p:ph type="subTitle" idx="1"/>
          </p:nvPr>
        </p:nvSpPr>
        <p:spPr>
          <a:xfrm>
            <a:off x="2182762" y="907999"/>
            <a:ext cx="9812592" cy="365125"/>
          </a:xfrm>
          <a:prstGeom prst="rect">
            <a:avLst/>
          </a:prstGeom>
        </p:spPr>
        <p:txBody>
          <a:bodyPr/>
          <a:lstStyle>
            <a:lvl1pPr marL="0" indent="0" algn="ctr">
              <a:buNone/>
              <a:defRPr sz="2400">
                <a:solidFill>
                  <a:schemeClr val="bg1"/>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pic>
        <p:nvPicPr>
          <p:cNvPr id="6" name="Bilde 5">
            <a:extLst>
              <a:ext uri="{FF2B5EF4-FFF2-40B4-BE49-F238E27FC236}">
                <a16:creationId xmlns:a16="http://schemas.microsoft.com/office/drawing/2014/main" id="{396DB3A9-C6C6-AC3C-DFB1-E43007C0E5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2073" y="1398890"/>
            <a:ext cx="7107414" cy="81694"/>
          </a:xfrm>
          <a:prstGeom prst="rect">
            <a:avLst/>
          </a:prstGeom>
          <a:effectLst>
            <a:innerShdw blurRad="114300">
              <a:schemeClr val="bg1"/>
            </a:innerShdw>
          </a:effectLst>
        </p:spPr>
      </p:pic>
    </p:spTree>
    <p:extLst>
      <p:ext uri="{BB962C8B-B14F-4D97-AF65-F5344CB8AC3E}">
        <p14:creationId xmlns:p14="http://schemas.microsoft.com/office/powerpoint/2010/main" val="3757488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463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4AF4766-B372-E93E-33D9-08F029DF61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4780" y="4717399"/>
            <a:ext cx="7077873" cy="2251034"/>
          </a:xfrm>
          <a:prstGeom prst="rect">
            <a:avLst/>
          </a:prstGeom>
          <a:effectLst>
            <a:softEdge rad="127000"/>
          </a:effectLst>
        </p:spPr>
      </p:pic>
      <p:sp>
        <p:nvSpPr>
          <p:cNvPr id="8" name="Tittel 1">
            <a:extLst>
              <a:ext uri="{FF2B5EF4-FFF2-40B4-BE49-F238E27FC236}">
                <a16:creationId xmlns:a16="http://schemas.microsoft.com/office/drawing/2014/main" id="{63AB2276-4EAF-7867-AC90-902287A5A239}"/>
              </a:ext>
            </a:extLst>
          </p:cNvPr>
          <p:cNvSpPr>
            <a:spLocks noGrp="1"/>
          </p:cNvSpPr>
          <p:nvPr>
            <p:ph type="ctrTitle"/>
          </p:nvPr>
        </p:nvSpPr>
        <p:spPr>
          <a:xfrm>
            <a:off x="2694151" y="5240115"/>
            <a:ext cx="8878530" cy="855252"/>
          </a:xfrm>
          <a:prstGeom prst="rect">
            <a:avLst/>
          </a:prstGeom>
        </p:spPr>
        <p:txBody>
          <a:bodyPr anchor="b"/>
          <a:lstStyle>
            <a:lvl1pPr algn="ctr">
              <a:defRPr sz="5400" b="1">
                <a:solidFill>
                  <a:srgbClr val="003300"/>
                </a:solidFill>
                <a:latin typeface="Candara" panose="020E0502030303020204" pitchFamily="34" charset="0"/>
              </a:defRPr>
            </a:lvl1pPr>
          </a:lstStyle>
          <a:p>
            <a:r>
              <a:rPr lang="nb-NO" dirty="0"/>
              <a:t>Klikk for å redigere tittelstil</a:t>
            </a:r>
          </a:p>
        </p:txBody>
      </p:sp>
      <p:sp>
        <p:nvSpPr>
          <p:cNvPr id="9" name="Undertittel 2">
            <a:extLst>
              <a:ext uri="{FF2B5EF4-FFF2-40B4-BE49-F238E27FC236}">
                <a16:creationId xmlns:a16="http://schemas.microsoft.com/office/drawing/2014/main" id="{ABADF724-5150-8C39-9A91-3EE60C054522}"/>
              </a:ext>
            </a:extLst>
          </p:cNvPr>
          <p:cNvSpPr>
            <a:spLocks noGrp="1"/>
          </p:cNvSpPr>
          <p:nvPr>
            <p:ph type="subTitle" idx="1"/>
          </p:nvPr>
        </p:nvSpPr>
        <p:spPr>
          <a:xfrm>
            <a:off x="2694151" y="6120456"/>
            <a:ext cx="8898194" cy="365125"/>
          </a:xfrm>
          <a:prstGeom prst="rect">
            <a:avLst/>
          </a:prstGeom>
        </p:spPr>
        <p:txBody>
          <a:bodyPr/>
          <a:lstStyle>
            <a:lvl1pPr marL="0" indent="0" algn="ctr">
              <a:buNone/>
              <a:defRPr sz="2600">
                <a:solidFill>
                  <a:srgbClr val="339966"/>
                </a:solidFill>
                <a:effectLst>
                  <a:outerShdw blurRad="127000" algn="ctr" rotWithShape="0">
                    <a:schemeClr val="bg1"/>
                  </a:outerShdw>
                </a:effectLst>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2227986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42990B-F779-1776-96A1-847D63A403C7}"/>
              </a:ext>
            </a:extLst>
          </p:cNvPr>
          <p:cNvSpPr>
            <a:spLocks noGrp="1"/>
          </p:cNvSpPr>
          <p:nvPr>
            <p:ph type="ctrTitle"/>
          </p:nvPr>
        </p:nvSpPr>
        <p:spPr>
          <a:xfrm>
            <a:off x="2182762" y="136525"/>
            <a:ext cx="9812593" cy="855252"/>
          </a:xfrm>
          <a:prstGeom prst="rect">
            <a:avLst/>
          </a:prstGeom>
        </p:spPr>
        <p:txBody>
          <a:bodyPr anchor="b"/>
          <a:lstStyle>
            <a:lvl1pPr algn="ctr">
              <a:defRPr sz="4800" b="1">
                <a:solidFill>
                  <a:srgbClr val="003300">
                    <a:alpha val="80000"/>
                  </a:srgbClr>
                </a:solidFill>
                <a:latin typeface="Candara" panose="020E0502030303020204" pitchFamily="34" charset="0"/>
              </a:defRPr>
            </a:lvl1pPr>
          </a:lstStyle>
          <a:p>
            <a:r>
              <a:rPr lang="nb-NO" dirty="0"/>
              <a:t>Klikk for å redigere tittelstil</a:t>
            </a:r>
          </a:p>
        </p:txBody>
      </p:sp>
      <p:sp>
        <p:nvSpPr>
          <p:cNvPr id="3" name="Undertittel 2">
            <a:extLst>
              <a:ext uri="{FF2B5EF4-FFF2-40B4-BE49-F238E27FC236}">
                <a16:creationId xmlns:a16="http://schemas.microsoft.com/office/drawing/2014/main" id="{44B1A55F-9835-701A-8971-07B1D5DB678A}"/>
              </a:ext>
            </a:extLst>
          </p:cNvPr>
          <p:cNvSpPr>
            <a:spLocks noGrp="1"/>
          </p:cNvSpPr>
          <p:nvPr>
            <p:ph type="subTitle" idx="1"/>
          </p:nvPr>
        </p:nvSpPr>
        <p:spPr>
          <a:xfrm>
            <a:off x="2182762" y="907999"/>
            <a:ext cx="9812592" cy="365125"/>
          </a:xfrm>
          <a:prstGeom prst="rect">
            <a:avLst/>
          </a:prstGeom>
        </p:spPr>
        <p:txBody>
          <a:bodyPr/>
          <a:lstStyle>
            <a:lvl1pPr marL="0" indent="0" algn="ctr">
              <a:buNone/>
              <a:defRPr sz="2400">
                <a:solidFill>
                  <a:srgbClr val="339966"/>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pic>
        <p:nvPicPr>
          <p:cNvPr id="5" name="Bilde 4">
            <a:extLst>
              <a:ext uri="{FF2B5EF4-FFF2-40B4-BE49-F238E27FC236}">
                <a16:creationId xmlns:a16="http://schemas.microsoft.com/office/drawing/2014/main" id="{D9604AE7-AA1A-D8C8-DBA6-A2D65C30A1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0284" y="1396173"/>
            <a:ext cx="7167716" cy="79235"/>
          </a:xfrm>
          <a:prstGeom prst="rect">
            <a:avLst/>
          </a:prstGeom>
        </p:spPr>
      </p:pic>
    </p:spTree>
    <p:extLst>
      <p:ext uri="{BB962C8B-B14F-4D97-AF65-F5344CB8AC3E}">
        <p14:creationId xmlns:p14="http://schemas.microsoft.com/office/powerpoint/2010/main" val="3188610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4AF4766-B372-E93E-33D9-08F029DF61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9526" y="4697303"/>
            <a:ext cx="10045326" cy="2251034"/>
          </a:xfrm>
          <a:prstGeom prst="rect">
            <a:avLst/>
          </a:prstGeom>
          <a:effectLst>
            <a:softEdge rad="177800"/>
          </a:effectLst>
        </p:spPr>
      </p:pic>
      <p:sp>
        <p:nvSpPr>
          <p:cNvPr id="8" name="Tittel 1">
            <a:extLst>
              <a:ext uri="{FF2B5EF4-FFF2-40B4-BE49-F238E27FC236}">
                <a16:creationId xmlns:a16="http://schemas.microsoft.com/office/drawing/2014/main" id="{63AB2276-4EAF-7867-AC90-902287A5A239}"/>
              </a:ext>
            </a:extLst>
          </p:cNvPr>
          <p:cNvSpPr>
            <a:spLocks noGrp="1"/>
          </p:cNvSpPr>
          <p:nvPr>
            <p:ph type="ctrTitle"/>
          </p:nvPr>
        </p:nvSpPr>
        <p:spPr>
          <a:xfrm>
            <a:off x="2080010" y="5240115"/>
            <a:ext cx="9766998" cy="855252"/>
          </a:xfrm>
          <a:prstGeom prst="rect">
            <a:avLst/>
          </a:prstGeom>
        </p:spPr>
        <p:txBody>
          <a:bodyPr anchor="b"/>
          <a:lstStyle>
            <a:lvl1pPr algn="ctr">
              <a:defRPr sz="5400" b="1">
                <a:solidFill>
                  <a:srgbClr val="003300"/>
                </a:solidFill>
                <a:latin typeface="Candara" panose="020E0502030303020204" pitchFamily="34" charset="0"/>
              </a:defRPr>
            </a:lvl1pPr>
          </a:lstStyle>
          <a:p>
            <a:r>
              <a:rPr lang="nb-NO" dirty="0"/>
              <a:t>Klikk for å redigere tittelstil</a:t>
            </a:r>
          </a:p>
        </p:txBody>
      </p:sp>
      <p:sp>
        <p:nvSpPr>
          <p:cNvPr id="9" name="Undertittel 2">
            <a:extLst>
              <a:ext uri="{FF2B5EF4-FFF2-40B4-BE49-F238E27FC236}">
                <a16:creationId xmlns:a16="http://schemas.microsoft.com/office/drawing/2014/main" id="{ABADF724-5150-8C39-9A91-3EE60C054522}"/>
              </a:ext>
            </a:extLst>
          </p:cNvPr>
          <p:cNvSpPr>
            <a:spLocks noGrp="1"/>
          </p:cNvSpPr>
          <p:nvPr>
            <p:ph type="subTitle" idx="1"/>
          </p:nvPr>
        </p:nvSpPr>
        <p:spPr>
          <a:xfrm>
            <a:off x="2080010" y="6120456"/>
            <a:ext cx="9766998" cy="365125"/>
          </a:xfrm>
          <a:prstGeom prst="rect">
            <a:avLst/>
          </a:prstGeom>
        </p:spPr>
        <p:txBody>
          <a:bodyPr/>
          <a:lstStyle>
            <a:lvl1pPr marL="0" indent="0" algn="ctr">
              <a:buNone/>
              <a:defRPr sz="2600">
                <a:solidFill>
                  <a:srgbClr val="339966"/>
                </a:solidFill>
                <a:effectLst>
                  <a:outerShdw blurRad="127000" algn="ctr" rotWithShape="0">
                    <a:schemeClr val="bg1"/>
                  </a:outerShdw>
                </a:effectLst>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1425637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tellysbilde">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4AF4766-B372-E93E-33D9-08F029DF61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9769" y="4938464"/>
            <a:ext cx="9887577" cy="2251034"/>
          </a:xfrm>
          <a:prstGeom prst="rect">
            <a:avLst/>
          </a:prstGeom>
          <a:effectLst>
            <a:softEdge rad="177800"/>
          </a:effectLst>
        </p:spPr>
      </p:pic>
      <p:sp>
        <p:nvSpPr>
          <p:cNvPr id="8" name="Tittel 1">
            <a:extLst>
              <a:ext uri="{FF2B5EF4-FFF2-40B4-BE49-F238E27FC236}">
                <a16:creationId xmlns:a16="http://schemas.microsoft.com/office/drawing/2014/main" id="{63AB2276-4EAF-7867-AC90-902287A5A239}"/>
              </a:ext>
            </a:extLst>
          </p:cNvPr>
          <p:cNvSpPr>
            <a:spLocks noGrp="1"/>
          </p:cNvSpPr>
          <p:nvPr>
            <p:ph type="ctrTitle"/>
          </p:nvPr>
        </p:nvSpPr>
        <p:spPr>
          <a:xfrm>
            <a:off x="2080010" y="5481274"/>
            <a:ext cx="9766998" cy="855252"/>
          </a:xfrm>
          <a:prstGeom prst="rect">
            <a:avLst/>
          </a:prstGeom>
        </p:spPr>
        <p:txBody>
          <a:bodyPr anchor="b"/>
          <a:lstStyle>
            <a:lvl1pPr algn="ctr">
              <a:defRPr sz="5400" b="1">
                <a:solidFill>
                  <a:srgbClr val="003300"/>
                </a:solidFill>
                <a:latin typeface="Candara" panose="020E0502030303020204" pitchFamily="34" charset="0"/>
              </a:defRPr>
            </a:lvl1pPr>
          </a:lstStyle>
          <a:p>
            <a:r>
              <a:rPr lang="nb-NO" dirty="0"/>
              <a:t>Klikk for å redigere tittelstil</a:t>
            </a:r>
          </a:p>
        </p:txBody>
      </p:sp>
    </p:spTree>
    <p:extLst>
      <p:ext uri="{BB962C8B-B14F-4D97-AF65-F5344CB8AC3E}">
        <p14:creationId xmlns:p14="http://schemas.microsoft.com/office/powerpoint/2010/main" val="1399198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42665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Plassholder for innhold 2">
            <a:extLst>
              <a:ext uri="{FF2B5EF4-FFF2-40B4-BE49-F238E27FC236}">
                <a16:creationId xmlns:a16="http://schemas.microsoft.com/office/drawing/2014/main" id="{E229888F-C19A-047A-F1CD-6F219886F82E}"/>
              </a:ext>
            </a:extLst>
          </p:cNvPr>
          <p:cNvSpPr>
            <a:spLocks noGrp="1"/>
          </p:cNvSpPr>
          <p:nvPr>
            <p:ph idx="10"/>
          </p:nvPr>
        </p:nvSpPr>
        <p:spPr>
          <a:xfrm>
            <a:off x="2861188" y="1858298"/>
            <a:ext cx="8465574" cy="4807972"/>
          </a:xfrm>
          <a:prstGeom prst="rect">
            <a:avLst/>
          </a:prstGeom>
        </p:spPr>
        <p:txBody>
          <a:bodyPr/>
          <a:lstStyle>
            <a:lvl1pPr>
              <a:defRPr b="0">
                <a:latin typeface="Segoe UI Historic" panose="020B0502040204020203" pitchFamily="34" charset="0"/>
                <a:ea typeface="Segoe UI Historic" panose="020B0502040204020203" pitchFamily="34" charset="0"/>
                <a:cs typeface="Segoe UI Historic" panose="020B05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Tittel 1">
            <a:extLst>
              <a:ext uri="{FF2B5EF4-FFF2-40B4-BE49-F238E27FC236}">
                <a16:creationId xmlns:a16="http://schemas.microsoft.com/office/drawing/2014/main" id="{111BBC7C-7A8F-9193-AD4D-46D9B80ECD9C}"/>
              </a:ext>
            </a:extLst>
          </p:cNvPr>
          <p:cNvSpPr>
            <a:spLocks noGrp="1"/>
          </p:cNvSpPr>
          <p:nvPr>
            <p:ph type="ctrTitle"/>
          </p:nvPr>
        </p:nvSpPr>
        <p:spPr>
          <a:xfrm>
            <a:off x="2182762" y="136525"/>
            <a:ext cx="9812593" cy="855252"/>
          </a:xfrm>
          <a:prstGeom prst="rect">
            <a:avLst/>
          </a:prstGeom>
        </p:spPr>
        <p:txBody>
          <a:bodyPr anchor="b"/>
          <a:lstStyle>
            <a:lvl1pPr algn="ctr">
              <a:defRPr sz="4800" b="1">
                <a:solidFill>
                  <a:srgbClr val="003300">
                    <a:alpha val="80000"/>
                  </a:srgbClr>
                </a:solidFill>
                <a:latin typeface="Candara" panose="020E0502030303020204" pitchFamily="34" charset="0"/>
              </a:defRPr>
            </a:lvl1pPr>
          </a:lstStyle>
          <a:p>
            <a:r>
              <a:rPr lang="nb-NO" dirty="0"/>
              <a:t>Klikk for å redigere tittelstil</a:t>
            </a:r>
          </a:p>
        </p:txBody>
      </p:sp>
      <p:sp>
        <p:nvSpPr>
          <p:cNvPr id="5" name="Undertittel 2">
            <a:extLst>
              <a:ext uri="{FF2B5EF4-FFF2-40B4-BE49-F238E27FC236}">
                <a16:creationId xmlns:a16="http://schemas.microsoft.com/office/drawing/2014/main" id="{C47B08F4-573F-7A90-7EA4-77096B5BDAA1}"/>
              </a:ext>
            </a:extLst>
          </p:cNvPr>
          <p:cNvSpPr>
            <a:spLocks noGrp="1"/>
          </p:cNvSpPr>
          <p:nvPr>
            <p:ph type="subTitle" idx="1"/>
          </p:nvPr>
        </p:nvSpPr>
        <p:spPr>
          <a:xfrm>
            <a:off x="2182762" y="907999"/>
            <a:ext cx="9812592" cy="365125"/>
          </a:xfrm>
          <a:prstGeom prst="rect">
            <a:avLst/>
          </a:prstGeom>
        </p:spPr>
        <p:txBody>
          <a:bodyPr/>
          <a:lstStyle>
            <a:lvl1pPr marL="0" indent="0" algn="ctr">
              <a:buNone/>
              <a:defRPr sz="2400">
                <a:solidFill>
                  <a:srgbClr val="339966"/>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pic>
        <p:nvPicPr>
          <p:cNvPr id="6" name="Bilde 5">
            <a:extLst>
              <a:ext uri="{FF2B5EF4-FFF2-40B4-BE49-F238E27FC236}">
                <a16:creationId xmlns:a16="http://schemas.microsoft.com/office/drawing/2014/main" id="{EC8E8503-8A2D-2A5D-B42A-648AB0F70A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0284" y="1396173"/>
            <a:ext cx="7167716" cy="79235"/>
          </a:xfrm>
          <a:prstGeom prst="rect">
            <a:avLst/>
          </a:prstGeom>
        </p:spPr>
      </p:pic>
    </p:spTree>
    <p:extLst>
      <p:ext uri="{BB962C8B-B14F-4D97-AF65-F5344CB8AC3E}">
        <p14:creationId xmlns:p14="http://schemas.microsoft.com/office/powerpoint/2010/main" val="3010054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tellysbilde">
    <p:spTree>
      <p:nvGrpSpPr>
        <p:cNvPr id="1" name=""/>
        <p:cNvGrpSpPr/>
        <p:nvPr/>
      </p:nvGrpSpPr>
      <p:grpSpPr>
        <a:xfrm>
          <a:off x="0" y="0"/>
          <a:ext cx="0" cy="0"/>
          <a:chOff x="0" y="0"/>
          <a:chExt cx="0" cy="0"/>
        </a:xfrm>
      </p:grpSpPr>
      <p:sp>
        <p:nvSpPr>
          <p:cNvPr id="7" name="Plassholder for innhold 2">
            <a:extLst>
              <a:ext uri="{FF2B5EF4-FFF2-40B4-BE49-F238E27FC236}">
                <a16:creationId xmlns:a16="http://schemas.microsoft.com/office/drawing/2014/main" id="{E229888F-C19A-047A-F1CD-6F219886F82E}"/>
              </a:ext>
            </a:extLst>
          </p:cNvPr>
          <p:cNvSpPr>
            <a:spLocks noGrp="1"/>
          </p:cNvSpPr>
          <p:nvPr>
            <p:ph idx="10"/>
          </p:nvPr>
        </p:nvSpPr>
        <p:spPr>
          <a:xfrm>
            <a:off x="2861188" y="1858298"/>
            <a:ext cx="8465574" cy="4807972"/>
          </a:xfrm>
          <a:prstGeom prst="rect">
            <a:avLst/>
          </a:prstGeom>
        </p:spPr>
        <p:txBody>
          <a:bodyPr/>
          <a:lstStyle>
            <a:lvl1pPr>
              <a:defRPr b="0">
                <a:latin typeface="Segoe UI Historic" panose="020B0502040204020203" pitchFamily="34" charset="0"/>
                <a:ea typeface="Segoe UI Historic" panose="020B0502040204020203" pitchFamily="34" charset="0"/>
                <a:cs typeface="Segoe UI Historic" panose="020B05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 name="Tittel 1">
            <a:extLst>
              <a:ext uri="{FF2B5EF4-FFF2-40B4-BE49-F238E27FC236}">
                <a16:creationId xmlns:a16="http://schemas.microsoft.com/office/drawing/2014/main" id="{E2F60F9B-51B3-CAEE-7655-EEDD62F26AF8}"/>
              </a:ext>
            </a:extLst>
          </p:cNvPr>
          <p:cNvSpPr>
            <a:spLocks noGrp="1"/>
          </p:cNvSpPr>
          <p:nvPr>
            <p:ph type="ctrTitle"/>
          </p:nvPr>
        </p:nvSpPr>
        <p:spPr>
          <a:xfrm>
            <a:off x="2182762" y="345848"/>
            <a:ext cx="9812593" cy="855252"/>
          </a:xfrm>
          <a:prstGeom prst="rect">
            <a:avLst/>
          </a:prstGeom>
        </p:spPr>
        <p:txBody>
          <a:bodyPr anchor="b"/>
          <a:lstStyle>
            <a:lvl1pPr algn="ctr">
              <a:defRPr sz="4800" b="1">
                <a:solidFill>
                  <a:srgbClr val="003300">
                    <a:alpha val="80000"/>
                  </a:srgbClr>
                </a:solidFill>
                <a:latin typeface="Candara" panose="020E0502030303020204" pitchFamily="34" charset="0"/>
              </a:defRPr>
            </a:lvl1pPr>
          </a:lstStyle>
          <a:p>
            <a:r>
              <a:rPr lang="nb-NO" dirty="0"/>
              <a:t>Klikk for å redigere tittelstil</a:t>
            </a:r>
          </a:p>
        </p:txBody>
      </p:sp>
      <p:pic>
        <p:nvPicPr>
          <p:cNvPr id="5" name="Bilde 4">
            <a:extLst>
              <a:ext uri="{FF2B5EF4-FFF2-40B4-BE49-F238E27FC236}">
                <a16:creationId xmlns:a16="http://schemas.microsoft.com/office/drawing/2014/main" id="{ADC48CF4-504C-505C-3231-D6B10A36A7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0284" y="1396173"/>
            <a:ext cx="7167716" cy="79235"/>
          </a:xfrm>
          <a:prstGeom prst="rect">
            <a:avLst/>
          </a:prstGeom>
        </p:spPr>
      </p:pic>
    </p:spTree>
    <p:extLst>
      <p:ext uri="{BB962C8B-B14F-4D97-AF65-F5344CB8AC3E}">
        <p14:creationId xmlns:p14="http://schemas.microsoft.com/office/powerpoint/2010/main" val="128336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tellysbilde">
    <p:spTree>
      <p:nvGrpSpPr>
        <p:cNvPr id="1" name=""/>
        <p:cNvGrpSpPr/>
        <p:nvPr/>
      </p:nvGrpSpPr>
      <p:grpSpPr>
        <a:xfrm>
          <a:off x="0" y="0"/>
          <a:ext cx="0" cy="0"/>
          <a:chOff x="0" y="0"/>
          <a:chExt cx="0" cy="0"/>
        </a:xfrm>
      </p:grpSpPr>
      <p:sp>
        <p:nvSpPr>
          <p:cNvPr id="7" name="Plassholder for innhold 2">
            <a:extLst>
              <a:ext uri="{FF2B5EF4-FFF2-40B4-BE49-F238E27FC236}">
                <a16:creationId xmlns:a16="http://schemas.microsoft.com/office/drawing/2014/main" id="{E229888F-C19A-047A-F1CD-6F219886F82E}"/>
              </a:ext>
            </a:extLst>
          </p:cNvPr>
          <p:cNvSpPr>
            <a:spLocks noGrp="1"/>
          </p:cNvSpPr>
          <p:nvPr>
            <p:ph idx="10"/>
          </p:nvPr>
        </p:nvSpPr>
        <p:spPr>
          <a:xfrm>
            <a:off x="2861188" y="1858298"/>
            <a:ext cx="8465574" cy="4807972"/>
          </a:xfrm>
          <a:prstGeom prst="rect">
            <a:avLst/>
          </a:prstGeom>
        </p:spPr>
        <p:txBody>
          <a:bodyPr/>
          <a:lstStyle>
            <a:lvl1pPr>
              <a:defRPr sz="2400">
                <a:latin typeface="Segoe UI Historic" panose="020B0502040204020203" pitchFamily="34" charset="0"/>
                <a:ea typeface="Segoe UI Historic" panose="020B0502040204020203" pitchFamily="34" charset="0"/>
                <a:cs typeface="Segoe UI Historic" panose="020B0502040204020203" pitchFamily="34" charset="0"/>
              </a:defRPr>
            </a:lvl1pPr>
            <a:lvl2pPr>
              <a:defRPr sz="2000">
                <a:latin typeface="Segoe UI Historic" panose="020B0502040204020203" pitchFamily="34" charset="0"/>
                <a:ea typeface="Segoe UI Historic" panose="020B0502040204020203" pitchFamily="34" charset="0"/>
                <a:cs typeface="Segoe UI Historic" panose="020B05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nb-NO" dirty="0"/>
              <a:t>Klikk for å redigere tekststiler i malen</a:t>
            </a:r>
          </a:p>
          <a:p>
            <a:pPr lvl="1"/>
            <a:r>
              <a:rPr lang="nb-NO" dirty="0"/>
              <a:t>Andre nivå</a:t>
            </a:r>
          </a:p>
        </p:txBody>
      </p:sp>
      <p:sp>
        <p:nvSpPr>
          <p:cNvPr id="5" name="Tittel 1">
            <a:extLst>
              <a:ext uri="{FF2B5EF4-FFF2-40B4-BE49-F238E27FC236}">
                <a16:creationId xmlns:a16="http://schemas.microsoft.com/office/drawing/2014/main" id="{E5CAFE50-6138-EF91-B1C6-D6C020A80CC6}"/>
              </a:ext>
            </a:extLst>
          </p:cNvPr>
          <p:cNvSpPr>
            <a:spLocks noGrp="1"/>
          </p:cNvSpPr>
          <p:nvPr>
            <p:ph type="ctrTitle"/>
          </p:nvPr>
        </p:nvSpPr>
        <p:spPr>
          <a:xfrm>
            <a:off x="2182762" y="136525"/>
            <a:ext cx="9812593" cy="855252"/>
          </a:xfrm>
          <a:prstGeom prst="rect">
            <a:avLst/>
          </a:prstGeom>
        </p:spPr>
        <p:txBody>
          <a:bodyPr anchor="b"/>
          <a:lstStyle>
            <a:lvl1pPr algn="ctr">
              <a:defRPr sz="4800" b="1">
                <a:solidFill>
                  <a:srgbClr val="003300">
                    <a:alpha val="80000"/>
                  </a:srgbClr>
                </a:solidFill>
                <a:latin typeface="Candara" panose="020E0502030303020204" pitchFamily="34" charset="0"/>
              </a:defRPr>
            </a:lvl1pPr>
          </a:lstStyle>
          <a:p>
            <a:r>
              <a:rPr lang="nb-NO" dirty="0"/>
              <a:t>Klikk for å redigere tittelstil</a:t>
            </a:r>
          </a:p>
        </p:txBody>
      </p:sp>
      <p:sp>
        <p:nvSpPr>
          <p:cNvPr id="6" name="Undertittel 2">
            <a:extLst>
              <a:ext uri="{FF2B5EF4-FFF2-40B4-BE49-F238E27FC236}">
                <a16:creationId xmlns:a16="http://schemas.microsoft.com/office/drawing/2014/main" id="{C4B894E5-165E-C0FD-C437-EBD8F293F539}"/>
              </a:ext>
            </a:extLst>
          </p:cNvPr>
          <p:cNvSpPr>
            <a:spLocks noGrp="1"/>
          </p:cNvSpPr>
          <p:nvPr>
            <p:ph type="subTitle" idx="1"/>
          </p:nvPr>
        </p:nvSpPr>
        <p:spPr>
          <a:xfrm>
            <a:off x="2182762" y="907999"/>
            <a:ext cx="9812592" cy="365125"/>
          </a:xfrm>
          <a:prstGeom prst="rect">
            <a:avLst/>
          </a:prstGeom>
        </p:spPr>
        <p:txBody>
          <a:bodyPr/>
          <a:lstStyle>
            <a:lvl1pPr marL="0" indent="0" algn="ctr">
              <a:buNone/>
              <a:defRPr sz="2400">
                <a:solidFill>
                  <a:srgbClr val="339966"/>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pic>
        <p:nvPicPr>
          <p:cNvPr id="8" name="Bilde 7">
            <a:extLst>
              <a:ext uri="{FF2B5EF4-FFF2-40B4-BE49-F238E27FC236}">
                <a16:creationId xmlns:a16="http://schemas.microsoft.com/office/drawing/2014/main" id="{0583C5CB-F98C-2FAC-9CB6-ABEBE1326E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0284" y="1396173"/>
            <a:ext cx="7167716" cy="79235"/>
          </a:xfrm>
          <a:prstGeom prst="rect">
            <a:avLst/>
          </a:prstGeom>
        </p:spPr>
      </p:pic>
    </p:spTree>
    <p:extLst>
      <p:ext uri="{BB962C8B-B14F-4D97-AF65-F5344CB8AC3E}">
        <p14:creationId xmlns:p14="http://schemas.microsoft.com/office/powerpoint/2010/main" val="3985467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sp>
        <p:nvSpPr>
          <p:cNvPr id="7" name="Plassholder for innhold 2">
            <a:extLst>
              <a:ext uri="{FF2B5EF4-FFF2-40B4-BE49-F238E27FC236}">
                <a16:creationId xmlns:a16="http://schemas.microsoft.com/office/drawing/2014/main" id="{E229888F-C19A-047A-F1CD-6F219886F82E}"/>
              </a:ext>
            </a:extLst>
          </p:cNvPr>
          <p:cNvSpPr>
            <a:spLocks noGrp="1"/>
          </p:cNvSpPr>
          <p:nvPr>
            <p:ph idx="10"/>
          </p:nvPr>
        </p:nvSpPr>
        <p:spPr>
          <a:xfrm>
            <a:off x="2861188" y="1858298"/>
            <a:ext cx="8465574" cy="4807972"/>
          </a:xfrm>
          <a:prstGeom prst="rect">
            <a:avLst/>
          </a:prstGeom>
        </p:spPr>
        <p:txBody>
          <a:bodyPr/>
          <a:lstStyle>
            <a:lvl1pPr marL="0" indent="0">
              <a:buNone/>
              <a:defRPr sz="2400">
                <a:latin typeface="Segoe UI Historic" panose="020B0502040204020203" pitchFamily="34" charset="0"/>
                <a:ea typeface="Segoe UI Historic" panose="020B0502040204020203" pitchFamily="34" charset="0"/>
                <a:cs typeface="Segoe UI Historic" panose="020B0502040204020203" pitchFamily="34" charset="0"/>
              </a:defRPr>
            </a:lvl1pPr>
            <a:lvl2pPr>
              <a:defRPr sz="2000">
                <a:latin typeface="Segoe UI Historic" panose="020B0502040204020203" pitchFamily="34" charset="0"/>
                <a:ea typeface="Segoe UI Historic" panose="020B0502040204020203" pitchFamily="34" charset="0"/>
                <a:cs typeface="Segoe UI Historic" panose="020B05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nb-NO" dirty="0"/>
              <a:t>Klikk for å redigere tekststiler i malen</a:t>
            </a:r>
          </a:p>
        </p:txBody>
      </p:sp>
      <p:sp>
        <p:nvSpPr>
          <p:cNvPr id="5" name="Tittel 1">
            <a:extLst>
              <a:ext uri="{FF2B5EF4-FFF2-40B4-BE49-F238E27FC236}">
                <a16:creationId xmlns:a16="http://schemas.microsoft.com/office/drawing/2014/main" id="{C2729E3D-5CFE-09ED-498F-05ED8392E818}"/>
              </a:ext>
            </a:extLst>
          </p:cNvPr>
          <p:cNvSpPr>
            <a:spLocks noGrp="1"/>
          </p:cNvSpPr>
          <p:nvPr>
            <p:ph type="ctrTitle"/>
          </p:nvPr>
        </p:nvSpPr>
        <p:spPr>
          <a:xfrm>
            <a:off x="2182762" y="136525"/>
            <a:ext cx="9812593" cy="855252"/>
          </a:xfrm>
          <a:prstGeom prst="rect">
            <a:avLst/>
          </a:prstGeom>
        </p:spPr>
        <p:txBody>
          <a:bodyPr anchor="b"/>
          <a:lstStyle>
            <a:lvl1pPr algn="ctr">
              <a:defRPr sz="4800" b="1">
                <a:solidFill>
                  <a:srgbClr val="003300">
                    <a:alpha val="80000"/>
                  </a:srgbClr>
                </a:solidFill>
                <a:latin typeface="Candara" panose="020E0502030303020204" pitchFamily="34" charset="0"/>
              </a:defRPr>
            </a:lvl1pPr>
          </a:lstStyle>
          <a:p>
            <a:r>
              <a:rPr lang="nb-NO" dirty="0"/>
              <a:t>Klikk for å redigere tittelstil</a:t>
            </a:r>
          </a:p>
        </p:txBody>
      </p:sp>
      <p:sp>
        <p:nvSpPr>
          <p:cNvPr id="6" name="Undertittel 2">
            <a:extLst>
              <a:ext uri="{FF2B5EF4-FFF2-40B4-BE49-F238E27FC236}">
                <a16:creationId xmlns:a16="http://schemas.microsoft.com/office/drawing/2014/main" id="{05FA189A-2D1C-314C-B3CA-92C4A7D57991}"/>
              </a:ext>
            </a:extLst>
          </p:cNvPr>
          <p:cNvSpPr>
            <a:spLocks noGrp="1"/>
          </p:cNvSpPr>
          <p:nvPr>
            <p:ph type="subTitle" idx="1"/>
          </p:nvPr>
        </p:nvSpPr>
        <p:spPr>
          <a:xfrm>
            <a:off x="2182762" y="907999"/>
            <a:ext cx="9812592" cy="365125"/>
          </a:xfrm>
          <a:prstGeom prst="rect">
            <a:avLst/>
          </a:prstGeom>
        </p:spPr>
        <p:txBody>
          <a:bodyPr/>
          <a:lstStyle>
            <a:lvl1pPr marL="0" indent="0" algn="ctr">
              <a:buNone/>
              <a:defRPr sz="2400">
                <a:solidFill>
                  <a:srgbClr val="339966"/>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pic>
        <p:nvPicPr>
          <p:cNvPr id="8" name="Bilde 7">
            <a:extLst>
              <a:ext uri="{FF2B5EF4-FFF2-40B4-BE49-F238E27FC236}">
                <a16:creationId xmlns:a16="http://schemas.microsoft.com/office/drawing/2014/main" id="{ED7FE155-3503-53A8-DBF9-5D728E0710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0284" y="1396173"/>
            <a:ext cx="7167716" cy="79235"/>
          </a:xfrm>
          <a:prstGeom prst="rect">
            <a:avLst/>
          </a:prstGeom>
        </p:spPr>
      </p:pic>
    </p:spTree>
    <p:extLst>
      <p:ext uri="{BB962C8B-B14F-4D97-AF65-F5344CB8AC3E}">
        <p14:creationId xmlns:p14="http://schemas.microsoft.com/office/powerpoint/2010/main" val="3504095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7" name="Plassholder for innhold 2">
            <a:extLst>
              <a:ext uri="{FF2B5EF4-FFF2-40B4-BE49-F238E27FC236}">
                <a16:creationId xmlns:a16="http://schemas.microsoft.com/office/drawing/2014/main" id="{E229888F-C19A-047A-F1CD-6F219886F82E}"/>
              </a:ext>
            </a:extLst>
          </p:cNvPr>
          <p:cNvSpPr>
            <a:spLocks noGrp="1"/>
          </p:cNvSpPr>
          <p:nvPr>
            <p:ph idx="10"/>
          </p:nvPr>
        </p:nvSpPr>
        <p:spPr>
          <a:xfrm>
            <a:off x="2861188" y="1858298"/>
            <a:ext cx="8465574" cy="4807972"/>
          </a:xfrm>
          <a:prstGeom prst="rect">
            <a:avLst/>
          </a:prstGeom>
        </p:spPr>
        <p:txBody>
          <a:bodyPr/>
          <a:lstStyle>
            <a:lvl1pPr marL="0" indent="0" algn="ctr">
              <a:buNone/>
              <a:defRPr i="1">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nb-NO" dirty="0"/>
              <a:t>Klikk for å redigere tekststiler i malen</a:t>
            </a:r>
          </a:p>
        </p:txBody>
      </p:sp>
      <p:sp>
        <p:nvSpPr>
          <p:cNvPr id="5" name="Tittel 1">
            <a:extLst>
              <a:ext uri="{FF2B5EF4-FFF2-40B4-BE49-F238E27FC236}">
                <a16:creationId xmlns:a16="http://schemas.microsoft.com/office/drawing/2014/main" id="{043D63B5-EBE3-53AB-9366-464F5710CC65}"/>
              </a:ext>
            </a:extLst>
          </p:cNvPr>
          <p:cNvSpPr>
            <a:spLocks noGrp="1"/>
          </p:cNvSpPr>
          <p:nvPr>
            <p:ph type="ctrTitle"/>
          </p:nvPr>
        </p:nvSpPr>
        <p:spPr>
          <a:xfrm>
            <a:off x="2182762" y="136525"/>
            <a:ext cx="9812593" cy="855252"/>
          </a:xfrm>
          <a:prstGeom prst="rect">
            <a:avLst/>
          </a:prstGeom>
        </p:spPr>
        <p:txBody>
          <a:bodyPr anchor="b"/>
          <a:lstStyle>
            <a:lvl1pPr algn="ctr">
              <a:defRPr sz="4800" b="1">
                <a:solidFill>
                  <a:srgbClr val="003300">
                    <a:alpha val="80000"/>
                  </a:srgbClr>
                </a:solidFill>
                <a:latin typeface="Candara" panose="020E0502030303020204" pitchFamily="34" charset="0"/>
              </a:defRPr>
            </a:lvl1pPr>
          </a:lstStyle>
          <a:p>
            <a:r>
              <a:rPr lang="nb-NO" dirty="0"/>
              <a:t>Klikk for å redigere tittelstil</a:t>
            </a:r>
          </a:p>
        </p:txBody>
      </p:sp>
      <p:sp>
        <p:nvSpPr>
          <p:cNvPr id="6" name="Undertittel 2">
            <a:extLst>
              <a:ext uri="{FF2B5EF4-FFF2-40B4-BE49-F238E27FC236}">
                <a16:creationId xmlns:a16="http://schemas.microsoft.com/office/drawing/2014/main" id="{E9DC0F0E-107F-B281-8170-4E030AA2B648}"/>
              </a:ext>
            </a:extLst>
          </p:cNvPr>
          <p:cNvSpPr>
            <a:spLocks noGrp="1"/>
          </p:cNvSpPr>
          <p:nvPr>
            <p:ph type="subTitle" idx="1"/>
          </p:nvPr>
        </p:nvSpPr>
        <p:spPr>
          <a:xfrm>
            <a:off x="2182762" y="907999"/>
            <a:ext cx="9812592" cy="365125"/>
          </a:xfrm>
          <a:prstGeom prst="rect">
            <a:avLst/>
          </a:prstGeom>
        </p:spPr>
        <p:txBody>
          <a:bodyPr/>
          <a:lstStyle>
            <a:lvl1pPr marL="0" indent="0" algn="ctr">
              <a:buNone/>
              <a:defRPr sz="2400">
                <a:solidFill>
                  <a:srgbClr val="339966"/>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pic>
        <p:nvPicPr>
          <p:cNvPr id="8" name="Bilde 7">
            <a:extLst>
              <a:ext uri="{FF2B5EF4-FFF2-40B4-BE49-F238E27FC236}">
                <a16:creationId xmlns:a16="http://schemas.microsoft.com/office/drawing/2014/main" id="{6A7BE189-F180-CD23-562A-388C75E97A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0284" y="1396173"/>
            <a:ext cx="7167716" cy="79235"/>
          </a:xfrm>
          <a:prstGeom prst="rect">
            <a:avLst/>
          </a:prstGeom>
        </p:spPr>
      </p:pic>
    </p:spTree>
    <p:extLst>
      <p:ext uri="{BB962C8B-B14F-4D97-AF65-F5344CB8AC3E}">
        <p14:creationId xmlns:p14="http://schemas.microsoft.com/office/powerpoint/2010/main" val="3654311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6" name="Lysbildenummer"/>
          <p:cNvSpPr txBox="1">
            <a:spLocks noGrp="1"/>
          </p:cNvSpPr>
          <p:nvPr>
            <p:ph type="sldNum" sz="quarter" idx="2"/>
          </p:nvPr>
        </p:nvSpPr>
        <p:spPr>
          <a:xfrm>
            <a:off x="11299801" y="6353472"/>
            <a:ext cx="243310" cy="296466"/>
          </a:xfrm>
          <a:prstGeom prst="rect">
            <a:avLst/>
          </a:prstGeom>
        </p:spPr>
        <p:txBody>
          <a:bodyPr anchor="t"/>
          <a:lstStyle>
            <a:lvl1pPr>
              <a:defRPr sz="1547">
                <a:solidFill>
                  <a:srgbClr val="E74E3E"/>
                </a:solidFill>
                <a:latin typeface="Open Sans Cond Light"/>
                <a:ea typeface="Open Sans Cond Light"/>
                <a:cs typeface="Open Sans Cond Light"/>
                <a:sym typeface="Open Sans Cond Light"/>
              </a:defRPr>
            </a:lvl1pPr>
          </a:lstStyle>
          <a:p>
            <a:fld id="{86CB4B4D-7CA3-9044-876B-883B54F8677D}" type="slidenum">
              <a:t>‹#›</a:t>
            </a:fld>
            <a:endParaRPr/>
          </a:p>
        </p:txBody>
      </p:sp>
    </p:spTree>
    <p:extLst>
      <p:ext uri="{BB962C8B-B14F-4D97-AF65-F5344CB8AC3E}">
        <p14:creationId xmlns:p14="http://schemas.microsoft.com/office/powerpoint/2010/main" val="172834433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04538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image" Target="../media/image5.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FD798F9-BB64-DB84-7CD8-4D4B4E45853E}"/>
              </a:ext>
            </a:extLst>
          </p:cNvPr>
          <p:cNvSpPr/>
          <p:nvPr userDrawn="1"/>
        </p:nvSpPr>
        <p:spPr>
          <a:xfrm>
            <a:off x="1" y="105"/>
            <a:ext cx="1966024" cy="6857895"/>
          </a:xfrm>
          <a:prstGeom prst="rect">
            <a:avLst/>
          </a:prstGeom>
          <a:gradFill flip="none" rotWithShape="1">
            <a:gsLst>
              <a:gs pos="0">
                <a:srgbClr val="339966"/>
              </a:gs>
              <a:gs pos="100000">
                <a:srgbClr val="003300"/>
              </a:gs>
            </a:gsLst>
            <a:lin ang="2700000" scaled="1"/>
            <a:tileRect/>
          </a:gradFill>
          <a:ln w="12700" cap="flat" cmpd="sng" algn="ctr">
            <a:noFill/>
            <a:prstDash val="solid"/>
            <a:miter lim="800000"/>
          </a:ln>
          <a:effectLst/>
        </p:spPr>
        <p:txBody>
          <a:bodyPr rtlCol="0" anchor="ctr"/>
          <a:lstStyle/>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latin typeface="Bahnschrift Light SemiCondensed" panose="020B0502040204020203" pitchFamily="34"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r>
              <a:rPr kumimoji="0" lang="nb-NO" sz="844" b="0" i="0" u="none" strike="noStrike" kern="0" cap="none" spc="0" normalizeH="0" baseline="0" noProof="0" dirty="0">
                <a:ln>
                  <a:noFill/>
                </a:ln>
                <a:solidFill>
                  <a:prstClr val="white"/>
                </a:solidFill>
                <a:effectLst/>
                <a:uLnTx/>
                <a:uFillTx/>
                <a:latin typeface="Bahnschrift Light SemiCondensed" panose="020B0502040204020203" pitchFamily="34" charset="0"/>
                <a:sym typeface="Arial"/>
              </a:rPr>
              <a:t> </a:t>
            </a:r>
          </a:p>
        </p:txBody>
      </p:sp>
      <p:pic>
        <p:nvPicPr>
          <p:cNvPr id="9" name="Bilde 8" descr="Et bilde som inneholder tekst, utklipp&#10;&#10;Automatisk generert beskrivelse">
            <a:extLst>
              <a:ext uri="{FF2B5EF4-FFF2-40B4-BE49-F238E27FC236}">
                <a16:creationId xmlns:a16="http://schemas.microsoft.com/office/drawing/2014/main" id="{BCB4FAEB-97B1-2C01-7E28-CDBF916CE6D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96606" y="6008884"/>
            <a:ext cx="1408525" cy="618186"/>
          </a:xfrm>
          <a:prstGeom prst="rect">
            <a:avLst/>
          </a:prstGeom>
        </p:spPr>
      </p:pic>
      <p:pic>
        <p:nvPicPr>
          <p:cNvPr id="4" name="Bilde 3" descr="Et bilde som inneholder tegnefilm&#10;&#10;Automatisk generert beskrivelse">
            <a:extLst>
              <a:ext uri="{FF2B5EF4-FFF2-40B4-BE49-F238E27FC236}">
                <a16:creationId xmlns:a16="http://schemas.microsoft.com/office/drawing/2014/main" id="{140E6785-1FAA-BC43-72A9-82C074C4357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6867" y="230930"/>
            <a:ext cx="1548001" cy="1552225"/>
          </a:xfrm>
          <a:prstGeom prst="rect">
            <a:avLst/>
          </a:prstGeom>
        </p:spPr>
      </p:pic>
    </p:spTree>
    <p:extLst>
      <p:ext uri="{BB962C8B-B14F-4D97-AF65-F5344CB8AC3E}">
        <p14:creationId xmlns:p14="http://schemas.microsoft.com/office/powerpoint/2010/main" val="946684432"/>
      </p:ext>
    </p:extLst>
  </p:cSld>
  <p:clrMap bg1="lt1" tx1="dk1" bg2="lt2" tx2="dk2" accent1="accent1" accent2="accent2" accent3="accent3" accent4="accent4" accent5="accent5" accent6="accent6" hlink="hlink" folHlink="folHlink"/>
  <p:sldLayoutIdLst>
    <p:sldLayoutId id="2147483720" r:id="rId1"/>
    <p:sldLayoutId id="2147483741" r:id="rId2"/>
    <p:sldLayoutId id="2147483708" r:id="rId3"/>
    <p:sldLayoutId id="2147483732" r:id="rId4"/>
    <p:sldLayoutId id="2147483722" r:id="rId5"/>
    <p:sldLayoutId id="2147483730" r:id="rId6"/>
    <p:sldLayoutId id="2147483721" r:id="rId7"/>
    <p:sldLayoutId id="2147483743" r:id="rId8"/>
    <p:sldLayoutId id="214748374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3A62968-789B-C348-69D8-557276698741}"/>
              </a:ext>
            </a:extLst>
          </p:cNvPr>
          <p:cNvSpPr/>
          <p:nvPr userDrawn="1"/>
        </p:nvSpPr>
        <p:spPr>
          <a:xfrm>
            <a:off x="1" y="0"/>
            <a:ext cx="1966024" cy="6868913"/>
          </a:xfrm>
          <a:prstGeom prst="rect">
            <a:avLst/>
          </a:prstGeom>
          <a:gradFill flip="none" rotWithShape="1">
            <a:gsLst>
              <a:gs pos="0">
                <a:srgbClr val="339966"/>
              </a:gs>
              <a:gs pos="100000">
                <a:srgbClr val="003300"/>
              </a:gs>
            </a:gsLst>
            <a:lin ang="2700000" scaled="1"/>
            <a:tileRect/>
          </a:gradFill>
          <a:ln w="12700" cap="flat" cmpd="sng" algn="ctr">
            <a:noFill/>
            <a:prstDash val="solid"/>
            <a:miter lim="800000"/>
          </a:ln>
          <a:effectLst/>
        </p:spPr>
        <p:txBody>
          <a:bodyPr rtlCol="0" anchor="ctr"/>
          <a:lstStyle/>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latin typeface="Bahnschrift Light SemiCondensed" panose="020B0502040204020203" pitchFamily="34"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r>
              <a:rPr kumimoji="0" lang="nb-NO" sz="844" b="0" i="0" u="none" strike="noStrike" kern="0" cap="none" spc="0" normalizeH="0" baseline="0" noProof="0" dirty="0">
                <a:ln>
                  <a:noFill/>
                </a:ln>
                <a:solidFill>
                  <a:prstClr val="white"/>
                </a:solidFill>
                <a:effectLst/>
                <a:uLnTx/>
                <a:uFillTx/>
                <a:latin typeface="Bahnschrift Light SemiCondensed" panose="020B0502040204020203" pitchFamily="34" charset="0"/>
                <a:sym typeface="Arial"/>
              </a:rPr>
              <a:t> </a:t>
            </a:r>
          </a:p>
        </p:txBody>
      </p:sp>
      <p:pic>
        <p:nvPicPr>
          <p:cNvPr id="3" name="Bilde 2" descr="Et bilde som inneholder tekst, utklipp&#10;&#10;Automatisk generert beskrivelse">
            <a:extLst>
              <a:ext uri="{FF2B5EF4-FFF2-40B4-BE49-F238E27FC236}">
                <a16:creationId xmlns:a16="http://schemas.microsoft.com/office/drawing/2014/main" id="{7124D64F-6463-75D1-FC84-2F484B90C8F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6606" y="6008884"/>
            <a:ext cx="1408525" cy="618186"/>
          </a:xfrm>
          <a:prstGeom prst="rect">
            <a:avLst/>
          </a:prstGeom>
        </p:spPr>
      </p:pic>
      <p:pic>
        <p:nvPicPr>
          <p:cNvPr id="5" name="Bilde 4" descr="Et bilde som inneholder tegnefilm&#10;&#10;Automatisk generert beskrivelse">
            <a:extLst>
              <a:ext uri="{FF2B5EF4-FFF2-40B4-BE49-F238E27FC236}">
                <a16:creationId xmlns:a16="http://schemas.microsoft.com/office/drawing/2014/main" id="{C2B598CB-7D28-33EE-AE0D-1FEB0D239DC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26867" y="230930"/>
            <a:ext cx="1548001" cy="1552225"/>
          </a:xfrm>
          <a:prstGeom prst="rect">
            <a:avLst/>
          </a:prstGeom>
        </p:spPr>
      </p:pic>
    </p:spTree>
    <p:extLst>
      <p:ext uri="{BB962C8B-B14F-4D97-AF65-F5344CB8AC3E}">
        <p14:creationId xmlns:p14="http://schemas.microsoft.com/office/powerpoint/2010/main" val="1529998522"/>
      </p:ext>
    </p:extLst>
  </p:cSld>
  <p:clrMap bg1="lt1" tx1="dk1" bg2="lt2" tx2="dk2" accent1="accent1" accent2="accent2" accent3="accent3" accent4="accent4" accent5="accent5" accent6="accent6" hlink="hlink" folHlink="folHlink"/>
  <p:sldLayoutIdLst>
    <p:sldLayoutId id="2147483728" r:id="rId1"/>
    <p:sldLayoutId id="2147483733" r:id="rId2"/>
    <p:sldLayoutId id="2147483725" r:id="rId3"/>
    <p:sldLayoutId id="2147483731" r:id="rId4"/>
    <p:sldLayoutId id="2147483742" r:id="rId5"/>
    <p:sldLayoutId id="2147483726" r:id="rId6"/>
    <p:sldLayoutId id="2147483745" r:id="rId7"/>
    <p:sldLayoutId id="214748372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Picture 2">
            <a:extLst>
              <a:ext uri="{FF2B5EF4-FFF2-40B4-BE49-F238E27FC236}">
                <a16:creationId xmlns:a16="http://schemas.microsoft.com/office/drawing/2014/main" id="{3CFBEA57-9AA7-0DF8-0B0B-2BF43E21EB43}"/>
              </a:ext>
            </a:extLst>
          </p:cNvPr>
          <p:cNvPicPr>
            <a:picLocks noChangeAspect="1"/>
          </p:cNvPicPr>
          <p:nvPr userDrawn="1"/>
        </p:nvPicPr>
        <p:blipFill>
          <a:blip r:embed="rId7"/>
          <a:srcRect l="4677" t="12117" r="8162" b="20535"/>
          <a:stretch>
            <a:fillRect/>
          </a:stretch>
        </p:blipFill>
        <p:spPr>
          <a:xfrm>
            <a:off x="418641" y="-2047"/>
            <a:ext cx="13338211" cy="6870096"/>
          </a:xfrm>
          <a:prstGeom prst="rect">
            <a:avLst/>
          </a:prstGeom>
          <a:ln w="12700">
            <a:miter lim="400000"/>
          </a:ln>
        </p:spPr>
      </p:pic>
      <p:sp>
        <p:nvSpPr>
          <p:cNvPr id="3" name="Rektangel 2">
            <a:extLst>
              <a:ext uri="{FF2B5EF4-FFF2-40B4-BE49-F238E27FC236}">
                <a16:creationId xmlns:a16="http://schemas.microsoft.com/office/drawing/2014/main" id="{1A731B79-9682-9143-8BC9-14FEECA5C48A}"/>
              </a:ext>
            </a:extLst>
          </p:cNvPr>
          <p:cNvSpPr/>
          <p:nvPr userDrawn="1"/>
        </p:nvSpPr>
        <p:spPr>
          <a:xfrm>
            <a:off x="1" y="-2046"/>
            <a:ext cx="1966024" cy="6870960"/>
          </a:xfrm>
          <a:prstGeom prst="rect">
            <a:avLst/>
          </a:prstGeom>
          <a:gradFill flip="none" rotWithShape="1">
            <a:gsLst>
              <a:gs pos="0">
                <a:srgbClr val="339966"/>
              </a:gs>
              <a:gs pos="100000">
                <a:srgbClr val="003300"/>
              </a:gs>
            </a:gsLst>
            <a:lin ang="2700000" scaled="1"/>
            <a:tileRect/>
          </a:gradFill>
          <a:ln w="12700" cap="flat" cmpd="sng" algn="ctr">
            <a:noFill/>
            <a:prstDash val="solid"/>
            <a:miter lim="800000"/>
          </a:ln>
          <a:effectLst/>
        </p:spPr>
        <p:txBody>
          <a:bodyPr rtlCol="0" anchor="ctr"/>
          <a:lstStyle/>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1125"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latin typeface="Bahnschrift Light SemiCondensed" panose="020B0502040204020203" pitchFamily="34" charset="0"/>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endParaRPr kumimoji="0" lang="nb-NO" sz="844" b="0" i="0" u="none" strike="noStrike" kern="0" cap="none" spc="0" normalizeH="0" baseline="0" noProof="0" dirty="0">
              <a:ln>
                <a:noFill/>
              </a:ln>
              <a:solidFill>
                <a:prstClr val="white"/>
              </a:solidFill>
              <a:effectLst/>
              <a:uLnTx/>
              <a:uFillTx/>
              <a:sym typeface="Arial"/>
            </a:endParaRPr>
          </a:p>
          <a:p>
            <a:pPr marL="0" marR="0" lvl="0" indent="0" defTabSz="321457" eaLnBrk="1" fontAlgn="auto" latinLnBrk="0" hangingPunct="1">
              <a:lnSpc>
                <a:spcPct val="100000"/>
              </a:lnSpc>
              <a:spcBef>
                <a:spcPts val="0"/>
              </a:spcBef>
              <a:spcAft>
                <a:spcPts val="0"/>
              </a:spcAft>
              <a:buClrTx/>
              <a:buSzTx/>
              <a:buFontTx/>
              <a:buNone/>
              <a:tabLst/>
              <a:defRPr/>
            </a:pPr>
            <a:r>
              <a:rPr kumimoji="0" lang="nb-NO" sz="844" b="0" i="0" u="none" strike="noStrike" kern="0" cap="none" spc="0" normalizeH="0" baseline="0" noProof="0" dirty="0">
                <a:ln>
                  <a:noFill/>
                </a:ln>
                <a:solidFill>
                  <a:prstClr val="white"/>
                </a:solidFill>
                <a:effectLst/>
                <a:uLnTx/>
                <a:uFillTx/>
                <a:latin typeface="Bahnschrift Light SemiCondensed" panose="020B0502040204020203" pitchFamily="34" charset="0"/>
                <a:sym typeface="Arial"/>
              </a:rPr>
              <a:t> </a:t>
            </a:r>
          </a:p>
        </p:txBody>
      </p:sp>
      <p:pic>
        <p:nvPicPr>
          <p:cNvPr id="4" name="Bilde 3" descr="Et bilde som inneholder tekst, utklipp&#10;&#10;Automatisk generert beskrivelse">
            <a:extLst>
              <a:ext uri="{FF2B5EF4-FFF2-40B4-BE49-F238E27FC236}">
                <a16:creationId xmlns:a16="http://schemas.microsoft.com/office/drawing/2014/main" id="{0AF865C3-F923-384B-28BC-E5E8351790A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6606" y="6008884"/>
            <a:ext cx="1408525" cy="618186"/>
          </a:xfrm>
          <a:prstGeom prst="rect">
            <a:avLst/>
          </a:prstGeom>
        </p:spPr>
      </p:pic>
      <p:pic>
        <p:nvPicPr>
          <p:cNvPr id="6" name="Bilde 5" descr="Et bilde som inneholder tegnefilm&#10;&#10;Automatisk generert beskrivelse">
            <a:extLst>
              <a:ext uri="{FF2B5EF4-FFF2-40B4-BE49-F238E27FC236}">
                <a16:creationId xmlns:a16="http://schemas.microsoft.com/office/drawing/2014/main" id="{2C85DD97-C381-848D-3A73-9A5F4981FC5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26867" y="230930"/>
            <a:ext cx="1548001" cy="1552225"/>
          </a:xfrm>
          <a:prstGeom prst="rect">
            <a:avLst/>
          </a:prstGeom>
        </p:spPr>
      </p:pic>
    </p:spTree>
    <p:extLst>
      <p:ext uri="{BB962C8B-B14F-4D97-AF65-F5344CB8AC3E}">
        <p14:creationId xmlns:p14="http://schemas.microsoft.com/office/powerpoint/2010/main" val="1922536780"/>
      </p:ext>
    </p:extLst>
  </p:cSld>
  <p:clrMap bg1="lt1" tx1="dk1" bg2="lt2" tx2="dk2" accent1="accent1" accent2="accent2" accent3="accent3" accent4="accent4" accent5="accent5" accent6="accent6" hlink="hlink" folHlink="folHlink"/>
  <p:sldLayoutIdLst>
    <p:sldLayoutId id="2147483740" r:id="rId1"/>
    <p:sldLayoutId id="2147483735" r:id="rId2"/>
    <p:sldLayoutId id="2147483746" r:id="rId3"/>
    <p:sldLayoutId id="2147483747" r:id="rId4"/>
    <p:sldLayoutId id="214748374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51CBD1C-7D68-461E-72DB-4B2C421AB1D5}"/>
              </a:ext>
            </a:extLst>
          </p:cNvPr>
          <p:cNvSpPr/>
          <p:nvPr/>
        </p:nvSpPr>
        <p:spPr>
          <a:xfrm>
            <a:off x="-45957" y="-18662"/>
            <a:ext cx="8498541" cy="3429000"/>
          </a:xfrm>
          <a:prstGeom prst="rect">
            <a:avLst/>
          </a:prstGeom>
          <a:solidFill>
            <a:srgbClr val="339966">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EE51161D-3F98-63AA-0B53-9DFD4ED32D5E}"/>
              </a:ext>
            </a:extLst>
          </p:cNvPr>
          <p:cNvSpPr/>
          <p:nvPr/>
        </p:nvSpPr>
        <p:spPr>
          <a:xfrm>
            <a:off x="7966593" y="105"/>
            <a:ext cx="4225408" cy="6857791"/>
          </a:xfrm>
          <a:prstGeom prst="rect">
            <a:avLst/>
          </a:prstGeom>
          <a:gradFill flip="none" rotWithShape="1">
            <a:gsLst>
              <a:gs pos="41000">
                <a:srgbClr val="1B6936"/>
              </a:gs>
              <a:gs pos="0">
                <a:srgbClr val="339966"/>
              </a:gs>
              <a:gs pos="100000">
                <a:srgbClr val="003300"/>
              </a:gs>
            </a:gsLst>
            <a:lin ang="2700000" scaled="1"/>
            <a:tileRect/>
          </a:gradFill>
          <a:ln w="12700" cap="flat" cmpd="sng" algn="ctr">
            <a:noFill/>
            <a:prstDash val="solid"/>
            <a:miter lim="800000"/>
          </a:ln>
          <a:effectLst/>
        </p:spPr>
        <p:txBody>
          <a:bodyPr rtlCol="0" anchor="ctr"/>
          <a:lstStyle/>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1125"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1125"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1125"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1125"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1125"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1125"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1125"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1125"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Bahnschrift Light SemiCondensed" panose="020B0502040204020203" pitchFamily="34" charset="0"/>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endParaRPr kumimoji="0" lang="nb-NO" sz="844"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321457" rtl="0" eaLnBrk="1" fontAlgn="auto" latinLnBrk="0" hangingPunct="1">
              <a:lnSpc>
                <a:spcPct val="100000"/>
              </a:lnSpc>
              <a:spcBef>
                <a:spcPts val="0"/>
              </a:spcBef>
              <a:spcAft>
                <a:spcPts val="0"/>
              </a:spcAft>
              <a:buClrTx/>
              <a:buSzTx/>
              <a:buFontTx/>
              <a:buNone/>
              <a:tabLst/>
              <a:defRPr/>
            </a:pPr>
            <a:r>
              <a:rPr kumimoji="0" lang="nb-NO" sz="844" b="0" i="0" u="none" strike="noStrike" kern="1200" cap="none" spc="0" normalizeH="0" baseline="0" noProof="0" dirty="0">
                <a:ln>
                  <a:noFill/>
                </a:ln>
                <a:solidFill>
                  <a:prstClr val="white"/>
                </a:solidFill>
                <a:effectLst/>
                <a:uLnTx/>
                <a:uFillTx/>
                <a:latin typeface="Bahnschrift Light SemiCondensed" panose="020B0502040204020203" pitchFamily="34" charset="0"/>
                <a:ea typeface="+mn-ea"/>
                <a:cs typeface="+mn-cs"/>
              </a:rPr>
              <a:t> </a:t>
            </a:r>
          </a:p>
        </p:txBody>
      </p:sp>
      <p:sp>
        <p:nvSpPr>
          <p:cNvPr id="4" name="Tittel 3">
            <a:extLst>
              <a:ext uri="{FF2B5EF4-FFF2-40B4-BE49-F238E27FC236}">
                <a16:creationId xmlns:a16="http://schemas.microsoft.com/office/drawing/2014/main" id="{2CA51FBE-8AA1-AF48-1C4B-83F574370EF9}"/>
              </a:ext>
            </a:extLst>
          </p:cNvPr>
          <p:cNvSpPr txBox="1">
            <a:spLocks/>
          </p:cNvSpPr>
          <p:nvPr/>
        </p:nvSpPr>
        <p:spPr>
          <a:xfrm>
            <a:off x="712195" y="3490170"/>
            <a:ext cx="6152740" cy="2953695"/>
          </a:xfrm>
          <a:prstGeom prst="rect">
            <a:avLst/>
          </a:prstGeom>
        </p:spPr>
        <p:txBody>
          <a:bodyPr>
            <a:normAutofit fontScale="90000"/>
          </a:bodyPr>
          <a:lstStyle>
            <a:lvl1pPr marL="0" marR="0" indent="0" algn="l" defTabSz="914400" rtl="0" latinLnBrk="0">
              <a:lnSpc>
                <a:spcPct val="90000"/>
              </a:lnSpc>
              <a:spcBef>
                <a:spcPts val="0"/>
              </a:spcBef>
              <a:spcAft>
                <a:spcPts val="0"/>
              </a:spcAft>
              <a:buClrTx/>
              <a:buSzTx/>
              <a:buFontTx/>
              <a:buNone/>
              <a:tabLst/>
              <a:defRPr sz="6000" b="0" i="0" u="none" strike="noStrike" cap="none" spc="0" baseline="0">
                <a:solidFill>
                  <a:srgbClr val="E74E3E"/>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6000" b="0" i="0" u="none" strike="noStrike" cap="none" spc="0" baseline="0">
                <a:solidFill>
                  <a:srgbClr val="E74E3E"/>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6000" b="0" i="0" u="none" strike="noStrike" cap="none" spc="0" baseline="0">
                <a:solidFill>
                  <a:srgbClr val="E74E3E"/>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6000" b="0" i="0" u="none" strike="noStrike" cap="none" spc="0" baseline="0">
                <a:solidFill>
                  <a:srgbClr val="E74E3E"/>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6000" b="0" i="0" u="none" strike="noStrike" cap="none" spc="0" baseline="0">
                <a:solidFill>
                  <a:srgbClr val="E74E3E"/>
                </a:solidFill>
                <a:uFillTx/>
                <a:latin typeface="Arial"/>
                <a:ea typeface="Arial"/>
                <a:cs typeface="Arial"/>
                <a:sym typeface="Arial"/>
              </a:defRPr>
            </a:lvl5pPr>
            <a:lvl6pPr marL="0" marR="0" indent="457200" algn="l" defTabSz="914400" rtl="0" latinLnBrk="0">
              <a:lnSpc>
                <a:spcPct val="90000"/>
              </a:lnSpc>
              <a:spcBef>
                <a:spcPts val="0"/>
              </a:spcBef>
              <a:spcAft>
                <a:spcPts val="0"/>
              </a:spcAft>
              <a:buClrTx/>
              <a:buSzTx/>
              <a:buFontTx/>
              <a:buNone/>
              <a:tabLst/>
              <a:defRPr sz="6000" b="0" i="0" u="none" strike="noStrike" cap="none" spc="0" baseline="0">
                <a:solidFill>
                  <a:srgbClr val="E74E3E"/>
                </a:solidFill>
                <a:uFillTx/>
                <a:latin typeface="Arial"/>
                <a:ea typeface="Arial"/>
                <a:cs typeface="Arial"/>
                <a:sym typeface="Arial"/>
              </a:defRPr>
            </a:lvl6pPr>
            <a:lvl7pPr marL="0" marR="0" indent="914400" algn="l" defTabSz="914400" rtl="0" latinLnBrk="0">
              <a:lnSpc>
                <a:spcPct val="90000"/>
              </a:lnSpc>
              <a:spcBef>
                <a:spcPts val="0"/>
              </a:spcBef>
              <a:spcAft>
                <a:spcPts val="0"/>
              </a:spcAft>
              <a:buClrTx/>
              <a:buSzTx/>
              <a:buFontTx/>
              <a:buNone/>
              <a:tabLst/>
              <a:defRPr sz="6000" b="0" i="0" u="none" strike="noStrike" cap="none" spc="0" baseline="0">
                <a:solidFill>
                  <a:srgbClr val="E74E3E"/>
                </a:solidFill>
                <a:uFillTx/>
                <a:latin typeface="Arial"/>
                <a:ea typeface="Arial"/>
                <a:cs typeface="Arial"/>
                <a:sym typeface="Arial"/>
              </a:defRPr>
            </a:lvl7pPr>
            <a:lvl8pPr marL="0" marR="0" indent="1371600" algn="l" defTabSz="914400" rtl="0" latinLnBrk="0">
              <a:lnSpc>
                <a:spcPct val="90000"/>
              </a:lnSpc>
              <a:spcBef>
                <a:spcPts val="0"/>
              </a:spcBef>
              <a:spcAft>
                <a:spcPts val="0"/>
              </a:spcAft>
              <a:buClrTx/>
              <a:buSzTx/>
              <a:buFontTx/>
              <a:buNone/>
              <a:tabLst/>
              <a:defRPr sz="6000" b="0" i="0" u="none" strike="noStrike" cap="none" spc="0" baseline="0">
                <a:solidFill>
                  <a:srgbClr val="E74E3E"/>
                </a:solidFill>
                <a:uFillTx/>
                <a:latin typeface="Arial"/>
                <a:ea typeface="Arial"/>
                <a:cs typeface="Arial"/>
                <a:sym typeface="Arial"/>
              </a:defRPr>
            </a:lvl8pPr>
            <a:lvl9pPr marL="0" marR="0" indent="1828800" algn="l" defTabSz="914400" rtl="0" latinLnBrk="0">
              <a:lnSpc>
                <a:spcPct val="90000"/>
              </a:lnSpc>
              <a:spcBef>
                <a:spcPts val="0"/>
              </a:spcBef>
              <a:spcAft>
                <a:spcPts val="0"/>
              </a:spcAft>
              <a:buClrTx/>
              <a:buSzTx/>
              <a:buFontTx/>
              <a:buNone/>
              <a:tabLst/>
              <a:defRPr sz="6000" b="0" i="0" u="none" strike="noStrike" cap="none" spc="0" baseline="0">
                <a:solidFill>
                  <a:srgbClr val="E74E3E"/>
                </a:solidFill>
                <a:uFillTx/>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nb-NO" sz="1687" b="0" i="0" u="none" strike="noStrike" kern="1200" cap="none" spc="0" normalizeH="0" baseline="0" noProof="0" dirty="0">
                <a:ln>
                  <a:noFill/>
                </a:ln>
                <a:solidFill>
                  <a:srgbClr val="2683C6">
                    <a:lumMod val="75000"/>
                  </a:srgbClr>
                </a:solidFill>
                <a:effectLst/>
                <a:uLnTx/>
                <a:uFillTx/>
                <a:latin typeface="Bahnschrift Light SemiCondensed" panose="020B0502040204020203" pitchFamily="34" charset="0"/>
                <a:ea typeface="Tahoma" panose="020B0604030504040204" pitchFamily="34" charset="0"/>
                <a:cs typeface="Tahoma" panose="020B0604030504040204" pitchFamily="34" charset="0"/>
                <a:sym typeface="Arial"/>
              </a:rPr>
            </a:br>
            <a:br>
              <a:rPr kumimoji="0" lang="nb-NO" sz="1687" b="0" i="0" u="none" strike="noStrike" kern="1200" cap="none" spc="0" normalizeH="0" baseline="0" noProof="0" dirty="0">
                <a:ln>
                  <a:noFill/>
                </a:ln>
                <a:solidFill>
                  <a:srgbClr val="2683C6">
                    <a:lumMod val="75000"/>
                  </a:srgbClr>
                </a:solidFill>
                <a:effectLst/>
                <a:uLnTx/>
                <a:uFillTx/>
                <a:latin typeface="Bahnschrift Light SemiCondensed" panose="020B0502040204020203" pitchFamily="34" charset="0"/>
                <a:ea typeface="Tahoma" panose="020B0604030504040204" pitchFamily="34" charset="0"/>
                <a:cs typeface="Tahoma" panose="020B0604030504040204" pitchFamily="34" charset="0"/>
                <a:sym typeface="Arial"/>
              </a:rPr>
            </a:br>
            <a:r>
              <a:rPr kumimoji="0" lang="nb-NO" sz="11953" b="0" i="0" u="none" strike="noStrike" kern="1200" cap="none" spc="-422" normalizeH="0" baseline="0" noProof="0" dirty="0" err="1">
                <a:ln>
                  <a:noFill/>
                </a:ln>
                <a:solidFill>
                  <a:srgbClr val="003300">
                    <a:alpha val="80000"/>
                  </a:srgbClr>
                </a:solidFill>
                <a:effectLst/>
                <a:uLnTx/>
                <a:uFillTx/>
                <a:latin typeface="Bahnschrift Condensed" panose="020B0502040204020203" pitchFamily="34" charset="0"/>
                <a:ea typeface="Tahoma" panose="020B0604030504040204" pitchFamily="34" charset="0"/>
                <a:cs typeface="Tahoma" panose="020B0604030504040204" pitchFamily="34" charset="0"/>
                <a:sym typeface="Arial"/>
              </a:rPr>
              <a:t>NaMu</a:t>
            </a:r>
            <a:r>
              <a:rPr kumimoji="0" lang="nb-NO" sz="11953" b="0" i="0" u="none" strike="noStrike" kern="1200" cap="none" spc="-422" normalizeH="0" baseline="0" noProof="0" dirty="0">
                <a:ln>
                  <a:noFill/>
                </a:ln>
                <a:solidFill>
                  <a:srgbClr val="003300">
                    <a:alpha val="80000"/>
                  </a:srgbClr>
                </a:solidFill>
                <a:effectLst/>
                <a:uLnTx/>
                <a:uFillTx/>
                <a:latin typeface="Bahnschrift Condensed" panose="020B0502040204020203" pitchFamily="34" charset="0"/>
                <a:ea typeface="Tahoma" panose="020B0604030504040204" pitchFamily="34" charset="0"/>
                <a:cs typeface="Tahoma" panose="020B0604030504040204" pitchFamily="34" charset="0"/>
                <a:sym typeface="Arial"/>
              </a:rPr>
              <a:t>-samling</a:t>
            </a:r>
            <a:br>
              <a:rPr kumimoji="0" lang="nb-NO" sz="1687" b="0" i="0" u="none" strike="noStrike" kern="1200" cap="none" spc="0" normalizeH="0" baseline="0" noProof="0" dirty="0">
                <a:ln>
                  <a:noFill/>
                </a:ln>
                <a:solidFill>
                  <a:srgbClr val="006600"/>
                </a:solidFill>
                <a:effectLst/>
                <a:uLnTx/>
                <a:uFillTx/>
                <a:latin typeface="Bahnschrift Light SemiCondensed" panose="020B0502040204020203" pitchFamily="34" charset="0"/>
                <a:ea typeface="Tahoma" panose="020B0604030504040204" pitchFamily="34" charset="0"/>
                <a:cs typeface="Tahoma" panose="020B0604030504040204" pitchFamily="34" charset="0"/>
                <a:sym typeface="Arial"/>
              </a:rPr>
            </a:br>
            <a:r>
              <a:rPr kumimoji="0" lang="nb-NO" sz="3164" b="0" i="0" u="none" strike="noStrike" kern="1200" cap="none" spc="0" normalizeH="0" baseline="0" noProof="0" dirty="0">
                <a:ln>
                  <a:noFill/>
                </a:ln>
                <a:solidFill>
                  <a:srgbClr val="339966"/>
                </a:solidFill>
                <a:effectLst/>
                <a:uLnTx/>
                <a:uFillTx/>
                <a:latin typeface="Bahnschrift Light SemiCondensed" panose="020B0502040204020203" pitchFamily="34" charset="0"/>
                <a:cs typeface="Arial"/>
                <a:sym typeface="Arial"/>
              </a:rPr>
              <a:t>Evenskjer mai 2025 </a:t>
            </a:r>
            <a:br>
              <a:rPr kumimoji="0" lang="nb-NO" sz="1687" b="0" i="0" u="none" strike="noStrike" kern="1200" cap="none" spc="0" normalizeH="0" baseline="0" noProof="0" dirty="0">
                <a:ln>
                  <a:noFill/>
                </a:ln>
                <a:solidFill>
                  <a:srgbClr val="2683C6">
                    <a:lumMod val="50000"/>
                  </a:srgbClr>
                </a:solidFill>
                <a:effectLst/>
                <a:uLnTx/>
                <a:uFillTx/>
                <a:latin typeface="Bahnschrift Light SemiCondensed" panose="020B0502040204020203" pitchFamily="34" charset="0"/>
                <a:cs typeface="Arial"/>
                <a:sym typeface="Arial"/>
              </a:rPr>
            </a:br>
            <a:endParaRPr kumimoji="0" lang="nb-NO" sz="1687" b="0" i="0" u="none" strike="noStrike" kern="1200" cap="none" spc="0" normalizeH="0" baseline="0" noProof="0" dirty="0">
              <a:ln>
                <a:noFill/>
              </a:ln>
              <a:solidFill>
                <a:srgbClr val="2683C6">
                  <a:lumMod val="50000"/>
                </a:srgbClr>
              </a:solidFill>
              <a:effectLst/>
              <a:uLnTx/>
              <a:uFillTx/>
              <a:latin typeface="Arial"/>
              <a:cs typeface="Arial"/>
              <a:sym typeface="Arial"/>
            </a:endParaRPr>
          </a:p>
        </p:txBody>
      </p:sp>
      <p:pic>
        <p:nvPicPr>
          <p:cNvPr id="5" name="Bilde 4">
            <a:extLst>
              <a:ext uri="{FF2B5EF4-FFF2-40B4-BE49-F238E27FC236}">
                <a16:creationId xmlns:a16="http://schemas.microsoft.com/office/drawing/2014/main" id="{16BE3416-11DD-18E6-1251-744C83C49A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9005" y="651117"/>
            <a:ext cx="2486710" cy="1091388"/>
          </a:xfrm>
          <a:prstGeom prst="rect">
            <a:avLst/>
          </a:prstGeom>
        </p:spPr>
      </p:pic>
      <p:pic>
        <p:nvPicPr>
          <p:cNvPr id="7" name="Bilde 6" descr="Et bilde som inneholder tegnefilm&#10;&#10;Automatisk generert beskrivelse">
            <a:extLst>
              <a:ext uri="{FF2B5EF4-FFF2-40B4-BE49-F238E27FC236}">
                <a16:creationId xmlns:a16="http://schemas.microsoft.com/office/drawing/2014/main" id="{AECC2E4B-E42D-3A78-D255-147CE8FC7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4914" y="3815018"/>
            <a:ext cx="2714891" cy="2714891"/>
          </a:xfrm>
          <a:prstGeom prst="rect">
            <a:avLst/>
          </a:prstGeom>
        </p:spPr>
      </p:pic>
      <p:sp>
        <p:nvSpPr>
          <p:cNvPr id="11" name="Tittel 3">
            <a:extLst>
              <a:ext uri="{FF2B5EF4-FFF2-40B4-BE49-F238E27FC236}">
                <a16:creationId xmlns:a16="http://schemas.microsoft.com/office/drawing/2014/main" id="{EBC1E13F-04BF-A93C-E937-D04624B4CD5B}"/>
              </a:ext>
            </a:extLst>
          </p:cNvPr>
          <p:cNvSpPr txBox="1">
            <a:spLocks/>
          </p:cNvSpPr>
          <p:nvPr/>
        </p:nvSpPr>
        <p:spPr>
          <a:xfrm>
            <a:off x="1391562" y="618007"/>
            <a:ext cx="6166539" cy="2465851"/>
          </a:xfrm>
          <a:prstGeom prst="rect">
            <a:avLst/>
          </a:prstGeom>
        </p:spPr>
        <p:txBody>
          <a:bodyPr>
            <a:normAutofit fontScale="97500"/>
          </a:bodyPr>
          <a:lstStyle>
            <a:lvl1pPr marL="0" marR="0" indent="0" algn="l" defTabSz="914400" rtl="0" latinLnBrk="0">
              <a:lnSpc>
                <a:spcPct val="90000"/>
              </a:lnSpc>
              <a:spcBef>
                <a:spcPts val="0"/>
              </a:spcBef>
              <a:spcAft>
                <a:spcPts val="0"/>
              </a:spcAft>
              <a:buClrTx/>
              <a:buSzTx/>
              <a:buFontTx/>
              <a:buNone/>
              <a:tabLst/>
              <a:defRPr sz="6000" b="0" i="0" u="none" strike="noStrike" cap="none" spc="0" baseline="0">
                <a:solidFill>
                  <a:srgbClr val="E74E3E"/>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6000" b="0" i="0" u="none" strike="noStrike" cap="none" spc="0" baseline="0">
                <a:solidFill>
                  <a:srgbClr val="E74E3E"/>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6000" b="0" i="0" u="none" strike="noStrike" cap="none" spc="0" baseline="0">
                <a:solidFill>
                  <a:srgbClr val="E74E3E"/>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6000" b="0" i="0" u="none" strike="noStrike" cap="none" spc="0" baseline="0">
                <a:solidFill>
                  <a:srgbClr val="E74E3E"/>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6000" b="0" i="0" u="none" strike="noStrike" cap="none" spc="0" baseline="0">
                <a:solidFill>
                  <a:srgbClr val="E74E3E"/>
                </a:solidFill>
                <a:uFillTx/>
                <a:latin typeface="Arial"/>
                <a:ea typeface="Arial"/>
                <a:cs typeface="Arial"/>
                <a:sym typeface="Arial"/>
              </a:defRPr>
            </a:lvl5pPr>
            <a:lvl6pPr marL="0" marR="0" indent="457200" algn="l" defTabSz="914400" rtl="0" latinLnBrk="0">
              <a:lnSpc>
                <a:spcPct val="90000"/>
              </a:lnSpc>
              <a:spcBef>
                <a:spcPts val="0"/>
              </a:spcBef>
              <a:spcAft>
                <a:spcPts val="0"/>
              </a:spcAft>
              <a:buClrTx/>
              <a:buSzTx/>
              <a:buFontTx/>
              <a:buNone/>
              <a:tabLst/>
              <a:defRPr sz="6000" b="0" i="0" u="none" strike="noStrike" cap="none" spc="0" baseline="0">
                <a:solidFill>
                  <a:srgbClr val="E74E3E"/>
                </a:solidFill>
                <a:uFillTx/>
                <a:latin typeface="Arial"/>
                <a:ea typeface="Arial"/>
                <a:cs typeface="Arial"/>
                <a:sym typeface="Arial"/>
              </a:defRPr>
            </a:lvl6pPr>
            <a:lvl7pPr marL="0" marR="0" indent="914400" algn="l" defTabSz="914400" rtl="0" latinLnBrk="0">
              <a:lnSpc>
                <a:spcPct val="90000"/>
              </a:lnSpc>
              <a:spcBef>
                <a:spcPts val="0"/>
              </a:spcBef>
              <a:spcAft>
                <a:spcPts val="0"/>
              </a:spcAft>
              <a:buClrTx/>
              <a:buSzTx/>
              <a:buFontTx/>
              <a:buNone/>
              <a:tabLst/>
              <a:defRPr sz="6000" b="0" i="0" u="none" strike="noStrike" cap="none" spc="0" baseline="0">
                <a:solidFill>
                  <a:srgbClr val="E74E3E"/>
                </a:solidFill>
                <a:uFillTx/>
                <a:latin typeface="Arial"/>
                <a:ea typeface="Arial"/>
                <a:cs typeface="Arial"/>
                <a:sym typeface="Arial"/>
              </a:defRPr>
            </a:lvl7pPr>
            <a:lvl8pPr marL="0" marR="0" indent="1371600" algn="l" defTabSz="914400" rtl="0" latinLnBrk="0">
              <a:lnSpc>
                <a:spcPct val="90000"/>
              </a:lnSpc>
              <a:spcBef>
                <a:spcPts val="0"/>
              </a:spcBef>
              <a:spcAft>
                <a:spcPts val="0"/>
              </a:spcAft>
              <a:buClrTx/>
              <a:buSzTx/>
              <a:buFontTx/>
              <a:buNone/>
              <a:tabLst/>
              <a:defRPr sz="6000" b="0" i="0" u="none" strike="noStrike" cap="none" spc="0" baseline="0">
                <a:solidFill>
                  <a:srgbClr val="E74E3E"/>
                </a:solidFill>
                <a:uFillTx/>
                <a:latin typeface="Arial"/>
                <a:ea typeface="Arial"/>
                <a:cs typeface="Arial"/>
                <a:sym typeface="Arial"/>
              </a:defRPr>
            </a:lvl8pPr>
            <a:lvl9pPr marL="0" marR="0" indent="1828800" algn="l" defTabSz="914400" rtl="0" latinLnBrk="0">
              <a:lnSpc>
                <a:spcPct val="90000"/>
              </a:lnSpc>
              <a:spcBef>
                <a:spcPts val="0"/>
              </a:spcBef>
              <a:spcAft>
                <a:spcPts val="0"/>
              </a:spcAft>
              <a:buClrTx/>
              <a:buSzTx/>
              <a:buFontTx/>
              <a:buNone/>
              <a:tabLst/>
              <a:defRPr sz="6000" b="0" i="0" u="none" strike="noStrike" cap="none" spc="0" baseline="0">
                <a:solidFill>
                  <a:srgbClr val="E74E3E"/>
                </a:solidFill>
                <a:uFillTx/>
                <a:latin typeface="Arial"/>
                <a:ea typeface="Arial"/>
                <a:cs typeface="Arial"/>
                <a:sym typeface="Arial"/>
              </a:defRPr>
            </a:lvl9pPr>
          </a:lstStyle>
          <a:p>
            <a:pPr hangingPunct="1">
              <a:lnSpc>
                <a:spcPct val="70000"/>
              </a:lnSpc>
            </a:pPr>
            <a:br>
              <a:rPr lang="nb-NO" sz="1000" dirty="0">
                <a:solidFill>
                  <a:schemeClr val="accent6">
                    <a:lumMod val="75000"/>
                  </a:schemeClr>
                </a:solidFill>
                <a:latin typeface="Bahnschrift Light SemiCondensed" panose="020B0502040204020203" pitchFamily="34" charset="0"/>
                <a:ea typeface="Tahoma" panose="020B0604030504040204" pitchFamily="34" charset="0"/>
                <a:cs typeface="Tahoma" panose="020B0604030504040204" pitchFamily="34" charset="0"/>
              </a:rPr>
            </a:br>
            <a:br>
              <a:rPr lang="nb-NO" sz="1000" dirty="0">
                <a:solidFill>
                  <a:schemeClr val="accent6">
                    <a:lumMod val="75000"/>
                  </a:schemeClr>
                </a:solidFill>
                <a:latin typeface="Bahnschrift Light SemiCondensed" panose="020B0502040204020203" pitchFamily="34" charset="0"/>
                <a:ea typeface="Tahoma" panose="020B0604030504040204" pitchFamily="34" charset="0"/>
                <a:cs typeface="Tahoma" panose="020B0604030504040204" pitchFamily="34" charset="0"/>
              </a:rPr>
            </a:br>
            <a:r>
              <a:rPr lang="nb-NO" sz="8000" spc="-422" dirty="0">
                <a:solidFill>
                  <a:srgbClr val="003300">
                    <a:alpha val="80000"/>
                  </a:srgbClr>
                </a:solidFill>
                <a:latin typeface="Bahnschrift Condensed" panose="020B0502040204020203" pitchFamily="34" charset="0"/>
                <a:ea typeface="Tahoma" panose="020B0604030504040204" pitchFamily="34" charset="0"/>
                <a:cs typeface="Tahoma" panose="020B0604030504040204" pitchFamily="34" charset="0"/>
              </a:rPr>
              <a:t>Sunne og	 </a:t>
            </a:r>
          </a:p>
          <a:p>
            <a:pPr hangingPunct="1">
              <a:lnSpc>
                <a:spcPct val="70000"/>
              </a:lnSpc>
            </a:pPr>
            <a:r>
              <a:rPr lang="nb-NO" sz="8000" spc="-422" dirty="0">
                <a:solidFill>
                  <a:srgbClr val="003300">
                    <a:alpha val="80000"/>
                  </a:srgbClr>
                </a:solidFill>
                <a:latin typeface="Bahnschrift Condensed" panose="020B0502040204020203" pitchFamily="34" charset="0"/>
                <a:ea typeface="Tahoma" panose="020B0604030504040204" pitchFamily="34" charset="0"/>
                <a:cs typeface="Tahoma" panose="020B0604030504040204" pitchFamily="34" charset="0"/>
              </a:rPr>
              <a:t>	</a:t>
            </a:r>
            <a:r>
              <a:rPr lang="nb-NO" sz="8000" spc="-422" dirty="0">
                <a:solidFill>
                  <a:srgbClr val="339966">
                    <a:alpha val="80000"/>
                  </a:srgbClr>
                </a:solidFill>
                <a:latin typeface="Bahnschrift Condensed" panose="020B0502040204020203" pitchFamily="34" charset="0"/>
                <a:ea typeface="Tahoma" panose="020B0604030504040204" pitchFamily="34" charset="0"/>
                <a:cs typeface="Tahoma" panose="020B0604030504040204" pitchFamily="34" charset="0"/>
              </a:rPr>
              <a:t>sanne liv</a:t>
            </a:r>
          </a:p>
          <a:p>
            <a:pPr hangingPunct="1">
              <a:lnSpc>
                <a:spcPct val="100000"/>
              </a:lnSpc>
            </a:pPr>
            <a:br>
              <a:rPr lang="nb-NO" sz="1000" dirty="0">
                <a:solidFill>
                  <a:schemeClr val="accent6">
                    <a:lumMod val="50000"/>
                  </a:schemeClr>
                </a:solidFill>
                <a:latin typeface="Bahnschrift Light SemiCondensed" panose="020B0502040204020203" pitchFamily="34" charset="0"/>
              </a:rPr>
            </a:br>
            <a:endParaRPr lang="nb-NO" sz="1000" dirty="0">
              <a:solidFill>
                <a:schemeClr val="accent6">
                  <a:lumMod val="50000"/>
                </a:schemeClr>
              </a:solidFill>
            </a:endParaRPr>
          </a:p>
        </p:txBody>
      </p:sp>
    </p:spTree>
    <p:extLst>
      <p:ext uri="{BB962C8B-B14F-4D97-AF65-F5344CB8AC3E}">
        <p14:creationId xmlns:p14="http://schemas.microsoft.com/office/powerpoint/2010/main" val="122538270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B98B76-8177-65E8-388B-1A8C6D99D94C}"/>
              </a:ext>
            </a:extLst>
          </p:cNvPr>
          <p:cNvSpPr>
            <a:spLocks noGrp="1"/>
          </p:cNvSpPr>
          <p:nvPr>
            <p:ph type="ctrTitle"/>
          </p:nvPr>
        </p:nvSpPr>
        <p:spPr/>
        <p:txBody>
          <a:bodyPr/>
          <a:lstStyle/>
          <a:p>
            <a:endParaRPr lang="nb-NO"/>
          </a:p>
        </p:txBody>
      </p:sp>
      <p:sp>
        <p:nvSpPr>
          <p:cNvPr id="3" name="Undertittel 2">
            <a:extLst>
              <a:ext uri="{FF2B5EF4-FFF2-40B4-BE49-F238E27FC236}">
                <a16:creationId xmlns:a16="http://schemas.microsoft.com/office/drawing/2014/main" id="{C5D3CE37-E596-C971-C155-6926D3F732F0}"/>
              </a:ext>
            </a:extLst>
          </p:cNvPr>
          <p:cNvSpPr>
            <a:spLocks noGrp="1"/>
          </p:cNvSpPr>
          <p:nvPr>
            <p:ph type="subTitle" idx="1"/>
          </p:nvPr>
        </p:nvSpPr>
        <p:spPr/>
        <p:txBody>
          <a:bodyPr/>
          <a:lstStyle/>
          <a:p>
            <a:endParaRPr lang="nb-NO"/>
          </a:p>
        </p:txBody>
      </p:sp>
      <p:sp>
        <p:nvSpPr>
          <p:cNvPr id="4" name="Plassholder for innhold 3">
            <a:extLst>
              <a:ext uri="{FF2B5EF4-FFF2-40B4-BE49-F238E27FC236}">
                <a16:creationId xmlns:a16="http://schemas.microsoft.com/office/drawing/2014/main" id="{EFB97DC1-1A66-FF8B-0141-D22E88706655}"/>
              </a:ext>
            </a:extLst>
          </p:cNvPr>
          <p:cNvSpPr>
            <a:spLocks noGrp="1"/>
          </p:cNvSpPr>
          <p:nvPr>
            <p:ph idx="10"/>
          </p:nvPr>
        </p:nvSpPr>
        <p:spPr/>
        <p:txBody>
          <a:bodyPr/>
          <a:lstStyle/>
          <a:p>
            <a:endParaRPr lang="nb-NO"/>
          </a:p>
        </p:txBody>
      </p:sp>
      <p:pic>
        <p:nvPicPr>
          <p:cNvPr id="6" name="Bilde 5">
            <a:extLst>
              <a:ext uri="{FF2B5EF4-FFF2-40B4-BE49-F238E27FC236}">
                <a16:creationId xmlns:a16="http://schemas.microsoft.com/office/drawing/2014/main" id="{F9886BC5-4611-C4FA-C988-7B7FF83466C9}"/>
              </a:ext>
            </a:extLst>
          </p:cNvPr>
          <p:cNvPicPr>
            <a:picLocks noChangeAspect="1"/>
          </p:cNvPicPr>
          <p:nvPr/>
        </p:nvPicPr>
        <p:blipFill rotWithShape="1">
          <a:blip r:embed="rId3"/>
          <a:srcRect l="14074" t="16653" r="2370" b="13240"/>
          <a:stretch/>
        </p:blipFill>
        <p:spPr>
          <a:xfrm>
            <a:off x="-11847" y="-83820"/>
            <a:ext cx="12257187" cy="6972161"/>
          </a:xfrm>
          <a:prstGeom prst="rect">
            <a:avLst/>
          </a:prstGeom>
        </p:spPr>
      </p:pic>
    </p:spTree>
    <p:extLst>
      <p:ext uri="{BB962C8B-B14F-4D97-AF65-F5344CB8AC3E}">
        <p14:creationId xmlns:p14="http://schemas.microsoft.com/office/powerpoint/2010/main" val="259877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Bilde 4" descr="Et bilde som inneholder tekst, utklipp&#10;&#10;Automatisk generert beskrivelse">
            <a:extLst>
              <a:ext uri="{FF2B5EF4-FFF2-40B4-BE49-F238E27FC236}">
                <a16:creationId xmlns:a16="http://schemas.microsoft.com/office/drawing/2014/main" id="{AB35E3EE-537D-464C-B863-3A8E540E4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7288" y="2456889"/>
            <a:ext cx="3697424" cy="16227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sylinder&#10;&#10;Automatisk generert beskrivelse">
            <a:extLst>
              <a:ext uri="{FF2B5EF4-FFF2-40B4-BE49-F238E27FC236}">
                <a16:creationId xmlns:a16="http://schemas.microsoft.com/office/drawing/2014/main" id="{9D5E94C4-B770-88C6-1357-CD144FD6D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5711" y="4197856"/>
            <a:ext cx="2483020" cy="2483020"/>
          </a:xfrm>
          <a:prstGeom prst="rect">
            <a:avLst/>
          </a:prstGeom>
        </p:spPr>
      </p:pic>
      <p:pic>
        <p:nvPicPr>
          <p:cNvPr id="2" name="Picture 2" descr="Picture 2">
            <a:extLst>
              <a:ext uri="{FF2B5EF4-FFF2-40B4-BE49-F238E27FC236}">
                <a16:creationId xmlns:a16="http://schemas.microsoft.com/office/drawing/2014/main" id="{A6F242D1-BA73-4AF2-24DD-6D589546F900}"/>
              </a:ext>
            </a:extLst>
          </p:cNvPr>
          <p:cNvPicPr>
            <a:picLocks noChangeAspect="1"/>
          </p:cNvPicPr>
          <p:nvPr/>
        </p:nvPicPr>
        <p:blipFill rotWithShape="1">
          <a:blip r:embed="rId4"/>
          <a:srcRect t="18152" b="17081"/>
          <a:stretch/>
        </p:blipFill>
        <p:spPr>
          <a:xfrm>
            <a:off x="2682708" y="1751478"/>
            <a:ext cx="5293309" cy="3428274"/>
          </a:xfrm>
          <a:prstGeom prst="rect">
            <a:avLst/>
          </a:prstGeom>
          <a:ln w="12700" cap="flat">
            <a:noFill/>
            <a:miter lim="400000"/>
          </a:ln>
          <a:effectLst>
            <a:softEdge rad="317500"/>
          </a:effectLst>
        </p:spPr>
      </p:pic>
      <p:sp>
        <p:nvSpPr>
          <p:cNvPr id="6" name="Tittel 1">
            <a:extLst>
              <a:ext uri="{FF2B5EF4-FFF2-40B4-BE49-F238E27FC236}">
                <a16:creationId xmlns:a16="http://schemas.microsoft.com/office/drawing/2014/main" id="{EA332EF8-69B7-D2A7-3069-CA9225D5875C}"/>
              </a:ext>
            </a:extLst>
          </p:cNvPr>
          <p:cNvSpPr txBox="1">
            <a:spLocks/>
          </p:cNvSpPr>
          <p:nvPr/>
        </p:nvSpPr>
        <p:spPr>
          <a:xfrm>
            <a:off x="2335163" y="485570"/>
            <a:ext cx="3884768" cy="855252"/>
          </a:xfrm>
          <a:prstGeom prst="rect">
            <a:avLst/>
          </a:prstGeom>
        </p:spPr>
        <p:txBody>
          <a:bodyPr anchor="b"/>
          <a:lstStyle>
            <a:lvl1pPr algn="ctr" defTabSz="914400" rtl="0" eaLnBrk="1" latinLnBrk="0" hangingPunct="1">
              <a:lnSpc>
                <a:spcPct val="90000"/>
              </a:lnSpc>
              <a:spcBef>
                <a:spcPct val="0"/>
              </a:spcBef>
              <a:buNone/>
              <a:defRPr sz="4800" b="1" kern="1200">
                <a:solidFill>
                  <a:srgbClr val="304E71"/>
                </a:solidFill>
                <a:latin typeface="Candara" panose="020E0502030303020204" pitchFamily="34" charset="0"/>
                <a:ea typeface="+mj-ea"/>
                <a:cs typeface="+mj-cs"/>
              </a:defRPr>
            </a:lvl1pPr>
          </a:lstStyle>
          <a:p>
            <a:r>
              <a:rPr lang="nb-NO" dirty="0">
                <a:solidFill>
                  <a:srgbClr val="226845"/>
                </a:solidFill>
              </a:rPr>
              <a:t>Kursserien til:</a:t>
            </a:r>
          </a:p>
        </p:txBody>
      </p:sp>
      <p:pic>
        <p:nvPicPr>
          <p:cNvPr id="3" name="Bilde 2" descr="Et bilde som inneholder tekst, grafisk design, clip art, tegnefilm&#10;&#10;Automatisk generert beskrivelse">
            <a:extLst>
              <a:ext uri="{FF2B5EF4-FFF2-40B4-BE49-F238E27FC236}">
                <a16:creationId xmlns:a16="http://schemas.microsoft.com/office/drawing/2014/main" id="{A95E0F70-E179-F2E9-3EAB-7EED619B18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7464" y="2314905"/>
            <a:ext cx="2483020" cy="2483020"/>
          </a:xfrm>
          <a:prstGeom prst="rect">
            <a:avLst/>
          </a:prstGeom>
        </p:spPr>
      </p:pic>
      <p:pic>
        <p:nvPicPr>
          <p:cNvPr id="4" name="Bilde 3" descr="Et bilde som inneholder hodetelefoner, tekst, headset, tilbehør&#10;&#10;Automatisk generert beskrivelse">
            <a:extLst>
              <a:ext uri="{FF2B5EF4-FFF2-40B4-BE49-F238E27FC236}">
                <a16:creationId xmlns:a16="http://schemas.microsoft.com/office/drawing/2014/main" id="{2721033E-7934-FA9C-F630-EAD1E7FDE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8398" y="361615"/>
            <a:ext cx="2121405" cy="21214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3468140C-B440-8EDD-9579-AAD55447DB08}"/>
              </a:ext>
            </a:extLst>
          </p:cNvPr>
          <p:cNvSpPr>
            <a:spLocks noGrp="1"/>
          </p:cNvSpPr>
          <p:nvPr>
            <p:ph idx="10"/>
          </p:nvPr>
        </p:nvSpPr>
        <p:spPr>
          <a:xfrm>
            <a:off x="3359276" y="2363820"/>
            <a:ext cx="7412802" cy="3152317"/>
          </a:xfrm>
        </p:spPr>
        <p:txBody>
          <a:bodyPr/>
          <a:lstStyle/>
          <a:p>
            <a:pPr algn="ctr">
              <a:lnSpc>
                <a:spcPct val="107000"/>
              </a:lnSpc>
              <a:spcAft>
                <a:spcPts val="800"/>
              </a:spcAft>
            </a:pPr>
            <a:r>
              <a:rPr lang="nb-NO" sz="2800" b="1" i="1" kern="100" dirty="0">
                <a:solidFill>
                  <a:srgbClr val="55C78E"/>
                </a:solidFill>
                <a:effectLst/>
              </a:rPr>
              <a:t>Innrett</a:t>
            </a:r>
            <a:r>
              <a:rPr lang="nb-NO" sz="2800" i="1" kern="100" dirty="0">
                <a:effectLst/>
              </a:rPr>
              <a:t> dere ikke etter den nåværende verden, men la dere </a:t>
            </a:r>
            <a:r>
              <a:rPr lang="nb-NO" sz="2800" b="1" i="1" kern="100" dirty="0">
                <a:solidFill>
                  <a:srgbClr val="55C78E"/>
                </a:solidFill>
                <a:effectLst/>
              </a:rPr>
              <a:t>forvandle</a:t>
            </a:r>
            <a:r>
              <a:rPr lang="nb-NO" sz="2800" i="1" kern="100" dirty="0">
                <a:effectLst/>
              </a:rPr>
              <a:t> ved at sinnet fornyes, så dere kan dømme om hva som er Guds vilje: det gode, det som er til glede for Gud, det fullkomne</a:t>
            </a:r>
            <a:r>
              <a:rPr lang="nb-NO" sz="2800" kern="100" dirty="0">
                <a:effectLst/>
              </a:rPr>
              <a:t>. </a:t>
            </a:r>
          </a:p>
          <a:p>
            <a:pPr algn="r">
              <a:lnSpc>
                <a:spcPct val="107000"/>
              </a:lnSpc>
              <a:spcBef>
                <a:spcPts val="0"/>
              </a:spcBef>
              <a:spcAft>
                <a:spcPts val="800"/>
              </a:spcAft>
            </a:pPr>
            <a:r>
              <a:rPr lang="nb-NO" sz="2000" kern="100" dirty="0">
                <a:effectLst/>
              </a:rPr>
              <a:t>Romerne 12,2</a:t>
            </a:r>
          </a:p>
        </p:txBody>
      </p:sp>
      <p:sp>
        <p:nvSpPr>
          <p:cNvPr id="3" name="Tittel 2">
            <a:extLst>
              <a:ext uri="{FF2B5EF4-FFF2-40B4-BE49-F238E27FC236}">
                <a16:creationId xmlns:a16="http://schemas.microsoft.com/office/drawing/2014/main" id="{B145C477-3439-5B4B-6AE8-C1E5413951C3}"/>
              </a:ext>
            </a:extLst>
          </p:cNvPr>
          <p:cNvSpPr>
            <a:spLocks noGrp="1"/>
          </p:cNvSpPr>
          <p:nvPr>
            <p:ph type="ctrTitle"/>
          </p:nvPr>
        </p:nvSpPr>
        <p:spPr>
          <a:xfrm>
            <a:off x="2182762" y="322379"/>
            <a:ext cx="9812593" cy="855252"/>
          </a:xfrm>
        </p:spPr>
        <p:txBody>
          <a:bodyPr/>
          <a:lstStyle/>
          <a:p>
            <a:r>
              <a:rPr lang="nb-NO" dirty="0"/>
              <a:t>Hva sier Bibelen?</a:t>
            </a:r>
          </a:p>
        </p:txBody>
      </p:sp>
    </p:spTree>
    <p:extLst>
      <p:ext uri="{BB962C8B-B14F-4D97-AF65-F5344CB8AC3E}">
        <p14:creationId xmlns:p14="http://schemas.microsoft.com/office/powerpoint/2010/main" val="123036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sylinder&#10;&#10;Automatisk generert beskrivelse">
            <a:extLst>
              <a:ext uri="{FF2B5EF4-FFF2-40B4-BE49-F238E27FC236}">
                <a16:creationId xmlns:a16="http://schemas.microsoft.com/office/drawing/2014/main" id="{9D5E94C4-B770-88C6-1357-CD144FD6D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5711" y="4197856"/>
            <a:ext cx="2483020" cy="2483020"/>
          </a:xfrm>
          <a:prstGeom prst="rect">
            <a:avLst/>
          </a:prstGeom>
        </p:spPr>
      </p:pic>
      <p:pic>
        <p:nvPicPr>
          <p:cNvPr id="2" name="Picture 2" descr="Picture 2">
            <a:extLst>
              <a:ext uri="{FF2B5EF4-FFF2-40B4-BE49-F238E27FC236}">
                <a16:creationId xmlns:a16="http://schemas.microsoft.com/office/drawing/2014/main" id="{A6F242D1-BA73-4AF2-24DD-6D589546F900}"/>
              </a:ext>
            </a:extLst>
          </p:cNvPr>
          <p:cNvPicPr>
            <a:picLocks noChangeAspect="1"/>
          </p:cNvPicPr>
          <p:nvPr/>
        </p:nvPicPr>
        <p:blipFill rotWithShape="1">
          <a:blip r:embed="rId4"/>
          <a:srcRect t="18152" b="17081"/>
          <a:stretch/>
        </p:blipFill>
        <p:spPr>
          <a:xfrm>
            <a:off x="2682708" y="1751478"/>
            <a:ext cx="5293309" cy="3428274"/>
          </a:xfrm>
          <a:prstGeom prst="rect">
            <a:avLst/>
          </a:prstGeom>
          <a:ln w="12700" cap="flat">
            <a:noFill/>
            <a:miter lim="400000"/>
          </a:ln>
          <a:effectLst>
            <a:softEdge rad="317500"/>
          </a:effectLst>
        </p:spPr>
      </p:pic>
      <p:sp>
        <p:nvSpPr>
          <p:cNvPr id="6" name="Tittel 1">
            <a:extLst>
              <a:ext uri="{FF2B5EF4-FFF2-40B4-BE49-F238E27FC236}">
                <a16:creationId xmlns:a16="http://schemas.microsoft.com/office/drawing/2014/main" id="{EA332EF8-69B7-D2A7-3069-CA9225D5875C}"/>
              </a:ext>
            </a:extLst>
          </p:cNvPr>
          <p:cNvSpPr txBox="1">
            <a:spLocks/>
          </p:cNvSpPr>
          <p:nvPr/>
        </p:nvSpPr>
        <p:spPr>
          <a:xfrm>
            <a:off x="2335163" y="485570"/>
            <a:ext cx="3884768" cy="855252"/>
          </a:xfrm>
          <a:prstGeom prst="rect">
            <a:avLst/>
          </a:prstGeom>
        </p:spPr>
        <p:txBody>
          <a:bodyPr anchor="b"/>
          <a:lstStyle>
            <a:lvl1pPr algn="ctr" defTabSz="914400" rtl="0" eaLnBrk="1" latinLnBrk="0" hangingPunct="1">
              <a:lnSpc>
                <a:spcPct val="90000"/>
              </a:lnSpc>
              <a:spcBef>
                <a:spcPct val="0"/>
              </a:spcBef>
              <a:buNone/>
              <a:defRPr sz="4800" b="1" kern="1200">
                <a:solidFill>
                  <a:srgbClr val="304E71"/>
                </a:solidFill>
                <a:latin typeface="Candara" panose="020E0502030303020204" pitchFamily="34" charset="0"/>
                <a:ea typeface="+mj-ea"/>
                <a:cs typeface="+mj-cs"/>
              </a:defRPr>
            </a:lvl1pPr>
          </a:lstStyle>
          <a:p>
            <a:r>
              <a:rPr lang="nb-NO" dirty="0">
                <a:solidFill>
                  <a:srgbClr val="226845"/>
                </a:solidFill>
              </a:rPr>
              <a:t>Kursserien til:</a:t>
            </a:r>
          </a:p>
        </p:txBody>
      </p:sp>
      <p:pic>
        <p:nvPicPr>
          <p:cNvPr id="3" name="Bilde 2" descr="Et bilde som inneholder tekst, grafisk design, clip art, tegnefilm&#10;&#10;Automatisk generert beskrivelse">
            <a:extLst>
              <a:ext uri="{FF2B5EF4-FFF2-40B4-BE49-F238E27FC236}">
                <a16:creationId xmlns:a16="http://schemas.microsoft.com/office/drawing/2014/main" id="{A95E0F70-E179-F2E9-3EAB-7EED619B18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7464" y="2314905"/>
            <a:ext cx="2483020" cy="2483020"/>
          </a:xfrm>
          <a:prstGeom prst="rect">
            <a:avLst/>
          </a:prstGeom>
        </p:spPr>
      </p:pic>
      <p:pic>
        <p:nvPicPr>
          <p:cNvPr id="4" name="Bilde 3" descr="Et bilde som inneholder hodetelefoner, tekst, headset, tilbehør&#10;&#10;Automatisk generert beskrivelse">
            <a:extLst>
              <a:ext uri="{FF2B5EF4-FFF2-40B4-BE49-F238E27FC236}">
                <a16:creationId xmlns:a16="http://schemas.microsoft.com/office/drawing/2014/main" id="{2721033E-7934-FA9C-F630-EAD1E7FDE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8398" y="361615"/>
            <a:ext cx="2121405" cy="2121405"/>
          </a:xfrm>
          <a:prstGeom prst="rect">
            <a:avLst/>
          </a:prstGeom>
        </p:spPr>
      </p:pic>
    </p:spTree>
    <p:extLst>
      <p:ext uri="{BB962C8B-B14F-4D97-AF65-F5344CB8AC3E}">
        <p14:creationId xmlns:p14="http://schemas.microsoft.com/office/powerpoint/2010/main" val="1231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2ED27A23-D056-1C90-623D-C5352F1B58D8}"/>
              </a:ext>
            </a:extLst>
          </p:cNvPr>
          <p:cNvSpPr>
            <a:spLocks noGrp="1"/>
          </p:cNvSpPr>
          <p:nvPr>
            <p:ph idx="10"/>
          </p:nvPr>
        </p:nvSpPr>
        <p:spPr>
          <a:xfrm>
            <a:off x="3430642" y="1975094"/>
            <a:ext cx="7814248" cy="4445859"/>
          </a:xfrm>
        </p:spPr>
        <p:txBody>
          <a:bodyPr/>
          <a:lstStyle/>
          <a:p>
            <a:pPr>
              <a:lnSpc>
                <a:spcPct val="100000"/>
              </a:lnSpc>
              <a:spcBef>
                <a:spcPts val="1800"/>
              </a:spcBef>
              <a:buClr>
                <a:srgbClr val="55C78E"/>
              </a:buClr>
            </a:pPr>
            <a:r>
              <a:rPr lang="nb-NO" sz="2400" dirty="0"/>
              <a:t>Forlenget</a:t>
            </a:r>
            <a:r>
              <a:rPr lang="nb-NO" sz="2400" dirty="0">
                <a:solidFill>
                  <a:srgbClr val="55C78E"/>
                </a:solidFill>
              </a:rPr>
              <a:t> </a:t>
            </a:r>
            <a:r>
              <a:rPr lang="nb-NO" sz="2400" b="1" dirty="0">
                <a:solidFill>
                  <a:srgbClr val="55C78E"/>
                </a:solidFill>
              </a:rPr>
              <a:t>levealder </a:t>
            </a:r>
          </a:p>
          <a:p>
            <a:pPr>
              <a:lnSpc>
                <a:spcPct val="100000"/>
              </a:lnSpc>
              <a:spcBef>
                <a:spcPts val="1800"/>
              </a:spcBef>
              <a:buClr>
                <a:srgbClr val="55C78E"/>
              </a:buClr>
            </a:pPr>
            <a:r>
              <a:rPr lang="nb-NO" sz="2400" dirty="0"/>
              <a:t>Lavere tall for </a:t>
            </a:r>
            <a:r>
              <a:rPr lang="nb-NO" sz="2400" b="1" dirty="0">
                <a:solidFill>
                  <a:srgbClr val="58C890"/>
                </a:solidFill>
              </a:rPr>
              <a:t>depresjon</a:t>
            </a:r>
            <a:r>
              <a:rPr lang="nb-NO" sz="2400" dirty="0"/>
              <a:t> og </a:t>
            </a:r>
            <a:r>
              <a:rPr lang="nb-NO" sz="2400" b="1" dirty="0">
                <a:solidFill>
                  <a:srgbClr val="55C78E"/>
                </a:solidFill>
              </a:rPr>
              <a:t>fortvilelse</a:t>
            </a:r>
          </a:p>
          <a:p>
            <a:pPr>
              <a:lnSpc>
                <a:spcPct val="100000"/>
              </a:lnSpc>
              <a:spcBef>
                <a:spcPts val="1800"/>
              </a:spcBef>
              <a:buClr>
                <a:srgbClr val="55C78E"/>
              </a:buClr>
            </a:pPr>
            <a:r>
              <a:rPr lang="nb-NO" sz="2400" dirty="0"/>
              <a:t>Større motstandskraft mot vanlig </a:t>
            </a:r>
            <a:r>
              <a:rPr lang="nb-NO" sz="2400" b="1" dirty="0">
                <a:solidFill>
                  <a:srgbClr val="55C78E"/>
                </a:solidFill>
              </a:rPr>
              <a:t>forkjølelse</a:t>
            </a:r>
          </a:p>
          <a:p>
            <a:pPr>
              <a:lnSpc>
                <a:spcPct val="100000"/>
              </a:lnSpc>
              <a:spcBef>
                <a:spcPts val="1800"/>
              </a:spcBef>
              <a:buClr>
                <a:srgbClr val="55C78E"/>
              </a:buClr>
            </a:pPr>
            <a:r>
              <a:rPr lang="nb-NO" sz="2400" dirty="0"/>
              <a:t>Bedre psykisk og fysisk </a:t>
            </a:r>
            <a:r>
              <a:rPr lang="nb-NO" sz="2400" b="1" dirty="0">
                <a:solidFill>
                  <a:srgbClr val="55C78E"/>
                </a:solidFill>
              </a:rPr>
              <a:t>velvære</a:t>
            </a:r>
          </a:p>
          <a:p>
            <a:pPr>
              <a:lnSpc>
                <a:spcPct val="100000"/>
              </a:lnSpc>
              <a:spcBef>
                <a:spcPts val="1800"/>
              </a:spcBef>
              <a:buClr>
                <a:srgbClr val="55C78E"/>
              </a:buClr>
            </a:pPr>
            <a:r>
              <a:rPr lang="nb-NO" sz="2400" b="1" dirty="0">
                <a:solidFill>
                  <a:srgbClr val="58C890"/>
                </a:solidFill>
              </a:rPr>
              <a:t>Redusert risiko </a:t>
            </a:r>
            <a:r>
              <a:rPr lang="nb-NO" sz="2400" dirty="0"/>
              <a:t>for død på grunn av hjerte- og karsykdommer</a:t>
            </a:r>
          </a:p>
          <a:p>
            <a:pPr>
              <a:lnSpc>
                <a:spcPct val="100000"/>
              </a:lnSpc>
              <a:spcBef>
                <a:spcPts val="1800"/>
              </a:spcBef>
              <a:buClr>
                <a:srgbClr val="55C78E"/>
              </a:buClr>
            </a:pPr>
            <a:r>
              <a:rPr lang="nb-NO" sz="2400" dirty="0"/>
              <a:t>Bedre </a:t>
            </a:r>
            <a:r>
              <a:rPr lang="nb-NO" sz="2400" b="1" dirty="0">
                <a:solidFill>
                  <a:srgbClr val="58C890"/>
                </a:solidFill>
              </a:rPr>
              <a:t>mestring</a:t>
            </a:r>
            <a:r>
              <a:rPr lang="nb-NO" sz="2400" dirty="0"/>
              <a:t> i møte med vanskeligheter og stress</a:t>
            </a:r>
          </a:p>
          <a:p>
            <a:pPr marL="0" indent="0">
              <a:buNone/>
            </a:pPr>
            <a:endParaRPr lang="nb-NO" dirty="0"/>
          </a:p>
          <a:p>
            <a:endParaRPr lang="nb-NO" dirty="0"/>
          </a:p>
        </p:txBody>
      </p:sp>
      <p:sp>
        <p:nvSpPr>
          <p:cNvPr id="11" name="Tittel 1">
            <a:extLst>
              <a:ext uri="{FF2B5EF4-FFF2-40B4-BE49-F238E27FC236}">
                <a16:creationId xmlns:a16="http://schemas.microsoft.com/office/drawing/2014/main" id="{6CEA69BB-D4EB-4BDE-DEE3-B604CD1E005E}"/>
              </a:ext>
            </a:extLst>
          </p:cNvPr>
          <p:cNvSpPr txBox="1">
            <a:spLocks/>
          </p:cNvSpPr>
          <p:nvPr/>
        </p:nvSpPr>
        <p:spPr>
          <a:xfrm>
            <a:off x="2182762" y="307507"/>
            <a:ext cx="9812593" cy="855252"/>
          </a:xfrm>
          <a:prstGeom prst="rect">
            <a:avLst/>
          </a:prstGeom>
        </p:spPr>
        <p:txBody>
          <a:bodyPr anchor="b"/>
          <a:lstStyle>
            <a:lvl1pPr algn="ctr" defTabSz="914400" rtl="0" eaLnBrk="1" latinLnBrk="0" hangingPunct="1">
              <a:lnSpc>
                <a:spcPct val="90000"/>
              </a:lnSpc>
              <a:spcBef>
                <a:spcPct val="0"/>
              </a:spcBef>
              <a:buNone/>
              <a:defRPr sz="4800" b="1" kern="1200">
                <a:solidFill>
                  <a:srgbClr val="339966"/>
                </a:solidFill>
                <a:effectLst>
                  <a:innerShdw blurRad="114300">
                    <a:schemeClr val="bg1"/>
                  </a:innerShdw>
                </a:effectLst>
                <a:latin typeface="Candara" panose="020E0502030303020204" pitchFamily="34" charset="0"/>
                <a:ea typeface="+mj-ea"/>
                <a:cs typeface="+mj-cs"/>
              </a:defRPr>
            </a:lvl1pPr>
          </a:lstStyle>
          <a:p>
            <a:r>
              <a:rPr lang="nb-NO" dirty="0"/>
              <a:t>Frukt av fornyet sinn</a:t>
            </a:r>
          </a:p>
        </p:txBody>
      </p:sp>
    </p:spTree>
    <p:extLst>
      <p:ext uri="{BB962C8B-B14F-4D97-AF65-F5344CB8AC3E}">
        <p14:creationId xmlns:p14="http://schemas.microsoft.com/office/powerpoint/2010/main" val="319828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85">
            <a:extLst>
              <a:ext uri="{FF2B5EF4-FFF2-40B4-BE49-F238E27FC236}">
                <a16:creationId xmlns:a16="http://schemas.microsoft.com/office/drawing/2014/main" id="{A505707A-F6F0-1E03-634F-50E32785A6EA}"/>
              </a:ext>
            </a:extLst>
          </p:cNvPr>
          <p:cNvSpPr/>
          <p:nvPr/>
        </p:nvSpPr>
        <p:spPr>
          <a:xfrm rot="16200000">
            <a:off x="5299903" y="-596152"/>
            <a:ext cx="3584448" cy="844897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4835"/>
                  <a:pt x="21600" y="10800"/>
                </a:cubicBezTo>
                <a:cubicBezTo>
                  <a:pt x="21600" y="16765"/>
                  <a:pt x="16765" y="21600"/>
                  <a:pt x="10800" y="21600"/>
                </a:cubicBezTo>
                <a:lnTo>
                  <a:pt x="0" y="21600"/>
                </a:lnTo>
                <a:lnTo>
                  <a:pt x="0" y="0"/>
                </a:lnTo>
                <a:close/>
              </a:path>
            </a:pathLst>
          </a:custGeom>
          <a:gradFill>
            <a:gsLst>
              <a:gs pos="0">
                <a:srgbClr val="63CB97"/>
              </a:gs>
              <a:gs pos="46000">
                <a:srgbClr val="C9F4DF"/>
              </a:gs>
              <a:gs pos="100000">
                <a:schemeClr val="bg1"/>
              </a:gs>
            </a:gsLst>
          </a:gradFill>
          <a:ln w="63500">
            <a:solidFill>
              <a:srgbClr val="000000">
                <a:alpha val="33458"/>
              </a:srgbClr>
            </a:solidFill>
            <a:prstDash val="dash"/>
            <a:miter lim="400000"/>
          </a:ln>
        </p:spPr>
        <p:txBody>
          <a:bodyPr lIns="35719" tIns="35719" rIns="35719" bIns="35719" anchor="ctr"/>
          <a:lstStyle/>
          <a:p>
            <a:pPr marL="28573" marR="28573" defTabSz="642915">
              <a:defRPr>
                <a:solidFill>
                  <a:srgbClr val="000000"/>
                </a:solidFill>
                <a:uFill>
                  <a:solidFill>
                    <a:srgbClr val="000000"/>
                  </a:solidFill>
                </a:uFill>
                <a:latin typeface="Times New Roman"/>
                <a:ea typeface="Times New Roman"/>
                <a:cs typeface="Times New Roman"/>
                <a:sym typeface="Times New Roman"/>
              </a:defRPr>
            </a:pPr>
            <a:endParaRPr sz="1266"/>
          </a:p>
        </p:txBody>
      </p:sp>
      <p:pic>
        <p:nvPicPr>
          <p:cNvPr id="13" name="Bilde 12">
            <a:extLst>
              <a:ext uri="{FF2B5EF4-FFF2-40B4-BE49-F238E27FC236}">
                <a16:creationId xmlns:a16="http://schemas.microsoft.com/office/drawing/2014/main" id="{B91D6B3B-8DA7-DC5F-6385-C353223861F4}"/>
              </a:ext>
            </a:extLst>
          </p:cNvPr>
          <p:cNvPicPr>
            <a:picLocks noChangeAspect="1"/>
          </p:cNvPicPr>
          <p:nvPr/>
        </p:nvPicPr>
        <p:blipFill>
          <a:blip r:embed="rId2"/>
          <a:stretch>
            <a:fillRect/>
          </a:stretch>
        </p:blipFill>
        <p:spPr>
          <a:xfrm>
            <a:off x="5199886" y="3657596"/>
            <a:ext cx="3650285" cy="1802683"/>
          </a:xfrm>
          <a:prstGeom prst="rect">
            <a:avLst/>
          </a:prstGeom>
        </p:spPr>
      </p:pic>
      <p:sp>
        <p:nvSpPr>
          <p:cNvPr id="2" name="Tittel 1">
            <a:extLst>
              <a:ext uri="{FF2B5EF4-FFF2-40B4-BE49-F238E27FC236}">
                <a16:creationId xmlns:a16="http://schemas.microsoft.com/office/drawing/2014/main" id="{7AB83AE3-036A-C0D4-8EAA-33D99E85867F}"/>
              </a:ext>
            </a:extLst>
          </p:cNvPr>
          <p:cNvSpPr>
            <a:spLocks noGrp="1"/>
          </p:cNvSpPr>
          <p:nvPr>
            <p:ph type="ctrTitle"/>
          </p:nvPr>
        </p:nvSpPr>
        <p:spPr/>
        <p:txBody>
          <a:bodyPr/>
          <a:lstStyle/>
          <a:p>
            <a:r>
              <a:rPr lang="nb-NO" dirty="0"/>
              <a:t>Hvem har innflytelse?</a:t>
            </a:r>
          </a:p>
        </p:txBody>
      </p:sp>
      <p:sp>
        <p:nvSpPr>
          <p:cNvPr id="3" name="Undertittel 2">
            <a:extLst>
              <a:ext uri="{FF2B5EF4-FFF2-40B4-BE49-F238E27FC236}">
                <a16:creationId xmlns:a16="http://schemas.microsoft.com/office/drawing/2014/main" id="{C820410A-7A04-42B2-7A7E-FC3B259A05BE}"/>
              </a:ext>
            </a:extLst>
          </p:cNvPr>
          <p:cNvSpPr>
            <a:spLocks noGrp="1"/>
          </p:cNvSpPr>
          <p:nvPr>
            <p:ph type="subTitle" idx="1"/>
          </p:nvPr>
        </p:nvSpPr>
        <p:spPr/>
        <p:txBody>
          <a:bodyPr/>
          <a:lstStyle/>
          <a:p>
            <a:r>
              <a:rPr lang="nb-NO" sz="1800" kern="100" dirty="0">
                <a:latin typeface="Aptos" panose="020B0004020202020204" pitchFamily="34" charset="0"/>
                <a:ea typeface="Aptos" panose="020B0004020202020204" pitchFamily="34" charset="0"/>
                <a:cs typeface="Times New Roman" panose="02020603050405020304" pitchFamily="18" charset="0"/>
              </a:rPr>
              <a:t>F</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orstå hvem som har innflytelse for å kunne fornye ditt sinn </a:t>
            </a:r>
          </a:p>
          <a:p>
            <a:endParaRPr lang="nb-NO" dirty="0"/>
          </a:p>
        </p:txBody>
      </p:sp>
      <p:sp>
        <p:nvSpPr>
          <p:cNvPr id="8" name="Shape 289">
            <a:extLst>
              <a:ext uri="{FF2B5EF4-FFF2-40B4-BE49-F238E27FC236}">
                <a16:creationId xmlns:a16="http://schemas.microsoft.com/office/drawing/2014/main" id="{D968EB2F-0D09-3D19-7BA2-66DE9B5B2707}"/>
              </a:ext>
            </a:extLst>
          </p:cNvPr>
          <p:cNvSpPr/>
          <p:nvPr/>
        </p:nvSpPr>
        <p:spPr>
          <a:xfrm>
            <a:off x="4251025" y="1916207"/>
            <a:ext cx="5357812" cy="2160985"/>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lstStyle/>
          <a:p>
            <a:pPr algn="ctr" defTabSz="321457">
              <a:lnSpc>
                <a:spcPct val="130000"/>
              </a:lnSpc>
              <a:defRPr sz="3600">
                <a:solidFill>
                  <a:srgbClr val="000000"/>
                </a:solidFill>
                <a:uFillTx/>
                <a:latin typeface="Helvetica Neue Medium"/>
                <a:ea typeface="Helvetica Neue Medium"/>
                <a:cs typeface="Helvetica Neue Medium"/>
                <a:sym typeface="Helvetica Neue Medium"/>
              </a:defRPr>
            </a:pPr>
            <a:r>
              <a:rPr lang="nb-NO" sz="3200" dirty="0">
                <a:solidFill>
                  <a:srgbClr val="206241"/>
                </a:solidFill>
                <a:latin typeface="Segoe UI Historic" panose="020B0502040204020203" pitchFamily="34" charset="0"/>
                <a:ea typeface="Segoe UI Historic" panose="020B0502040204020203" pitchFamily="34" charset="0"/>
                <a:cs typeface="Segoe UI Historic" panose="020B0502040204020203" pitchFamily="34" charset="0"/>
              </a:rPr>
              <a:t>BORTEBANE</a:t>
            </a:r>
            <a:endParaRPr sz="3200" dirty="0">
              <a:solidFill>
                <a:srgbClr val="20624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ctr" defTabSz="321457">
              <a:defRPr>
                <a:solidFill>
                  <a:srgbClr val="000000"/>
                </a:solidFill>
                <a:uFillTx/>
                <a:latin typeface="Helvetica Neue Medium"/>
                <a:ea typeface="Helvetica Neue Medium"/>
                <a:cs typeface="Helvetica Neue Medium"/>
                <a:sym typeface="Helvetica Neue Medium"/>
              </a:defRPr>
            </a:pPr>
            <a:r>
              <a:rPr lang="nb-NO" sz="2400" dirty="0">
                <a:latin typeface="Segoe UI Historic" panose="020B0502040204020203" pitchFamily="34" charset="0"/>
                <a:ea typeface="Segoe UI Historic" panose="020B0502040204020203" pitchFamily="34" charset="0"/>
                <a:cs typeface="Segoe UI Historic" panose="020B0502040204020203" pitchFamily="34" charset="0"/>
              </a:rPr>
              <a:t>Ting jeg er opptatt av og bekymret for, men som </a:t>
            </a:r>
            <a:r>
              <a:rPr sz="2400" b="1" dirty="0">
                <a:solidFill>
                  <a:srgbClr val="206241"/>
                </a:solidFill>
                <a:latin typeface="Segoe UI Historic" panose="020B0502040204020203" pitchFamily="34" charset="0"/>
                <a:ea typeface="Segoe UI Historic" panose="020B0502040204020203" pitchFamily="34" charset="0"/>
                <a:cs typeface="Segoe UI Historic" panose="020B0502040204020203" pitchFamily="34" charset="0"/>
                <a:sym typeface="Helvetica Neue"/>
              </a:rPr>
              <a:t>G</a:t>
            </a:r>
            <a:r>
              <a:rPr lang="nb-NO" sz="2400" b="1" dirty="0">
                <a:solidFill>
                  <a:srgbClr val="206241"/>
                </a:solidFill>
                <a:latin typeface="Segoe UI Historic" panose="020B0502040204020203" pitchFamily="34" charset="0"/>
                <a:ea typeface="Segoe UI Historic" panose="020B0502040204020203" pitchFamily="34" charset="0"/>
                <a:cs typeface="Segoe UI Historic" panose="020B0502040204020203" pitchFamily="34" charset="0"/>
                <a:sym typeface="Helvetica Neue"/>
              </a:rPr>
              <a:t>u</a:t>
            </a:r>
            <a:r>
              <a:rPr sz="2400" b="1" dirty="0">
                <a:solidFill>
                  <a:srgbClr val="206241"/>
                </a:solidFill>
                <a:latin typeface="Segoe UI Historic" panose="020B0502040204020203" pitchFamily="34" charset="0"/>
                <a:ea typeface="Segoe UI Historic" panose="020B0502040204020203" pitchFamily="34" charset="0"/>
                <a:cs typeface="Segoe UI Historic" panose="020B0502040204020203" pitchFamily="34" charset="0"/>
                <a:sym typeface="Helvetica Neue"/>
              </a:rPr>
              <a:t>d</a:t>
            </a:r>
            <a:r>
              <a:rPr sz="2400" dirty="0">
                <a:solidFill>
                  <a:srgbClr val="206241"/>
                </a:solidFill>
                <a:latin typeface="Segoe UI Historic" panose="020B0502040204020203" pitchFamily="34" charset="0"/>
                <a:ea typeface="Segoe UI Historic" panose="020B0502040204020203" pitchFamily="34" charset="0"/>
                <a:cs typeface="Segoe UI Historic" panose="020B0502040204020203" pitchFamily="34" charset="0"/>
                <a:sym typeface="Helvetica Neue"/>
              </a:rPr>
              <a:t> </a:t>
            </a:r>
            <a:r>
              <a:rPr sz="2400" dirty="0">
                <a:solidFill>
                  <a:schemeClr val="bg1">
                    <a:lumMod val="10000"/>
                  </a:schemeClr>
                </a:solidFill>
                <a:latin typeface="Segoe UI Historic" panose="020B0502040204020203" pitchFamily="34" charset="0"/>
                <a:ea typeface="Segoe UI Historic" panose="020B0502040204020203" pitchFamily="34" charset="0"/>
                <a:cs typeface="Segoe UI Historic" panose="020B0502040204020203" pitchFamily="34" charset="0"/>
                <a:sym typeface="Helvetica Neue"/>
              </a:rPr>
              <a:t>o</a:t>
            </a:r>
            <a:r>
              <a:rPr lang="nb-NO" sz="2400" dirty="0">
                <a:solidFill>
                  <a:schemeClr val="bg1">
                    <a:lumMod val="10000"/>
                  </a:schemeClr>
                </a:solidFill>
                <a:latin typeface="Segoe UI Historic" panose="020B0502040204020203" pitchFamily="34" charset="0"/>
                <a:ea typeface="Segoe UI Historic" panose="020B0502040204020203" pitchFamily="34" charset="0"/>
                <a:cs typeface="Segoe UI Historic" panose="020B0502040204020203" pitchFamily="34" charset="0"/>
                <a:sym typeface="Helvetica Neue"/>
              </a:rPr>
              <a:t>g</a:t>
            </a:r>
            <a:r>
              <a:rPr sz="2400" dirty="0">
                <a:solidFill>
                  <a:schemeClr val="bg1">
                    <a:lumMod val="10000"/>
                  </a:schemeClr>
                </a:solidFill>
                <a:latin typeface="Segoe UI Historic" panose="020B0502040204020203" pitchFamily="34" charset="0"/>
                <a:ea typeface="Segoe UI Historic" panose="020B0502040204020203" pitchFamily="34" charset="0"/>
                <a:cs typeface="Segoe UI Historic" panose="020B0502040204020203" pitchFamily="34" charset="0"/>
                <a:sym typeface="Helvetica Neue"/>
              </a:rPr>
              <a:t> </a:t>
            </a:r>
            <a:r>
              <a:rPr lang="nb-NO" sz="2400" b="1" dirty="0">
                <a:solidFill>
                  <a:srgbClr val="206241"/>
                </a:solidFill>
                <a:latin typeface="Segoe UI Historic" panose="020B0502040204020203" pitchFamily="34" charset="0"/>
                <a:ea typeface="Segoe UI Historic" panose="020B0502040204020203" pitchFamily="34" charset="0"/>
                <a:cs typeface="Segoe UI Historic" panose="020B0502040204020203" pitchFamily="34" charset="0"/>
                <a:sym typeface="Helvetica Neue"/>
              </a:rPr>
              <a:t>andre</a:t>
            </a:r>
            <a:r>
              <a:rPr sz="2400" b="1" dirty="0">
                <a:solidFill>
                  <a:srgbClr val="008E47"/>
                </a:solidFill>
                <a:latin typeface="Segoe UI Historic" panose="020B0502040204020203" pitchFamily="34" charset="0"/>
                <a:ea typeface="Segoe UI Historic" panose="020B0502040204020203" pitchFamily="34" charset="0"/>
                <a:cs typeface="Segoe UI Historic" panose="020B0502040204020203" pitchFamily="34" charset="0"/>
                <a:sym typeface="Helvetica Neue"/>
              </a:rPr>
              <a:t> </a:t>
            </a:r>
          </a:p>
          <a:p>
            <a:pPr algn="ctr" defTabSz="321457">
              <a:defRPr>
                <a:solidFill>
                  <a:srgbClr val="000000"/>
                </a:solidFill>
                <a:uFillTx/>
                <a:latin typeface="Helvetica Neue Medium"/>
                <a:ea typeface="Helvetica Neue Medium"/>
                <a:cs typeface="Helvetica Neue Medium"/>
                <a:sym typeface="Helvetica Neue Medium"/>
              </a:defRPr>
            </a:pPr>
            <a:r>
              <a:rPr lang="nb-NO" sz="2400" dirty="0">
                <a:latin typeface="Segoe UI Historic" panose="020B0502040204020203" pitchFamily="34" charset="0"/>
                <a:ea typeface="Segoe UI Historic" panose="020B0502040204020203" pitchFamily="34" charset="0"/>
                <a:cs typeface="Segoe UI Historic" panose="020B0502040204020203" pitchFamily="34" charset="0"/>
              </a:rPr>
              <a:t>er ansvarlige for eller har kontroll over.</a:t>
            </a:r>
            <a:r>
              <a:rPr sz="2400" dirty="0">
                <a:latin typeface="Segoe UI Historic" panose="020B0502040204020203" pitchFamily="34" charset="0"/>
                <a:ea typeface="Segoe UI Historic" panose="020B0502040204020203" pitchFamily="34" charset="0"/>
                <a:cs typeface="Segoe UI Historic" panose="020B0502040204020203" pitchFamily="34" charset="0"/>
              </a:rPr>
              <a:t> </a:t>
            </a:r>
          </a:p>
          <a:p>
            <a:pPr algn="ctr" defTabSz="321457">
              <a:lnSpc>
                <a:spcPct val="130000"/>
              </a:lnSpc>
              <a:defRPr sz="1100">
                <a:solidFill>
                  <a:srgbClr val="000000"/>
                </a:solidFill>
                <a:uFillTx/>
                <a:latin typeface="Helvetica Neue Thin"/>
                <a:ea typeface="Helvetica Neue Thin"/>
                <a:cs typeface="Helvetica Neue Thin"/>
                <a:sym typeface="Helvetica Neue Thin"/>
              </a:defRPr>
            </a:pPr>
            <a:endParaRPr sz="773" dirty="0"/>
          </a:p>
        </p:txBody>
      </p:sp>
      <p:sp>
        <p:nvSpPr>
          <p:cNvPr id="9" name="Shape 290">
            <a:extLst>
              <a:ext uri="{FF2B5EF4-FFF2-40B4-BE49-F238E27FC236}">
                <a16:creationId xmlns:a16="http://schemas.microsoft.com/office/drawing/2014/main" id="{EEA3F480-D3D2-D95D-D552-DD2FF3505042}"/>
              </a:ext>
            </a:extLst>
          </p:cNvPr>
          <p:cNvSpPr/>
          <p:nvPr/>
        </p:nvSpPr>
        <p:spPr>
          <a:xfrm>
            <a:off x="3685325" y="4741890"/>
            <a:ext cx="6679406" cy="1517531"/>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lstStyle/>
          <a:p>
            <a:pPr algn="ctr" defTabSz="321457">
              <a:lnSpc>
                <a:spcPct val="130000"/>
              </a:lnSpc>
              <a:spcAft>
                <a:spcPts val="1200"/>
              </a:spcAft>
              <a:defRPr sz="3600" spc="-144">
                <a:solidFill>
                  <a:srgbClr val="FFFFFF"/>
                </a:solidFill>
                <a:uFillTx/>
                <a:latin typeface="Helvetica Neue Medium"/>
                <a:ea typeface="Helvetica Neue Medium"/>
                <a:cs typeface="Helvetica Neue Medium"/>
                <a:sym typeface="Helvetica Neue Medium"/>
              </a:defRPr>
            </a:pPr>
            <a:r>
              <a:rPr lang="nb-NO" sz="3200" dirty="0">
                <a:solidFill>
                  <a:srgbClr val="63CB97"/>
                </a:solidFill>
                <a:latin typeface="Segoe UI Historic" panose="020B0502040204020203" pitchFamily="34" charset="0"/>
                <a:ea typeface="Segoe UI Historic" panose="020B0502040204020203" pitchFamily="34" charset="0"/>
                <a:cs typeface="Segoe UI Historic" panose="020B0502040204020203" pitchFamily="34" charset="0"/>
              </a:rPr>
              <a:t>HJEMMEBANE</a:t>
            </a:r>
            <a:endParaRPr sz="3200" dirty="0">
              <a:solidFill>
                <a:srgbClr val="63CB9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ctr" defTabSz="321457">
              <a:lnSpc>
                <a:spcPct val="110000"/>
              </a:lnSpc>
              <a:defRPr>
                <a:solidFill>
                  <a:srgbClr val="000000"/>
                </a:solidFill>
                <a:uFillTx/>
                <a:latin typeface="Helvetica Neue Medium"/>
                <a:ea typeface="Helvetica Neue Medium"/>
                <a:cs typeface="Helvetica Neue Medium"/>
                <a:sym typeface="Helvetica Neue Medium"/>
              </a:defRPr>
            </a:pPr>
            <a:r>
              <a:rPr sz="24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Ting </a:t>
            </a:r>
            <a:r>
              <a:rPr lang="nb-NO" sz="2400" b="1" dirty="0">
                <a:solidFill>
                  <a:srgbClr val="3EBC7D"/>
                </a:solidFill>
                <a:latin typeface="Segoe UI Historic" panose="020B0502040204020203" pitchFamily="34" charset="0"/>
                <a:ea typeface="Segoe UI Historic" panose="020B0502040204020203" pitchFamily="34" charset="0"/>
                <a:cs typeface="Segoe UI Historic" panose="020B0502040204020203" pitchFamily="34" charset="0"/>
                <a:sym typeface="Helvetica Neue"/>
              </a:rPr>
              <a:t>jeg er ansvarlig for,</a:t>
            </a:r>
            <a:r>
              <a:rPr sz="24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a:t>
            </a:r>
          </a:p>
          <a:p>
            <a:pPr algn="ctr" defTabSz="321457">
              <a:lnSpc>
                <a:spcPct val="110000"/>
              </a:lnSpc>
              <a:defRPr>
                <a:solidFill>
                  <a:srgbClr val="000000"/>
                </a:solidFill>
                <a:uFillTx/>
                <a:latin typeface="Helvetica Neue Medium"/>
                <a:ea typeface="Helvetica Neue Medium"/>
                <a:cs typeface="Helvetica Neue Medium"/>
                <a:sym typeface="Helvetica Neue Medium"/>
              </a:defRPr>
            </a:pPr>
            <a:r>
              <a:rPr lang="nb-NO" sz="24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men som </a:t>
            </a:r>
            <a:r>
              <a:rPr sz="2400" b="1" dirty="0">
                <a:solidFill>
                  <a:srgbClr val="63CB97"/>
                </a:solidFill>
                <a:latin typeface="Segoe UI Historic" panose="020B0502040204020203" pitchFamily="34" charset="0"/>
                <a:ea typeface="Segoe UI Historic" panose="020B0502040204020203" pitchFamily="34" charset="0"/>
                <a:cs typeface="Segoe UI Historic" panose="020B0502040204020203" pitchFamily="34" charset="0"/>
                <a:sym typeface="Helvetica Neue"/>
              </a:rPr>
              <a:t>G</a:t>
            </a:r>
            <a:r>
              <a:rPr lang="nb-NO" sz="2400" b="1" dirty="0">
                <a:solidFill>
                  <a:srgbClr val="63CB97"/>
                </a:solidFill>
                <a:latin typeface="Segoe UI Historic" panose="020B0502040204020203" pitchFamily="34" charset="0"/>
                <a:ea typeface="Segoe UI Historic" panose="020B0502040204020203" pitchFamily="34" charset="0"/>
                <a:cs typeface="Segoe UI Historic" panose="020B0502040204020203" pitchFamily="34" charset="0"/>
                <a:sym typeface="Helvetica Neue"/>
              </a:rPr>
              <a:t>u</a:t>
            </a:r>
            <a:r>
              <a:rPr sz="2400" b="1" dirty="0">
                <a:solidFill>
                  <a:srgbClr val="63CB97"/>
                </a:solidFill>
                <a:latin typeface="Segoe UI Historic" panose="020B0502040204020203" pitchFamily="34" charset="0"/>
                <a:ea typeface="Segoe UI Historic" panose="020B0502040204020203" pitchFamily="34" charset="0"/>
                <a:cs typeface="Segoe UI Historic" panose="020B0502040204020203" pitchFamily="34" charset="0"/>
                <a:sym typeface="Helvetica Neue"/>
              </a:rPr>
              <a:t>d</a:t>
            </a:r>
            <a:r>
              <a:rPr sz="24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Helvetica Neue"/>
              </a:rPr>
              <a:t> </a:t>
            </a:r>
            <a:r>
              <a:rPr lang="nb-NO" sz="24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Helvetica Neue"/>
              </a:rPr>
              <a:t>og</a:t>
            </a:r>
            <a:r>
              <a:rPr sz="24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Helvetica Neue"/>
              </a:rPr>
              <a:t> </a:t>
            </a:r>
            <a:r>
              <a:rPr lang="nb-NO" sz="2400" b="1" dirty="0">
                <a:solidFill>
                  <a:srgbClr val="63CB97"/>
                </a:solidFill>
                <a:latin typeface="Segoe UI Historic" panose="020B0502040204020203" pitchFamily="34" charset="0"/>
                <a:ea typeface="Segoe UI Historic" panose="020B0502040204020203" pitchFamily="34" charset="0"/>
                <a:cs typeface="Segoe UI Historic" panose="020B0502040204020203" pitchFamily="34" charset="0"/>
                <a:sym typeface="Helvetica Neue"/>
              </a:rPr>
              <a:t>andre</a:t>
            </a:r>
            <a:r>
              <a:rPr sz="2400" dirty="0">
                <a:solidFill>
                  <a:srgbClr val="63CB97"/>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nb-NO" sz="24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kan være opptatt av.</a:t>
            </a:r>
            <a:endParaRPr sz="24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6674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B83AE3-036A-C0D4-8EAA-33D99E85867F}"/>
              </a:ext>
            </a:extLst>
          </p:cNvPr>
          <p:cNvSpPr>
            <a:spLocks noGrp="1"/>
          </p:cNvSpPr>
          <p:nvPr>
            <p:ph type="ctrTitle"/>
          </p:nvPr>
        </p:nvSpPr>
        <p:spPr/>
        <p:txBody>
          <a:bodyPr/>
          <a:lstStyle/>
          <a:p>
            <a:r>
              <a:rPr lang="nb-NO" dirty="0"/>
              <a:t>Hjemmebanen</a:t>
            </a:r>
          </a:p>
        </p:txBody>
      </p:sp>
      <p:sp>
        <p:nvSpPr>
          <p:cNvPr id="3" name="Undertittel 2">
            <a:extLst>
              <a:ext uri="{FF2B5EF4-FFF2-40B4-BE49-F238E27FC236}">
                <a16:creationId xmlns:a16="http://schemas.microsoft.com/office/drawing/2014/main" id="{C820410A-7A04-42B2-7A7E-FC3B259A05BE}"/>
              </a:ext>
            </a:extLst>
          </p:cNvPr>
          <p:cNvSpPr>
            <a:spLocks noGrp="1"/>
          </p:cNvSpPr>
          <p:nvPr>
            <p:ph type="subTitle" idx="1"/>
          </p:nvPr>
        </p:nvSpPr>
        <p:spPr/>
        <p:txBody>
          <a:bodyPr/>
          <a:lstStyle/>
          <a:p>
            <a:r>
              <a:rPr lang="nb-NO" sz="1800" kern="100" dirty="0">
                <a:latin typeface="Aptos" panose="020B0004020202020204" pitchFamily="34" charset="0"/>
                <a:ea typeface="Aptos" panose="020B0004020202020204" pitchFamily="34" charset="0"/>
                <a:cs typeface="Times New Roman" panose="02020603050405020304" pitchFamily="18" charset="0"/>
              </a:rPr>
              <a:t>Fire ting jeg skal ta ansvar for</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b-NO" dirty="0"/>
          </a:p>
        </p:txBody>
      </p:sp>
      <p:sp>
        <p:nvSpPr>
          <p:cNvPr id="4" name="Plassholder for innhold 1">
            <a:extLst>
              <a:ext uri="{FF2B5EF4-FFF2-40B4-BE49-F238E27FC236}">
                <a16:creationId xmlns:a16="http://schemas.microsoft.com/office/drawing/2014/main" id="{B1B57360-5834-5073-B2BE-3233B4F11E4A}"/>
              </a:ext>
            </a:extLst>
          </p:cNvPr>
          <p:cNvSpPr>
            <a:spLocks noGrp="1"/>
          </p:cNvSpPr>
          <p:nvPr>
            <p:ph idx="10"/>
          </p:nvPr>
        </p:nvSpPr>
        <p:spPr>
          <a:xfrm>
            <a:off x="2619211" y="1928014"/>
            <a:ext cx="9066389" cy="3273554"/>
          </a:xfrm>
        </p:spPr>
        <p:txBody>
          <a:bodyPr/>
          <a:lstStyle/>
          <a:p>
            <a:pPr marL="0" indent="0">
              <a:lnSpc>
                <a:spcPct val="100000"/>
              </a:lnSpc>
              <a:spcAft>
                <a:spcPts val="1000"/>
              </a:spcAft>
              <a:buNone/>
            </a:pPr>
            <a:r>
              <a:rPr lang="nb-NO" dirty="0"/>
              <a:t>Jeg selv er direkte ansvarlig for ...</a:t>
            </a:r>
          </a:p>
          <a:p>
            <a:pPr marL="358775" indent="-358775">
              <a:lnSpc>
                <a:spcPct val="100000"/>
              </a:lnSpc>
              <a:spcAft>
                <a:spcPts val="1000"/>
              </a:spcAft>
              <a:tabLst>
                <a:tab pos="2959100" algn="l"/>
              </a:tabLst>
            </a:pPr>
            <a:r>
              <a:rPr lang="nb-NO" sz="2400" dirty="0"/>
              <a:t>Mine </a:t>
            </a:r>
            <a:r>
              <a:rPr lang="nb-NO" sz="2400" b="1" dirty="0">
                <a:solidFill>
                  <a:srgbClr val="58C890"/>
                </a:solidFill>
              </a:rPr>
              <a:t>oppfatninger</a:t>
            </a:r>
            <a:r>
              <a:rPr lang="nb-NO" sz="2400" b="1" dirty="0">
                <a:solidFill>
                  <a:srgbClr val="339966"/>
                </a:solidFill>
              </a:rPr>
              <a:t> </a:t>
            </a:r>
            <a:r>
              <a:rPr lang="nb-NO" sz="2100" b="1" dirty="0">
                <a:solidFill>
                  <a:srgbClr val="339966"/>
                </a:solidFill>
              </a:rPr>
              <a:t>	</a:t>
            </a:r>
            <a:r>
              <a:rPr lang="nb-NO" sz="2000" dirty="0"/>
              <a:t>– Hvor nøyaktig oppfatter jeg det som skjer?</a:t>
            </a:r>
          </a:p>
          <a:p>
            <a:pPr marL="358775" indent="-358775">
              <a:lnSpc>
                <a:spcPct val="100000"/>
              </a:lnSpc>
              <a:spcAft>
                <a:spcPts val="1000"/>
              </a:spcAft>
              <a:tabLst>
                <a:tab pos="2959100" algn="l"/>
              </a:tabLst>
            </a:pPr>
            <a:r>
              <a:rPr lang="nb-NO" sz="2400" dirty="0"/>
              <a:t>Mine </a:t>
            </a:r>
            <a:r>
              <a:rPr lang="nb-NO" sz="2400" b="1" dirty="0">
                <a:solidFill>
                  <a:srgbClr val="58C890"/>
                </a:solidFill>
              </a:rPr>
              <a:t>tanker </a:t>
            </a:r>
            <a:r>
              <a:rPr lang="nb-NO" sz="2400" b="1" dirty="0">
                <a:solidFill>
                  <a:srgbClr val="349E69"/>
                </a:solidFill>
              </a:rPr>
              <a:t>	</a:t>
            </a:r>
            <a:r>
              <a:rPr lang="nb-NO" sz="2000" dirty="0"/>
              <a:t>– Mine bestemte meninger og skjulte </a:t>
            </a:r>
            <a:r>
              <a:rPr lang="nb-NO" sz="2100" dirty="0"/>
              <a:t>konklusjoner</a:t>
            </a:r>
          </a:p>
          <a:p>
            <a:pPr marL="358775" indent="-358775">
              <a:lnSpc>
                <a:spcPct val="100000"/>
              </a:lnSpc>
              <a:spcAft>
                <a:spcPts val="1000"/>
              </a:spcAft>
              <a:tabLst>
                <a:tab pos="2959100" algn="l"/>
              </a:tabLst>
            </a:pPr>
            <a:r>
              <a:rPr lang="nb-NO" sz="2400" dirty="0"/>
              <a:t>Mine </a:t>
            </a:r>
            <a:r>
              <a:rPr lang="nb-NO" sz="2400" b="1" dirty="0">
                <a:solidFill>
                  <a:srgbClr val="58C890"/>
                </a:solidFill>
              </a:rPr>
              <a:t>følelser</a:t>
            </a:r>
            <a:r>
              <a:rPr lang="nb-NO" sz="2400" dirty="0"/>
              <a:t> </a:t>
            </a:r>
            <a:r>
              <a:rPr lang="nb-NO" sz="2100" dirty="0"/>
              <a:t>	</a:t>
            </a:r>
            <a:r>
              <a:rPr lang="nb-NO" sz="2000" dirty="0"/>
              <a:t>– Følelser skapt av mine tanker om det som skjer</a:t>
            </a:r>
          </a:p>
          <a:p>
            <a:pPr marL="358775" indent="-358775">
              <a:lnSpc>
                <a:spcPct val="100000"/>
              </a:lnSpc>
              <a:spcAft>
                <a:spcPts val="1000"/>
              </a:spcAft>
              <a:tabLst>
                <a:tab pos="2959100" algn="l"/>
                <a:tab pos="3138488" algn="l"/>
              </a:tabLst>
            </a:pPr>
            <a:r>
              <a:rPr lang="nb-NO" sz="2400" dirty="0"/>
              <a:t>Mine </a:t>
            </a:r>
            <a:r>
              <a:rPr lang="nb-NO" sz="2400" b="1" dirty="0">
                <a:solidFill>
                  <a:srgbClr val="58C890"/>
                </a:solidFill>
              </a:rPr>
              <a:t>handlinger</a:t>
            </a:r>
            <a:r>
              <a:rPr lang="nb-NO" sz="2400" dirty="0">
                <a:solidFill>
                  <a:srgbClr val="58C890"/>
                </a:solidFill>
              </a:rPr>
              <a:t> </a:t>
            </a:r>
            <a:r>
              <a:rPr lang="nb-NO" sz="2100" dirty="0"/>
              <a:t>	</a:t>
            </a:r>
            <a:r>
              <a:rPr lang="nb-NO" sz="2000" dirty="0"/>
              <a:t>– Mine ytre eller indre responser på det jeg tenker 		i og om konkrete situasjoner</a:t>
            </a:r>
            <a:endParaRPr lang="nb-NO" sz="2100" dirty="0"/>
          </a:p>
        </p:txBody>
      </p:sp>
      <p:pic>
        <p:nvPicPr>
          <p:cNvPr id="11" name="Bilde 10">
            <a:extLst>
              <a:ext uri="{FF2B5EF4-FFF2-40B4-BE49-F238E27FC236}">
                <a16:creationId xmlns:a16="http://schemas.microsoft.com/office/drawing/2014/main" id="{ABC5DBDC-0ACD-A06B-0092-664EC47548EF}"/>
              </a:ext>
            </a:extLst>
          </p:cNvPr>
          <p:cNvPicPr>
            <a:picLocks noChangeAspect="1"/>
          </p:cNvPicPr>
          <p:nvPr/>
        </p:nvPicPr>
        <p:blipFill>
          <a:blip r:embed="rId2"/>
          <a:stretch>
            <a:fillRect/>
          </a:stretch>
        </p:blipFill>
        <p:spPr>
          <a:xfrm>
            <a:off x="10627200" y="180596"/>
            <a:ext cx="1368154" cy="668638"/>
          </a:xfrm>
          <a:prstGeom prst="rect">
            <a:avLst/>
          </a:prstGeom>
        </p:spPr>
      </p:pic>
    </p:spTree>
    <p:extLst>
      <p:ext uri="{BB962C8B-B14F-4D97-AF65-F5344CB8AC3E}">
        <p14:creationId xmlns:p14="http://schemas.microsoft.com/office/powerpoint/2010/main" val="75819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05008F-AA11-BB68-C212-325E7BF88080}"/>
              </a:ext>
            </a:extLst>
          </p:cNvPr>
          <p:cNvSpPr>
            <a:spLocks noGrp="1"/>
          </p:cNvSpPr>
          <p:nvPr>
            <p:ph type="ctrTitle"/>
          </p:nvPr>
        </p:nvSpPr>
        <p:spPr/>
        <p:txBody>
          <a:bodyPr/>
          <a:lstStyle/>
          <a:p>
            <a:r>
              <a:rPr lang="nb-NO" dirty="0"/>
              <a:t>Hjemmebane - bortebane</a:t>
            </a:r>
          </a:p>
        </p:txBody>
      </p:sp>
      <p:sp>
        <p:nvSpPr>
          <p:cNvPr id="3" name="Undertittel 2">
            <a:extLst>
              <a:ext uri="{FF2B5EF4-FFF2-40B4-BE49-F238E27FC236}">
                <a16:creationId xmlns:a16="http://schemas.microsoft.com/office/drawing/2014/main" id="{5DCE951A-6F70-C115-2B8C-0B123052DAA0}"/>
              </a:ext>
            </a:extLst>
          </p:cNvPr>
          <p:cNvSpPr>
            <a:spLocks noGrp="1"/>
          </p:cNvSpPr>
          <p:nvPr>
            <p:ph type="subTitle" idx="1"/>
          </p:nvPr>
        </p:nvSpPr>
        <p:spPr/>
        <p:txBody>
          <a:bodyPr/>
          <a:lstStyle/>
          <a:p>
            <a:endParaRPr lang="nb-NO"/>
          </a:p>
        </p:txBody>
      </p:sp>
      <p:sp>
        <p:nvSpPr>
          <p:cNvPr id="5" name="Plassholder for innhold 1">
            <a:extLst>
              <a:ext uri="{FF2B5EF4-FFF2-40B4-BE49-F238E27FC236}">
                <a16:creationId xmlns:a16="http://schemas.microsoft.com/office/drawing/2014/main" id="{D61C267F-20A7-89FC-2774-61C0C4F1D983}"/>
              </a:ext>
            </a:extLst>
          </p:cNvPr>
          <p:cNvSpPr txBox="1">
            <a:spLocks noGrp="1"/>
          </p:cNvSpPr>
          <p:nvPr>
            <p:ph idx="10"/>
          </p:nvPr>
        </p:nvSpPr>
        <p:spPr>
          <a:xfrm>
            <a:off x="2860675" y="1858963"/>
            <a:ext cx="8466138" cy="4806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400"/>
              </a:spcBef>
              <a:spcAft>
                <a:spcPts val="1200"/>
              </a:spcAft>
              <a:buFont typeface="Arial" panose="020B0604020202020204" pitchFamily="34" charset="0"/>
              <a:buNone/>
            </a:pPr>
            <a:r>
              <a:rPr lang="nb-NO" sz="2400" dirty="0"/>
              <a:t>Skriv ned </a:t>
            </a:r>
            <a:r>
              <a:rPr lang="nb-NO" sz="2400" b="1" dirty="0">
                <a:solidFill>
                  <a:srgbClr val="58C890"/>
                </a:solidFill>
              </a:rPr>
              <a:t>to situasjoner </a:t>
            </a:r>
            <a:r>
              <a:rPr lang="nb-NO" sz="2400" dirty="0"/>
              <a:t>eller områder i livet ditt som du er opptatt av eller bekymret for akkurat nå.</a:t>
            </a:r>
            <a:endParaRPr lang="nb-NO" dirty="0"/>
          </a:p>
        </p:txBody>
      </p:sp>
    </p:spTree>
    <p:extLst>
      <p:ext uri="{BB962C8B-B14F-4D97-AF65-F5344CB8AC3E}">
        <p14:creationId xmlns:p14="http://schemas.microsoft.com/office/powerpoint/2010/main" val="223909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F0EA60-8ADC-3004-A724-63826EB29A34}"/>
              </a:ext>
            </a:extLst>
          </p:cNvPr>
          <p:cNvSpPr>
            <a:spLocks noGrp="1"/>
          </p:cNvSpPr>
          <p:nvPr>
            <p:ph type="ctrTitle"/>
          </p:nvPr>
        </p:nvSpPr>
        <p:spPr/>
        <p:txBody>
          <a:bodyPr/>
          <a:lstStyle/>
          <a:p>
            <a:endParaRPr lang="nb-NO"/>
          </a:p>
        </p:txBody>
      </p:sp>
      <p:sp>
        <p:nvSpPr>
          <p:cNvPr id="3" name="Undertittel 2">
            <a:extLst>
              <a:ext uri="{FF2B5EF4-FFF2-40B4-BE49-F238E27FC236}">
                <a16:creationId xmlns:a16="http://schemas.microsoft.com/office/drawing/2014/main" id="{521F52C9-0938-9712-D5A5-D390EBC2CABF}"/>
              </a:ext>
            </a:extLst>
          </p:cNvPr>
          <p:cNvSpPr>
            <a:spLocks noGrp="1"/>
          </p:cNvSpPr>
          <p:nvPr>
            <p:ph type="subTitle" idx="1"/>
          </p:nvPr>
        </p:nvSpPr>
        <p:spPr/>
        <p:txBody>
          <a:bodyPr/>
          <a:lstStyle/>
          <a:p>
            <a:endParaRPr lang="nb-NO"/>
          </a:p>
        </p:txBody>
      </p:sp>
      <p:sp>
        <p:nvSpPr>
          <p:cNvPr id="4" name="Plassholder for innhold 3">
            <a:extLst>
              <a:ext uri="{FF2B5EF4-FFF2-40B4-BE49-F238E27FC236}">
                <a16:creationId xmlns:a16="http://schemas.microsoft.com/office/drawing/2014/main" id="{1E89589A-E932-5D3B-65C4-1DF4989F4BC9}"/>
              </a:ext>
            </a:extLst>
          </p:cNvPr>
          <p:cNvSpPr>
            <a:spLocks noGrp="1"/>
          </p:cNvSpPr>
          <p:nvPr>
            <p:ph idx="10"/>
          </p:nvPr>
        </p:nvSpPr>
        <p:spPr/>
        <p:txBody>
          <a:bodyPr/>
          <a:lstStyle/>
          <a:p>
            <a:endParaRPr lang="nb-NO"/>
          </a:p>
        </p:txBody>
      </p:sp>
      <p:pic>
        <p:nvPicPr>
          <p:cNvPr id="6" name="Bilde 5">
            <a:extLst>
              <a:ext uri="{FF2B5EF4-FFF2-40B4-BE49-F238E27FC236}">
                <a16:creationId xmlns:a16="http://schemas.microsoft.com/office/drawing/2014/main" id="{BC7BD464-02EC-9157-81C6-41BA33656A34}"/>
              </a:ext>
            </a:extLst>
          </p:cNvPr>
          <p:cNvPicPr>
            <a:picLocks noChangeAspect="1"/>
          </p:cNvPicPr>
          <p:nvPr/>
        </p:nvPicPr>
        <p:blipFill rotWithShape="1">
          <a:blip r:embed="rId2"/>
          <a:srcRect l="14074" t="16890" r="2222" b="13003"/>
          <a:stretch/>
        </p:blipFill>
        <p:spPr>
          <a:xfrm>
            <a:off x="12096" y="-60959"/>
            <a:ext cx="12227004" cy="6918960"/>
          </a:xfrm>
          <a:prstGeom prst="rect">
            <a:avLst/>
          </a:prstGeom>
        </p:spPr>
      </p:pic>
    </p:spTree>
    <p:extLst>
      <p:ext uri="{BB962C8B-B14F-4D97-AF65-F5344CB8AC3E}">
        <p14:creationId xmlns:p14="http://schemas.microsoft.com/office/powerpoint/2010/main" val="1031754730"/>
      </p:ext>
    </p:extLst>
  </p:cSld>
  <p:clrMapOvr>
    <a:masterClrMapping/>
  </p:clrMapOvr>
</p:sld>
</file>

<file path=ppt/theme/theme1.xml><?xml version="1.0" encoding="utf-8"?>
<a:theme xmlns:a="http://schemas.openxmlformats.org/drawingml/2006/main" name="Egendefinert utforming">
  <a:themeElements>
    <a:clrScheme name="Blågrøn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Egendefinert utforming">
  <a:themeElements>
    <a:clrScheme name="Blågrøn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17582</TotalTime>
  <Words>1069</Words>
  <Application>Microsoft Office PowerPoint</Application>
  <PresentationFormat>Widescreen</PresentationFormat>
  <Paragraphs>109</Paragraphs>
  <Slides>11</Slides>
  <Notes>5</Notes>
  <HiddenSlides>0</HiddenSlides>
  <MMClips>0</MMClips>
  <ScaleCrop>false</ScaleCrop>
  <HeadingPairs>
    <vt:vector size="6" baseType="variant">
      <vt:variant>
        <vt:lpstr>Brukte skrifter</vt:lpstr>
      </vt:variant>
      <vt:variant>
        <vt:i4>12</vt:i4>
      </vt:variant>
      <vt:variant>
        <vt:lpstr>Tema</vt:lpstr>
      </vt:variant>
      <vt:variant>
        <vt:i4>3</vt:i4>
      </vt:variant>
      <vt:variant>
        <vt:lpstr>Lysbildetitler</vt:lpstr>
      </vt:variant>
      <vt:variant>
        <vt:i4>11</vt:i4>
      </vt:variant>
    </vt:vector>
  </HeadingPairs>
  <TitlesOfParts>
    <vt:vector size="26" baseType="lpstr">
      <vt:lpstr>Aptos</vt:lpstr>
      <vt:lpstr>Arial</vt:lpstr>
      <vt:lpstr>Arial Narrow</vt:lpstr>
      <vt:lpstr>Bahnschrift Condensed</vt:lpstr>
      <vt:lpstr>Bahnschrift Light SemiCondensed</vt:lpstr>
      <vt:lpstr>Bookman Old Style</vt:lpstr>
      <vt:lpstr>Calibri</vt:lpstr>
      <vt:lpstr>Candara</vt:lpstr>
      <vt:lpstr>Open Sans Cond Light</vt:lpstr>
      <vt:lpstr>Segoe UI Historic</vt:lpstr>
      <vt:lpstr>Segoe UI Semilight</vt:lpstr>
      <vt:lpstr>Times New Roman</vt:lpstr>
      <vt:lpstr>Egendefinert utforming</vt:lpstr>
      <vt:lpstr>1_Egendefinert utforming</vt:lpstr>
      <vt:lpstr>2_Egendefinert utforming</vt:lpstr>
      <vt:lpstr>PowerPoint-presentasjon</vt:lpstr>
      <vt:lpstr>PowerPoint-presentasjon</vt:lpstr>
      <vt:lpstr>Hva sier Bibelen?</vt:lpstr>
      <vt:lpstr>PowerPoint-presentasjon</vt:lpstr>
      <vt:lpstr>PowerPoint-presentasjon</vt:lpstr>
      <vt:lpstr>Hvem har innflytelse?</vt:lpstr>
      <vt:lpstr>Hjemmebanen</vt:lpstr>
      <vt:lpstr>Hjemmebane - bortebane</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Mål med kurset</dc:title>
  <dc:creator>Kjetil Sigerseth</dc:creator>
  <cp:lastModifiedBy>Pastor Halden Frikirke</cp:lastModifiedBy>
  <cp:revision>96</cp:revision>
  <dcterms:created xsi:type="dcterms:W3CDTF">2023-04-05T10:50:33Z</dcterms:created>
  <dcterms:modified xsi:type="dcterms:W3CDTF">2024-05-28T11:44:24Z</dcterms:modified>
</cp:coreProperties>
</file>