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15"/>
  </p:notesMasterIdLst>
  <p:sldIdLst>
    <p:sldId id="987" r:id="rId4"/>
    <p:sldId id="359" r:id="rId5"/>
    <p:sldId id="547" r:id="rId6"/>
    <p:sldId id="538" r:id="rId7"/>
    <p:sldId id="1002" r:id="rId8"/>
    <p:sldId id="990" r:id="rId9"/>
    <p:sldId id="1001" r:id="rId10"/>
    <p:sldId id="991" r:id="rId11"/>
    <p:sldId id="1000" r:id="rId12"/>
    <p:sldId id="999" r:id="rId13"/>
    <p:sldId id="499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4" userDrawn="1">
          <p15:clr>
            <a:srgbClr val="A4A3A4"/>
          </p15:clr>
        </p15:guide>
        <p15:guide id="2" orient="horz" pos="68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2AB"/>
    <a:srgbClr val="CDEFDD"/>
    <a:srgbClr val="38903A"/>
    <a:srgbClr val="47B74A"/>
    <a:srgbClr val="2F7931"/>
    <a:srgbClr val="8DE78D"/>
    <a:srgbClr val="AAE8BD"/>
    <a:srgbClr val="008000"/>
    <a:srgbClr val="E5481E"/>
    <a:srgbClr val="376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954" autoAdjust="0"/>
  </p:normalViewPr>
  <p:slideViewPr>
    <p:cSldViewPr>
      <p:cViewPr varScale="1">
        <p:scale>
          <a:sx n="61" d="100"/>
          <a:sy n="61" d="100"/>
        </p:scale>
        <p:origin x="684" y="66"/>
      </p:cViewPr>
      <p:guideLst>
        <p:guide orient="horz" pos="2384"/>
        <p:guide orient="horz" pos="687"/>
        <p:guide pos="3840"/>
      </p:guideLst>
    </p:cSldViewPr>
  </p:slideViewPr>
  <p:outlineViewPr>
    <p:cViewPr>
      <p:scale>
        <a:sx n="33" d="100"/>
        <a:sy n="33" d="100"/>
      </p:scale>
      <p:origin x="0" y="2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C2240-9684-5440-915F-929AD831D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lysbilde 1">
            <a:extLst>
              <a:ext uri="{FF2B5EF4-FFF2-40B4-BE49-F238E27FC236}">
                <a16:creationId xmlns:a16="http://schemas.microsoft.com/office/drawing/2014/main" id="{43545C1A-1EC4-7A79-7AA6-3D914B4F3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Plassholder for notater 2">
            <a:extLst>
              <a:ext uri="{FF2B5EF4-FFF2-40B4-BE49-F238E27FC236}">
                <a16:creationId xmlns:a16="http://schemas.microsoft.com/office/drawing/2014/main" id="{F6E181B3-C516-F3DE-AC1F-75D4617C9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23556" name="Plassholder for lysbildenummer 3">
            <a:extLst>
              <a:ext uri="{FF2B5EF4-FFF2-40B4-BE49-F238E27FC236}">
                <a16:creationId xmlns:a16="http://schemas.microsoft.com/office/drawing/2014/main" id="{2C6BD57D-4886-65E6-7F5A-D108F76AA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E1F0E-1199-44F8-8545-46E3AFB478B3}" type="slidenum">
              <a:rPr kumimoji="0" lang="nb-NO" altLang="nb-NO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altLang="nb-NO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321395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Agenda 1</a:t>
            </a:r>
          </a:p>
          <a:p>
            <a:r>
              <a:rPr lang="nb-NO" dirty="0"/>
              <a:t>Vekst i Frikirken</a:t>
            </a:r>
          </a:p>
          <a:p>
            <a:r>
              <a:rPr lang="nb-NO" dirty="0"/>
              <a:t>Strategisk planlegging i Metodistkirken</a:t>
            </a:r>
          </a:p>
          <a:p>
            <a:r>
              <a:rPr lang="nb-NO" dirty="0"/>
              <a:t>Pinse menighetsliv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7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Agenda 1</a:t>
            </a:r>
          </a:p>
          <a:p>
            <a:r>
              <a:rPr lang="nb-NO" dirty="0"/>
              <a:t>Vekst i Frikirken</a:t>
            </a:r>
          </a:p>
          <a:p>
            <a:r>
              <a:rPr lang="nb-NO" dirty="0"/>
              <a:t>Strategisk planlegging i Metodistkirken</a:t>
            </a:r>
          </a:p>
          <a:p>
            <a:r>
              <a:rPr lang="nb-NO" dirty="0"/>
              <a:t>Pinse menighetsliv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7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127004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32664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256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3053418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919554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10-13 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Leadership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  <p:extLst>
      <p:ext uri="{BB962C8B-B14F-4D97-AF65-F5344CB8AC3E}">
        <p14:creationId xmlns:p14="http://schemas.microsoft.com/office/powerpoint/2010/main" val="144180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654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85532D3-73FD-3544-AEAE-D3DE34CBA0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21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DBAEAFC-D2EE-6441-93C4-415732BB2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472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780129-1592-47F8-8692-B56CB0540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68D8100-1E26-4FED-AF4A-3E45A7E98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21C553-8716-4F09-800B-B65CD5D4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C90162-6389-468D-849F-26EDF036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7C2DE3-6AD9-44D4-BE7B-4B50AF6C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52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B22989-DB24-4F93-A1FD-95A623EE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9ABFC-FEFD-4C99-8998-F866F2312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1295AD-ECD4-4D08-9974-4D2D3D09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F6DB91-31BF-4A9B-94CF-69837B5B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9319503-CAD0-4FE4-B8E5-3E7DEB8A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7268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B8127-5967-4191-BD22-B6F0B3CC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5E9D18-34F9-4C0F-AC32-173B06F56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05E979-296E-4C8E-B992-88F8316E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2E46019-7BDC-46FE-8C7E-A20DF145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C8DDF1-B01E-4BB2-A215-929DD8B9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164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47B96A-8FCE-4E00-B687-6B4E4605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763D3F-AC24-4573-A558-8D25ADC0F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20D587-D28D-4961-ABB8-82DDBD41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A8F2BB-8808-42A6-BBAB-7A5D93E2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5B2BA15-3970-44D6-81DE-FAD942B6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2EC74B9-F78F-48D4-8149-1E4EC149C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40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BCD30F-B82C-4673-B0FF-14D50753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D1319C-5052-4C70-BE05-D5FB159F6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7ACF41-A935-4DCC-87D8-25B82B234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DB2BD43-63CE-4BE8-96F9-7F19DCC7D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39F5B0E-C80A-470C-99E7-ADED3181D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91E355-929C-4B4B-A7EE-54EA4E11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1C577D2-9625-40D6-932D-4B11AFCC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CF47B02-3BA7-4578-B4C4-62AEC215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38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994B36-1CF1-4B4A-B713-4D2DC97E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807E12B-A301-4798-AA3F-C7B7E9C8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3D8D072-CA92-4D09-A7B5-C08AE0A6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6A6F00-2D34-4F0C-AE8A-D0FBEEB0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401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AAD179-8393-4BA1-A452-7E28AFD9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F71A45-63A1-4267-B7CC-A8F8A2A5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6C73CD-C439-41AB-95C3-AD645B8BA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87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493C8A-E776-4FF0-9537-9F79E21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4F7F2A-62A5-44C6-A708-B708F05D6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C5E36D-A0C8-4B6A-9830-EB257EFBE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01BB16F-3E60-4625-8E56-A079C370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27F896-7CCD-4A31-B7C6-123A6135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B06E02-883C-4C5F-9A43-1B7B6EFF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279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2DE2BDB-5886-8645-9993-F51B425E02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268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664BCA-4556-46E1-A8CD-A90471CA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2EEC29-C788-480B-AFF7-C09FDA8CB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D29D36E-7A75-4AD7-87F9-6CE087F34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BD93301-D90E-48CE-B291-09CBAE7C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D8C030-2730-4301-9FA3-1F857157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AE876E-1F35-4A61-AC90-C00B2CF2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8174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49EC84-5ABA-4254-9A07-4577CE65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513247A-8459-4501-BDF5-E72172ABD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29CE81-4B2A-4487-9C12-5AB9BC46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2169B9-72B3-4F5D-BEC0-2403F81C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5A73B5-3A72-4C10-8A3D-9F3311E3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914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401DEF0-0700-4B45-8DCE-F3957D5D8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72CC9F-898C-4824-B188-AD1879B9A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1FFC5A-BD27-47E7-958C-957C51E2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A41179-728B-4352-8746-803ED495D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2A9091-9F1D-4534-A06F-5AA3A823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457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259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444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348C1A-1CE4-E246-A580-A981E60513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1206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79"/>
          <a:stretch>
            <a:fillRect/>
          </a:stretch>
        </p:blipFill>
        <p:spPr bwMode="auto">
          <a:xfrm>
            <a:off x="176591" y="985172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83186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947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318144-733F-F646-8D46-5132DEF2A9B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79"/>
          <a:stretch>
            <a:fillRect/>
          </a:stretch>
        </p:blipFill>
        <p:spPr bwMode="auto">
          <a:xfrm>
            <a:off x="132736" y="1010111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31358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F9FEF5-CAC7-BE4B-B4FF-019947961786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4146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4A0B6D-FEC9-AA44-B04C-84CC6A8C9F7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295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1348C1A-1CE4-E246-A580-A981E6051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325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F1086-DAA8-384B-91A4-EE0CD01BA334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364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67D6FB-14F0-124F-9EC9-C9B5238C156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65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5532D3-73FD-3544-AEAE-D3DE34CBA0A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7660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BAEAFC-D2EE-6441-93C4-415732BB22F3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8467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7EDDD4-D80E-5245-832E-CE1265E8B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36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A318144-733F-F646-8D46-5132DEF2A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37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468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5032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7FF1086-DAA8-384B-91A4-EE0CD01BA3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21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67D6FB-14F0-124F-9EC9-C9B5238C15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3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72372F7-6837-4404-BBA9-FC58D657CCAD}"/>
              </a:ext>
            </a:extLst>
          </p:cNvPr>
          <p:cNvSpPr/>
          <p:nvPr userDrawn="1"/>
        </p:nvSpPr>
        <p:spPr bwMode="auto">
          <a:xfrm>
            <a:off x="571706" y="404664"/>
            <a:ext cx="915782" cy="727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901B219-DC6A-4461-AC16-AB00B013B52F}"/>
              </a:ext>
            </a:extLst>
          </p:cNvPr>
          <p:cNvSpPr/>
          <p:nvPr userDrawn="1"/>
        </p:nvSpPr>
        <p:spPr bwMode="auto">
          <a:xfrm>
            <a:off x="974551" y="-84001"/>
            <a:ext cx="915782" cy="6936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F2DF93D-0469-494E-8CC8-B101F03A7CF9}"/>
              </a:ext>
            </a:extLst>
          </p:cNvPr>
          <p:cNvSpPr/>
          <p:nvPr userDrawn="1"/>
        </p:nvSpPr>
        <p:spPr bwMode="auto">
          <a:xfrm>
            <a:off x="0" y="-84001"/>
            <a:ext cx="1127448" cy="19128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34" name="Freeform 10"/>
          <p:cNvSpPr>
            <a:spLocks/>
          </p:cNvSpPr>
          <p:nvPr userDrawn="1"/>
        </p:nvSpPr>
        <p:spPr bwMode="auto">
          <a:xfrm>
            <a:off x="-351325" y="1066800"/>
            <a:ext cx="1910821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auto">
          <a:xfrm>
            <a:off x="-621078" y="-76200"/>
            <a:ext cx="3164384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3" name="Picture 11" descr="Trinity-Logo-smal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52400"/>
            <a:ext cx="91578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F7AE9DA-69EB-4AD9-86CF-399E1E51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9EAAE83-B7E4-423D-A594-D8F6B82B3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8F8D77-4937-4865-B8EE-98217BFF6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D2ED4-3180-4218-9E2A-1A19B9C4E997}" type="datetimeFigureOut">
              <a:rPr lang="nb-NO" smtClean="0"/>
              <a:t>28.05.2024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38D2AC-4E62-4842-ABA0-DC8356321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2929F3-3AE2-45B6-ADE8-EA26E2872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E3083-8FDF-4828-9FD2-1FFF18F322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82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ktangel 7"/>
          <p:cNvSpPr/>
          <p:nvPr userDrawn="1"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" name="Picture 11" descr="Trinity-Logo-smal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79"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46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to">
            <a:extLst>
              <a:ext uri="{FF2B5EF4-FFF2-40B4-BE49-F238E27FC236}">
                <a16:creationId xmlns:a16="http://schemas.microsoft.com/office/drawing/2014/main" id="{CB051D10-D989-2817-E81B-3370C604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90666"/>
            <a:ext cx="12360696" cy="69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51157996-B232-1533-6B6B-00E24FC09682}"/>
              </a:ext>
            </a:extLst>
          </p:cNvPr>
          <p:cNvSpPr/>
          <p:nvPr/>
        </p:nvSpPr>
        <p:spPr>
          <a:xfrm>
            <a:off x="769938" y="5066407"/>
            <a:ext cx="7916862" cy="89852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3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Endring og omvendelse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259D64A-ECF8-1E95-5419-6070532FA3DC}"/>
              </a:ext>
            </a:extLst>
          </p:cNvPr>
          <p:cNvSpPr/>
          <p:nvPr/>
        </p:nvSpPr>
        <p:spPr>
          <a:xfrm>
            <a:off x="570930" y="4005064"/>
            <a:ext cx="7469286" cy="149339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000" b="1" i="1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Veiledersamlingen 202</a:t>
            </a:r>
            <a:r>
              <a:rPr lang="nb-NO" sz="5000" b="1" i="1" dirty="0">
                <a:ln w="0"/>
                <a:solidFill>
                  <a:prstClr val="white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n-ea"/>
                <a:cs typeface="+mn-cs"/>
              </a:rPr>
              <a:t>4</a:t>
            </a:r>
            <a:endParaRPr kumimoji="0" lang="nb-NO" sz="5000" b="1" i="1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384B7B85-41DC-FCD8-2BF7-E330DC986796}"/>
              </a:ext>
            </a:extLst>
          </p:cNvPr>
          <p:cNvCxnSpPr>
            <a:cxnSpLocks/>
          </p:cNvCxnSpPr>
          <p:nvPr/>
        </p:nvCxnSpPr>
        <p:spPr>
          <a:xfrm>
            <a:off x="570930" y="6093296"/>
            <a:ext cx="578656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EAE328B3-6F2F-B426-4CE4-C3EE9A438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237312"/>
            <a:ext cx="1490232" cy="267238"/>
          </a:xfrm>
          <a:prstGeom prst="rect">
            <a:avLst/>
          </a:prstGeom>
          <a:effectLst/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 err="1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Webinarer</a:t>
            </a:r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 og </a:t>
            </a:r>
            <a:r>
              <a:rPr lang="nb-NO" dirty="0" err="1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podcastepisoder</a:t>
            </a:r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 m.m.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BF31875-21AF-4FDC-B32B-B0B268D99D36}"/>
              </a:ext>
            </a:extLst>
          </p:cNvPr>
          <p:cNvSpPr/>
          <p:nvPr/>
        </p:nvSpPr>
        <p:spPr>
          <a:xfrm>
            <a:off x="2219908" y="1916832"/>
            <a:ext cx="6540388" cy="241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3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Noen nye webinarer hvert år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3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Noen nye episoder hvert år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3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Andre media-ressurser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3"/>
              </a:buBlip>
            </a:pPr>
            <a:endParaRPr lang="nb-NO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567608" y="101945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i="1" dirty="0">
                <a:latin typeface="Calibri" panose="020F0502020204030204" pitchFamily="34" charset="0"/>
                <a:cs typeface="Calibri" panose="020F0502020204030204" pitchFamily="34" charset="0"/>
              </a:rPr>
              <a:t>Ressurser for vekst</a:t>
            </a:r>
          </a:p>
        </p:txBody>
      </p:sp>
      <p:pic>
        <p:nvPicPr>
          <p:cNvPr id="4" name="Bilde 3" descr="Et bilde som inneholder skjermbilde, tekst, leke&#10;&#10;Automatisk generert beskrivelse">
            <a:extLst>
              <a:ext uri="{FF2B5EF4-FFF2-40B4-BE49-F238E27FC236}">
                <a16:creationId xmlns:a16="http://schemas.microsoft.com/office/drawing/2014/main" id="{D5CB7D68-3E2B-4342-A14B-1281B26AC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4077072"/>
            <a:ext cx="4152788" cy="241668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29C266F-3A90-D794-8AFB-8DE2D2616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36" y="4117687"/>
            <a:ext cx="4152788" cy="2340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44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98DFC35-F926-4B99-92E2-233CEF12E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65" y="2996952"/>
            <a:ext cx="4440491" cy="7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135560" y="1283208"/>
            <a:ext cx="89391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anose="020B0603020202020204" pitchFamily="34" charset="0"/>
                <a:ea typeface="ＭＳ Ｐゴシック"/>
              </a:rPr>
              <a:t>Nytt til inspirasjon</a:t>
            </a:r>
            <a:endParaRPr kumimoji="0" lang="nb-NO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ＭＳ Ｐゴシック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79"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5BFED9CD-5B2E-47B2-B728-4AA46CF5F570}"/>
              </a:ext>
            </a:extLst>
          </p:cNvPr>
          <p:cNvSpPr/>
          <p:nvPr/>
        </p:nvSpPr>
        <p:spPr>
          <a:xfrm>
            <a:off x="7824192" y="6165304"/>
            <a:ext cx="4104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 w="6350" cmpd="sng">
                  <a:solidFill>
                    <a:srgbClr val="36602D"/>
                  </a:solidFill>
                  <a:prstDash val="solid"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Informasjon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81AA92C-9A42-16CD-3A47-441E3218AB28}"/>
              </a:ext>
            </a:extLst>
          </p:cNvPr>
          <p:cNvSpPr/>
          <p:nvPr/>
        </p:nvSpPr>
        <p:spPr>
          <a:xfrm>
            <a:off x="1418953" y="2114205"/>
            <a:ext cx="10293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1" u="none" strike="noStrike" kern="1200" cap="none" spc="0" normalizeH="0" baseline="0" noProof="0" dirty="0">
                <a:ln w="18415" cmpd="sng">
                  <a:solidFill>
                    <a:srgbClr val="36602D"/>
                  </a:solidFill>
                  <a:prstDash val="solid"/>
                </a:ln>
                <a:solidFill>
                  <a:srgbClr val="36602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 Hva er nytt siden sist?</a:t>
            </a:r>
          </a:p>
        </p:txBody>
      </p:sp>
      <p:pic>
        <p:nvPicPr>
          <p:cNvPr id="4" name="Picture 4" descr="Foto">
            <a:extLst>
              <a:ext uri="{FF2B5EF4-FFF2-40B4-BE49-F238E27FC236}">
                <a16:creationId xmlns:a16="http://schemas.microsoft.com/office/drawing/2014/main" id="{A160B999-BC7E-5AB3-A80C-C54A8DD7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345">
            <a:off x="1748161" y="3038488"/>
            <a:ext cx="5971615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4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631821" y="332086"/>
            <a:ext cx="62028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800" dirty="0">
                <a:ln w="18415" cmpd="sng">
                  <a:solidFill>
                    <a:srgbClr val="CDEFD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76200" dir="3600000" algn="tl" rotWithShape="0">
                    <a:srgbClr val="000000">
                      <a:alpha val="80000"/>
                    </a:srgbClr>
                  </a:outerShdw>
                </a:effectLst>
                <a:latin typeface="Trebuchet MS" panose="020B0603020202020204" pitchFamily="34" charset="0"/>
                <a:ea typeface="ＭＳ Ｐゴシック"/>
              </a:rPr>
              <a:t>Nytt til inspirasjon</a:t>
            </a:r>
            <a:endParaRPr kumimoji="0" lang="nb-NO" sz="4800" b="0" i="0" u="none" strike="noStrike" kern="1200" cap="none" spc="0" normalizeH="0" baseline="0" noProof="0" dirty="0">
              <a:ln w="18415" cmpd="sng">
                <a:solidFill>
                  <a:srgbClr val="CDEFDD"/>
                </a:solidFill>
                <a:prstDash val="solid"/>
              </a:ln>
              <a:solidFill>
                <a:schemeClr val="bg1"/>
              </a:solidFill>
              <a:effectLst>
                <a:outerShdw blurRad="76200" dir="3600000" algn="tl" rotWithShape="0">
                  <a:srgbClr val="000000">
                    <a:alpha val="80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ＭＳ Ｐゴシック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79"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81AA92C-9A42-16CD-3A47-441E3218AB28}"/>
              </a:ext>
            </a:extLst>
          </p:cNvPr>
          <p:cNvSpPr/>
          <p:nvPr/>
        </p:nvSpPr>
        <p:spPr>
          <a:xfrm>
            <a:off x="3431704" y="1126485"/>
            <a:ext cx="64087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1" u="none" strike="noStrike" kern="1200" cap="none" spc="0" normalizeH="0" baseline="0" noProof="0" dirty="0">
                <a:ln w="18415" cmpd="sng">
                  <a:solidFill>
                    <a:srgbClr val="36602D"/>
                  </a:solidFill>
                  <a:prstDash val="solid"/>
                </a:ln>
                <a:solidFill>
                  <a:srgbClr val="36602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 Hva er nytt siden sist?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7F0C6E-177D-0FB4-59D6-895DD05F2B2F}"/>
              </a:ext>
            </a:extLst>
          </p:cNvPr>
          <p:cNvSpPr/>
          <p:nvPr/>
        </p:nvSpPr>
        <p:spPr>
          <a:xfrm>
            <a:off x="2495600" y="2276872"/>
            <a:ext cx="9204684" cy="418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Blip>
                <a:blip r:embed="rId5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 presentasjonsfilm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Blip>
                <a:blip r:embed="rId5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Nye veilederkandidater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5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Nye veiledere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5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 partner-kirke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5"/>
              </a:buBlip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Nye NaMu-fortellinger (NCD-</a:t>
            </a:r>
            <a:r>
              <a:rPr lang="nb-NO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stories</a:t>
            </a: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5"/>
              </a:buBlip>
            </a:pPr>
            <a:r>
              <a:rPr lang="nb-NO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nb-NO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podcastepisoder</a:t>
            </a: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 m.m.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  <a:buFontTx/>
              <a:buBlip>
                <a:blip r:embed="rId5"/>
              </a:buBlip>
            </a:pPr>
            <a:endParaRPr lang="nb-NO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85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Nye NaMu-veiledere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567608" y="101945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i="1" dirty="0">
                <a:latin typeface="Calibri" panose="020F0502020204030204" pitchFamily="34" charset="0"/>
                <a:cs typeface="Calibri" panose="020F0502020204030204" pitchFamily="34" charset="0"/>
              </a:rPr>
              <a:t>Synlighet</a:t>
            </a:r>
          </a:p>
        </p:txBody>
      </p:sp>
      <p:pic>
        <p:nvPicPr>
          <p:cNvPr id="4" name="Bilde 3" descr="Et bilde som inneholder tekst, skjermbilde, plante, klær&#10;&#10;Automatisk generert beskrivelse">
            <a:extLst>
              <a:ext uri="{FF2B5EF4-FFF2-40B4-BE49-F238E27FC236}">
                <a16:creationId xmlns:a16="http://schemas.microsoft.com/office/drawing/2014/main" id="{9575C9E1-BD7B-54B5-3A6F-4E4DCD3A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2078989"/>
            <a:ext cx="6589401" cy="3710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Nye NaMu-veiledere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567608" y="101945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i="1" dirty="0">
                <a:latin typeface="Calibri" panose="020F0502020204030204" pitchFamily="34" charset="0"/>
                <a:cs typeface="Calibri" panose="020F0502020204030204" pitchFamily="34" charset="0"/>
              </a:rPr>
              <a:t>Veilederutdanningen</a:t>
            </a:r>
          </a:p>
        </p:txBody>
      </p:sp>
      <p:pic>
        <p:nvPicPr>
          <p:cNvPr id="3" name="Bilde 2" descr="Et bilde som inneholder klær, person, mann, himmel&#10;&#10;Automatisk generert beskrivelse">
            <a:extLst>
              <a:ext uri="{FF2B5EF4-FFF2-40B4-BE49-F238E27FC236}">
                <a16:creationId xmlns:a16="http://schemas.microsoft.com/office/drawing/2014/main" id="{7A9EE3A1-C30C-9FD2-DDD4-4BC21522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689" y="2708920"/>
            <a:ext cx="9626109" cy="3860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BF31875-21AF-4FDC-B32B-B0B268D99D36}"/>
              </a:ext>
            </a:extLst>
          </p:cNvPr>
          <p:cNvSpPr/>
          <p:nvPr/>
        </p:nvSpPr>
        <p:spPr>
          <a:xfrm>
            <a:off x="1559496" y="1978278"/>
            <a:ext cx="10119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75000"/>
            </a:pPr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Også i år kan vi ønske nye veilederkandidater velkommen!</a:t>
            </a:r>
          </a:p>
        </p:txBody>
      </p:sp>
    </p:spTree>
    <p:extLst>
      <p:ext uri="{BB962C8B-B14F-4D97-AF65-F5344CB8AC3E}">
        <p14:creationId xmlns:p14="http://schemas.microsoft.com/office/powerpoint/2010/main" val="1978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Nye NaMu-veiledere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BF31875-21AF-4FDC-B32B-B0B268D99D36}"/>
              </a:ext>
            </a:extLst>
          </p:cNvPr>
          <p:cNvSpPr/>
          <p:nvPr/>
        </p:nvSpPr>
        <p:spPr>
          <a:xfrm>
            <a:off x="2219908" y="1916832"/>
            <a:ext cx="8760296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5000"/>
            </a:pPr>
            <a:r>
              <a:rPr lang="nb-NO" sz="3200" dirty="0">
                <a:latin typeface="Calibri" panose="020F0502020204030204" pitchFamily="34" charset="0"/>
                <a:cs typeface="Calibri" panose="020F0502020204030204" pitchFamily="34" charset="0"/>
              </a:rPr>
              <a:t>Nye veiledere er snart klar for tjeneste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567608" y="101945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i="1" dirty="0">
                <a:latin typeface="Calibri" panose="020F0502020204030204" pitchFamily="34" charset="0"/>
                <a:cs typeface="Calibri" panose="020F0502020204030204" pitchFamily="34" charset="0"/>
              </a:rPr>
              <a:t>Veilederutdanningen</a:t>
            </a:r>
          </a:p>
        </p:txBody>
      </p:sp>
      <p:pic>
        <p:nvPicPr>
          <p:cNvPr id="5" name="Bilde 4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014D5D08-BA5E-CEE5-E03B-10E40DE98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4673" r="34037" b="21454"/>
          <a:stretch/>
        </p:blipFill>
        <p:spPr>
          <a:xfrm>
            <a:off x="6384032" y="2852936"/>
            <a:ext cx="4966360" cy="354123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32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Ny partner-kirke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567608" y="101945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i="1" dirty="0">
                <a:latin typeface="Calibri" panose="020F0502020204030204" pitchFamily="34" charset="0"/>
                <a:cs typeface="Calibri" panose="020F0502020204030204" pitchFamily="34" charset="0"/>
              </a:rPr>
              <a:t>Samarbeidskirker</a:t>
            </a:r>
          </a:p>
        </p:txBody>
      </p:sp>
      <p:pic>
        <p:nvPicPr>
          <p:cNvPr id="4" name="Bilde 3" descr="Et bilde som inneholder Font, tekst, logo, Grafikk&#10;&#10;Automatisk generert beskrivelse">
            <a:extLst>
              <a:ext uri="{FF2B5EF4-FFF2-40B4-BE49-F238E27FC236}">
                <a16:creationId xmlns:a16="http://schemas.microsoft.com/office/drawing/2014/main" id="{5BDAFAEF-12DF-D65F-5273-0F6E5CEED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2436500"/>
            <a:ext cx="2477445" cy="704468"/>
          </a:xfrm>
          <a:prstGeom prst="rect">
            <a:avLst/>
          </a:prstGeom>
        </p:spPr>
      </p:pic>
      <p:pic>
        <p:nvPicPr>
          <p:cNvPr id="10" name="Bilde 9" descr="Et bilde som inneholder tekst, logo, symbol, rød&#10;&#10;Automatisk generert beskrivelse">
            <a:extLst>
              <a:ext uri="{FF2B5EF4-FFF2-40B4-BE49-F238E27FC236}">
                <a16:creationId xmlns:a16="http://schemas.microsoft.com/office/drawing/2014/main" id="{0C984763-31E8-2ACC-F68C-20E9F643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5000649"/>
            <a:ext cx="2324128" cy="1317006"/>
          </a:xfrm>
          <a:prstGeom prst="rect">
            <a:avLst/>
          </a:prstGeom>
        </p:spPr>
      </p:pic>
      <p:pic>
        <p:nvPicPr>
          <p:cNvPr id="12" name="Bilde 11" descr="Et bilde som inneholder tekst, Grafikk, grafisk design, Font&#10;&#10;Automatisk generert beskrivelse">
            <a:extLst>
              <a:ext uri="{FF2B5EF4-FFF2-40B4-BE49-F238E27FC236}">
                <a16:creationId xmlns:a16="http://schemas.microsoft.com/office/drawing/2014/main" id="{392C8190-EB68-EC54-620F-B32674879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523" y="2145658"/>
            <a:ext cx="1706013" cy="1139326"/>
          </a:xfrm>
          <a:prstGeom prst="rect">
            <a:avLst/>
          </a:prstGeom>
        </p:spPr>
      </p:pic>
      <p:pic>
        <p:nvPicPr>
          <p:cNvPr id="14" name="Bilde 13" descr="Et bilde som inneholder symbol, Font, logo, tekst&#10;&#10;Automatisk generert beskrivelse">
            <a:extLst>
              <a:ext uri="{FF2B5EF4-FFF2-40B4-BE49-F238E27FC236}">
                <a16:creationId xmlns:a16="http://schemas.microsoft.com/office/drawing/2014/main" id="{9BEEFBDA-764E-CE99-420F-EC5EDB074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520" y="2065765"/>
            <a:ext cx="2636120" cy="1075203"/>
          </a:xfrm>
          <a:prstGeom prst="rect">
            <a:avLst/>
          </a:prstGeom>
        </p:spPr>
      </p:pic>
      <p:pic>
        <p:nvPicPr>
          <p:cNvPr id="16" name="Bilde 15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08AC549F-DE23-65AE-7962-431C1172E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120" y="3395026"/>
            <a:ext cx="2330162" cy="1330118"/>
          </a:xfrm>
          <a:prstGeom prst="rect">
            <a:avLst/>
          </a:prstGeom>
        </p:spPr>
      </p:pic>
      <p:pic>
        <p:nvPicPr>
          <p:cNvPr id="1026" name="Picture 2" descr="Kristent Fellesskap">
            <a:extLst>
              <a:ext uri="{FF2B5EF4-FFF2-40B4-BE49-F238E27FC236}">
                <a16:creationId xmlns:a16="http://schemas.microsoft.com/office/drawing/2014/main" id="{F1C2B406-7C7E-F223-FE39-D266D7F0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20" y="4805727"/>
            <a:ext cx="2147848" cy="1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Frikirken, sort">
            <a:extLst>
              <a:ext uri="{FF2B5EF4-FFF2-40B4-BE49-F238E27FC236}">
                <a16:creationId xmlns:a16="http://schemas.microsoft.com/office/drawing/2014/main" id="{29400792-0143-DDDF-04DB-2EB0FFF4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020676"/>
            <a:ext cx="2013516" cy="7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 descr="Et bilde som inneholder Grafikk, symbol, Font, logo&#10;&#10;Automatisk generert beskrivelse">
            <a:extLst>
              <a:ext uri="{FF2B5EF4-FFF2-40B4-BE49-F238E27FC236}">
                <a16:creationId xmlns:a16="http://schemas.microsoft.com/office/drawing/2014/main" id="{81C25F8F-1FC7-40AC-5C8F-3A8473F2BC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722" t="27670" r="17022" b="27541"/>
          <a:stretch/>
        </p:blipFill>
        <p:spPr>
          <a:xfrm>
            <a:off x="5184576" y="5373216"/>
            <a:ext cx="2783632" cy="8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4930AC7-BB7A-5DF7-F999-938BF695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34"/>
            <a:ext cx="12192000" cy="68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559496" y="53752"/>
            <a:ext cx="1044116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nb-NO" dirty="0">
                <a:solidFill>
                  <a:srgbClr val="37612E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lbertus MT" panose="020E0602030304020304" pitchFamily="34" charset="0"/>
                <a:ea typeface="ＭＳ Ｐゴシック" charset="0"/>
                <a:cs typeface="ＭＳ Ｐゴシック" charset="0"/>
              </a:rPr>
              <a:t>NaMu fortellinger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1B64DB-4880-4282-8E45-FDE57033BADD}"/>
              </a:ext>
            </a:extLst>
          </p:cNvPr>
          <p:cNvSpPr/>
          <p:nvPr/>
        </p:nvSpPr>
        <p:spPr>
          <a:xfrm>
            <a:off x="2639616" y="982469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nb-NO" sz="36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https://ncd.life/en/story/7</a:t>
            </a:r>
            <a:endParaRPr lang="nb-NO" sz="4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C0D8F5-EAD9-CE24-1BD5-54AC5262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988840"/>
            <a:ext cx="9418430" cy="4490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84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16164</TotalTime>
  <Words>254</Words>
  <Application>Microsoft Office PowerPoint</Application>
  <PresentationFormat>Widescreen</PresentationFormat>
  <Paragraphs>55</Paragraphs>
  <Slides>11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11</vt:i4>
      </vt:variant>
    </vt:vector>
  </HeadingPairs>
  <TitlesOfParts>
    <vt:vector size="22" baseType="lpstr">
      <vt:lpstr>Albertus MT</vt:lpstr>
      <vt:lpstr>Arial</vt:lpstr>
      <vt:lpstr>Calibri</vt:lpstr>
      <vt:lpstr>Calibri Light</vt:lpstr>
      <vt:lpstr>Candara</vt:lpstr>
      <vt:lpstr>Helvetica</vt:lpstr>
      <vt:lpstr>Segoe UI Light</vt:lpstr>
      <vt:lpstr>Trebuchet MS</vt:lpstr>
      <vt:lpstr>Blank Presentation</vt:lpstr>
      <vt:lpstr>Office-tema</vt:lpstr>
      <vt:lpstr>2_Blank Presentation</vt:lpstr>
      <vt:lpstr>PowerPoint-presentasjon</vt:lpstr>
      <vt:lpstr>PowerPoint-presentasjon</vt:lpstr>
      <vt:lpstr>PowerPoint-presentasjon</vt:lpstr>
      <vt:lpstr>Nye NaMu-veiledere</vt:lpstr>
      <vt:lpstr>Nye NaMu-veiledere</vt:lpstr>
      <vt:lpstr>Nye NaMu-veiledere</vt:lpstr>
      <vt:lpstr>Ny partner-kirke</vt:lpstr>
      <vt:lpstr>PowerPoint-presentasjon</vt:lpstr>
      <vt:lpstr>NaMu fortellinger</vt:lpstr>
      <vt:lpstr>Webinarer og podcastepisoder m.m.</vt:lpstr>
      <vt:lpstr>PowerPoint-presentasjon</vt:lpstr>
    </vt:vector>
  </TitlesOfParts>
  <Company>Journey to Life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Johnstone</dc:creator>
  <cp:lastModifiedBy>Kjetil Sigerseth</cp:lastModifiedBy>
  <cp:revision>413</cp:revision>
  <cp:lastPrinted>2021-11-16T17:51:22Z</cp:lastPrinted>
  <dcterms:created xsi:type="dcterms:W3CDTF">2010-02-09T03:14:36Z</dcterms:created>
  <dcterms:modified xsi:type="dcterms:W3CDTF">2024-05-28T21:51:01Z</dcterms:modified>
</cp:coreProperties>
</file>