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3" r:id="rId2"/>
    <p:sldMasterId id="2147483826" r:id="rId3"/>
    <p:sldMasterId id="2147483838" r:id="rId4"/>
    <p:sldMasterId id="2147483851" r:id="rId5"/>
    <p:sldMasterId id="2147483864" r:id="rId6"/>
    <p:sldMasterId id="2147483876" r:id="rId7"/>
    <p:sldMasterId id="2147483889" r:id="rId8"/>
  </p:sldMasterIdLst>
  <p:notesMasterIdLst>
    <p:notesMasterId r:id="rId52"/>
  </p:notesMasterIdLst>
  <p:handoutMasterIdLst>
    <p:handoutMasterId r:id="rId53"/>
  </p:handoutMasterIdLst>
  <p:sldIdLst>
    <p:sldId id="785" r:id="rId9"/>
    <p:sldId id="636" r:id="rId10"/>
    <p:sldId id="784" r:id="rId11"/>
    <p:sldId id="646" r:id="rId12"/>
    <p:sldId id="641" r:id="rId13"/>
    <p:sldId id="642" r:id="rId14"/>
    <p:sldId id="639" r:id="rId15"/>
    <p:sldId id="643" r:id="rId16"/>
    <p:sldId id="650" r:id="rId17"/>
    <p:sldId id="644" r:id="rId18"/>
    <p:sldId id="755" r:id="rId19"/>
    <p:sldId id="542" r:id="rId20"/>
    <p:sldId id="722" r:id="rId21"/>
    <p:sldId id="544" r:id="rId22"/>
    <p:sldId id="733" r:id="rId23"/>
    <p:sldId id="546" r:id="rId24"/>
    <p:sldId id="697" r:id="rId25"/>
    <p:sldId id="698" r:id="rId26"/>
    <p:sldId id="703" r:id="rId27"/>
    <p:sldId id="704" r:id="rId28"/>
    <p:sldId id="695" r:id="rId29"/>
    <p:sldId id="736" r:id="rId30"/>
    <p:sldId id="711" r:id="rId31"/>
    <p:sldId id="712" r:id="rId32"/>
    <p:sldId id="664" r:id="rId33"/>
    <p:sldId id="717" r:id="rId34"/>
    <p:sldId id="727" r:id="rId35"/>
    <p:sldId id="728" r:id="rId36"/>
    <p:sldId id="661" r:id="rId37"/>
    <p:sldId id="770" r:id="rId38"/>
    <p:sldId id="771" r:id="rId39"/>
    <p:sldId id="672" r:id="rId40"/>
    <p:sldId id="673" r:id="rId41"/>
    <p:sldId id="751" r:id="rId42"/>
    <p:sldId id="674" r:id="rId43"/>
    <p:sldId id="688" r:id="rId44"/>
    <p:sldId id="689" r:id="rId45"/>
    <p:sldId id="690" r:id="rId46"/>
    <p:sldId id="652" r:id="rId47"/>
    <p:sldId id="653" r:id="rId48"/>
    <p:sldId id="749" r:id="rId49"/>
    <p:sldId id="647" r:id="rId50"/>
    <p:sldId id="645" r:id="rId51"/>
  </p:sldIdLst>
  <p:sldSz cx="12192000" cy="6858000"/>
  <p:notesSz cx="7104063" cy="10234613"/>
  <p:defaultTextStyle>
    <a:defPPr>
      <a:defRPr lang="nb-NO"/>
    </a:defPPr>
    <a:lvl1pPr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FAF2"/>
    <a:srgbClr val="2E5292"/>
    <a:srgbClr val="3864B2"/>
    <a:srgbClr val="637BC9"/>
    <a:srgbClr val="B6CDE8"/>
    <a:srgbClr val="CEDDF0"/>
    <a:srgbClr val="EBF1F9"/>
    <a:srgbClr val="A1B0DF"/>
    <a:srgbClr val="8B8B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86" autoAdjust="0"/>
    <p:restoredTop sz="88175" autoAdjust="0"/>
  </p:normalViewPr>
  <p:slideViewPr>
    <p:cSldViewPr>
      <p:cViewPr varScale="1">
        <p:scale>
          <a:sx n="85" d="100"/>
          <a:sy n="85" d="100"/>
        </p:scale>
        <p:origin x="2394" y="78"/>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121" d="100"/>
          <a:sy n="121" d="100"/>
        </p:scale>
        <p:origin x="-4064" y="-128"/>
      </p:cViewPr>
      <p:guideLst>
        <p:guide orient="horz" pos="3223"/>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15C725E0-589D-4B25-AB3E-A0831E5BC2EA}"/>
              </a:ext>
            </a:extLst>
          </p:cNvPr>
          <p:cNvSpPr>
            <a:spLocks noGrp="1" noChangeArrowheads="1"/>
          </p:cNvSpPr>
          <p:nvPr>
            <p:ph type="hdr" sz="quarter"/>
          </p:nvPr>
        </p:nvSpPr>
        <p:spPr bwMode="auto">
          <a:xfrm>
            <a:off x="1" y="0"/>
            <a:ext cx="3079201"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15715" name="Rectangle 3">
            <a:extLst>
              <a:ext uri="{FF2B5EF4-FFF2-40B4-BE49-F238E27FC236}">
                <a16:creationId xmlns:a16="http://schemas.microsoft.com/office/drawing/2014/main" id="{A956FECF-9EAA-40F7-88ED-C68654D63EA5}"/>
              </a:ext>
            </a:extLst>
          </p:cNvPr>
          <p:cNvSpPr>
            <a:spLocks noGrp="1" noChangeArrowheads="1"/>
          </p:cNvSpPr>
          <p:nvPr>
            <p:ph type="dt" sz="quarter" idx="1"/>
          </p:nvPr>
        </p:nvSpPr>
        <p:spPr bwMode="auto">
          <a:xfrm>
            <a:off x="4023204" y="0"/>
            <a:ext cx="3079201"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lgn="r">
              <a:defRPr sz="1200">
                <a:latin typeface="Arial" charset="0"/>
                <a:ea typeface="+mn-ea"/>
                <a:cs typeface="+mn-cs"/>
              </a:defRPr>
            </a:lvl1pPr>
          </a:lstStyle>
          <a:p>
            <a:pPr>
              <a:defRPr/>
            </a:pPr>
            <a:endParaRPr lang="nb-NO" altLang="nb-NO"/>
          </a:p>
        </p:txBody>
      </p:sp>
      <p:sp>
        <p:nvSpPr>
          <p:cNvPr id="115716" name="Rectangle 4">
            <a:extLst>
              <a:ext uri="{FF2B5EF4-FFF2-40B4-BE49-F238E27FC236}">
                <a16:creationId xmlns:a16="http://schemas.microsoft.com/office/drawing/2014/main" id="{1D46EBA5-7F2A-4CA6-AFF0-70A80EB6A392}"/>
              </a:ext>
            </a:extLst>
          </p:cNvPr>
          <p:cNvSpPr>
            <a:spLocks noGrp="1" noChangeArrowheads="1"/>
          </p:cNvSpPr>
          <p:nvPr>
            <p:ph type="ftr" sz="quarter" idx="2"/>
          </p:nvPr>
        </p:nvSpPr>
        <p:spPr bwMode="auto">
          <a:xfrm>
            <a:off x="1" y="9720674"/>
            <a:ext cx="3079201"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15717" name="Rectangle 5">
            <a:extLst>
              <a:ext uri="{FF2B5EF4-FFF2-40B4-BE49-F238E27FC236}">
                <a16:creationId xmlns:a16="http://schemas.microsoft.com/office/drawing/2014/main" id="{56DDB7EE-61DA-4081-96E5-09925FD8BD04}"/>
              </a:ext>
            </a:extLst>
          </p:cNvPr>
          <p:cNvSpPr>
            <a:spLocks noGrp="1" noChangeArrowheads="1"/>
          </p:cNvSpPr>
          <p:nvPr>
            <p:ph type="sldNum" sz="quarter" idx="3"/>
          </p:nvPr>
        </p:nvSpPr>
        <p:spPr bwMode="auto">
          <a:xfrm>
            <a:off x="4023204" y="9720674"/>
            <a:ext cx="3079201"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lgn="r">
              <a:defRPr sz="1200"/>
            </a:lvl1pPr>
          </a:lstStyle>
          <a:p>
            <a:fld id="{3176ECDE-3240-4659-B338-4275A2326BF0}" type="slidenum">
              <a:rPr lang="nb-NO" altLang="nb-NO"/>
              <a:pPr/>
              <a:t>‹#›</a:t>
            </a:fld>
            <a:endParaRPr lang="nb-NO" altLang="nb-N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0B426D2-DA4C-4E60-AA5D-BDD39F425B21}"/>
              </a:ext>
            </a:extLst>
          </p:cNvPr>
          <p:cNvSpPr>
            <a:spLocks noGrp="1" noChangeArrowheads="1"/>
          </p:cNvSpPr>
          <p:nvPr>
            <p:ph type="hdr" sz="quarter"/>
          </p:nvPr>
        </p:nvSpPr>
        <p:spPr bwMode="auto">
          <a:xfrm>
            <a:off x="1" y="0"/>
            <a:ext cx="3079201"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8435" name="Rectangle 3">
            <a:extLst>
              <a:ext uri="{FF2B5EF4-FFF2-40B4-BE49-F238E27FC236}">
                <a16:creationId xmlns:a16="http://schemas.microsoft.com/office/drawing/2014/main" id="{63184101-93C5-44E7-AE39-E6021750B734}"/>
              </a:ext>
            </a:extLst>
          </p:cNvPr>
          <p:cNvSpPr>
            <a:spLocks noGrp="1" noChangeArrowheads="1"/>
          </p:cNvSpPr>
          <p:nvPr>
            <p:ph type="dt" idx="1"/>
          </p:nvPr>
        </p:nvSpPr>
        <p:spPr bwMode="auto">
          <a:xfrm>
            <a:off x="4023204" y="0"/>
            <a:ext cx="3079201" cy="512304"/>
          </a:xfrm>
          <a:prstGeom prst="rect">
            <a:avLst/>
          </a:prstGeom>
          <a:noFill/>
          <a:ln>
            <a:noFill/>
          </a:ln>
          <a:effectLst/>
        </p:spPr>
        <p:txBody>
          <a:bodyPr vert="horz" wrap="square" lIns="94768" tIns="47384" rIns="94768" bIns="47384" numCol="1" anchor="t" anchorCtr="0" compatLnSpc="1">
            <a:prstTxWarp prst="textNoShape">
              <a:avLst/>
            </a:prstTxWarp>
          </a:bodyPr>
          <a:lstStyle>
            <a:lvl1pPr algn="r">
              <a:defRPr sz="1200">
                <a:latin typeface="Arial" charset="0"/>
                <a:ea typeface="+mn-ea"/>
                <a:cs typeface="+mn-cs"/>
              </a:defRPr>
            </a:lvl1pPr>
          </a:lstStyle>
          <a:p>
            <a:pPr>
              <a:defRPr/>
            </a:pPr>
            <a:endParaRPr lang="nb-NO" altLang="nb-NO"/>
          </a:p>
        </p:txBody>
      </p:sp>
      <p:sp>
        <p:nvSpPr>
          <p:cNvPr id="14340" name="Rectangle 4">
            <a:extLst>
              <a:ext uri="{FF2B5EF4-FFF2-40B4-BE49-F238E27FC236}">
                <a16:creationId xmlns:a16="http://schemas.microsoft.com/office/drawing/2014/main" id="{25878C33-FBFE-43C4-A735-10F80D96117B}"/>
              </a:ext>
            </a:extLst>
          </p:cNvPr>
          <p:cNvSpPr>
            <a:spLocks noGrp="1" noRot="1" noChangeAspect="1" noChangeArrowheads="1" noTextEdit="1"/>
          </p:cNvSpPr>
          <p:nvPr>
            <p:ph type="sldImg" idx="2"/>
          </p:nvPr>
        </p:nvSpPr>
        <p:spPr bwMode="auto">
          <a:xfrm>
            <a:off x="141288" y="768350"/>
            <a:ext cx="6821487"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7" name="Rectangle 5">
            <a:extLst>
              <a:ext uri="{FF2B5EF4-FFF2-40B4-BE49-F238E27FC236}">
                <a16:creationId xmlns:a16="http://schemas.microsoft.com/office/drawing/2014/main" id="{E21DB686-0FBF-451A-BE88-403B299C4FA0}"/>
              </a:ext>
            </a:extLst>
          </p:cNvPr>
          <p:cNvSpPr>
            <a:spLocks noGrp="1" noChangeArrowheads="1"/>
          </p:cNvSpPr>
          <p:nvPr>
            <p:ph type="body" sz="quarter" idx="3"/>
          </p:nvPr>
        </p:nvSpPr>
        <p:spPr bwMode="auto">
          <a:xfrm>
            <a:off x="710076" y="4861155"/>
            <a:ext cx="5683914" cy="4605821"/>
          </a:xfrm>
          <a:prstGeom prst="rect">
            <a:avLst/>
          </a:prstGeom>
          <a:noFill/>
          <a:ln>
            <a:noFill/>
          </a:ln>
          <a:effectLst/>
        </p:spPr>
        <p:txBody>
          <a:bodyPr vert="horz" wrap="square" lIns="94768" tIns="47384" rIns="94768" bIns="47384" numCol="1" anchor="t" anchorCtr="0" compatLnSpc="1">
            <a:prstTxWarp prst="textNoShape">
              <a:avLst/>
            </a:prstTxWarp>
          </a:body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p>
        </p:txBody>
      </p:sp>
      <p:sp>
        <p:nvSpPr>
          <p:cNvPr id="18438" name="Rectangle 6">
            <a:extLst>
              <a:ext uri="{FF2B5EF4-FFF2-40B4-BE49-F238E27FC236}">
                <a16:creationId xmlns:a16="http://schemas.microsoft.com/office/drawing/2014/main" id="{81ECE9C4-C145-4176-909B-1872FD222F7B}"/>
              </a:ext>
            </a:extLst>
          </p:cNvPr>
          <p:cNvSpPr>
            <a:spLocks noGrp="1" noChangeArrowheads="1"/>
          </p:cNvSpPr>
          <p:nvPr>
            <p:ph type="ftr" sz="quarter" idx="4"/>
          </p:nvPr>
        </p:nvSpPr>
        <p:spPr bwMode="auto">
          <a:xfrm>
            <a:off x="1" y="9720674"/>
            <a:ext cx="3079201"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defRPr sz="1200">
                <a:latin typeface="Arial" charset="0"/>
                <a:ea typeface="+mn-ea"/>
                <a:cs typeface="+mn-cs"/>
              </a:defRPr>
            </a:lvl1pPr>
          </a:lstStyle>
          <a:p>
            <a:pPr>
              <a:defRPr/>
            </a:pPr>
            <a:endParaRPr lang="nb-NO" altLang="nb-NO"/>
          </a:p>
        </p:txBody>
      </p:sp>
      <p:sp>
        <p:nvSpPr>
          <p:cNvPr id="18439" name="Rectangle 7">
            <a:extLst>
              <a:ext uri="{FF2B5EF4-FFF2-40B4-BE49-F238E27FC236}">
                <a16:creationId xmlns:a16="http://schemas.microsoft.com/office/drawing/2014/main" id="{9ED81884-B883-4E00-A0CE-5447DC04CA96}"/>
              </a:ext>
            </a:extLst>
          </p:cNvPr>
          <p:cNvSpPr>
            <a:spLocks noGrp="1" noChangeArrowheads="1"/>
          </p:cNvSpPr>
          <p:nvPr>
            <p:ph type="sldNum" sz="quarter" idx="5"/>
          </p:nvPr>
        </p:nvSpPr>
        <p:spPr bwMode="auto">
          <a:xfrm>
            <a:off x="4023204" y="9720674"/>
            <a:ext cx="3079201" cy="512303"/>
          </a:xfrm>
          <a:prstGeom prst="rect">
            <a:avLst/>
          </a:prstGeom>
          <a:noFill/>
          <a:ln>
            <a:noFill/>
          </a:ln>
          <a:effectLst/>
        </p:spPr>
        <p:txBody>
          <a:bodyPr vert="horz" wrap="square" lIns="94768" tIns="47384" rIns="94768" bIns="47384" numCol="1" anchor="b" anchorCtr="0" compatLnSpc="1">
            <a:prstTxWarp prst="textNoShape">
              <a:avLst/>
            </a:prstTxWarp>
          </a:bodyPr>
          <a:lstStyle>
            <a:lvl1pPr algn="r">
              <a:defRPr sz="1200"/>
            </a:lvl1pPr>
          </a:lstStyle>
          <a:p>
            <a:fld id="{5212ACC3-5D93-4BAE-A9B1-22530951545F}" type="slidenum">
              <a:rPr lang="nb-NO" altLang="nb-NO"/>
              <a:pPr/>
              <a:t>‹#›</a:t>
            </a:fld>
            <a:endParaRPr lang="nb-NO" altLang="nb-N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896B9AF-7F39-4D5D-9214-CACF9666C7F0}" type="slidenum">
              <a:rPr lang="nb-NO" altLang="nb-NO" sz="1200"/>
              <a:pPr eaLnBrk="1" hangingPunct="1"/>
              <a:t>1</a:t>
            </a:fld>
            <a:endParaRPr lang="nb-NO" altLang="nb-NO" sz="1200"/>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F2ED958-F0FB-499C-9063-1228CCA02283}" type="slidenum">
              <a:rPr lang="nb-NO" altLang="nb-NO" sz="1200">
                <a:latin typeface="Calibri" panose="020F0502020204030204" pitchFamily="34" charset="0"/>
              </a:rPr>
              <a:pPr algn="r" eaLnBrk="1" hangingPunct="1"/>
              <a:t>1</a:t>
            </a:fld>
            <a:endParaRPr lang="nb-NO" altLang="nb-NO" sz="1200">
              <a:latin typeface="Calibri" panose="020F0502020204030204" pitchFamily="34" charset="0"/>
            </a:endParaRPr>
          </a:p>
        </p:txBody>
      </p:sp>
    </p:spTree>
    <p:extLst>
      <p:ext uri="{BB962C8B-B14F-4D97-AF65-F5344CB8AC3E}">
        <p14:creationId xmlns:p14="http://schemas.microsoft.com/office/powerpoint/2010/main" val="2559574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E5425382-EA19-48F6-8203-EF64846F0E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9BBF33-55C4-46E7-AA5A-7D984BA88D3E}"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Plassholder for lysbilde 1">
            <a:extLst>
              <a:ext uri="{FF2B5EF4-FFF2-40B4-BE49-F238E27FC236}">
                <a16:creationId xmlns:a16="http://schemas.microsoft.com/office/drawing/2014/main" id="{C6AE0DAE-13D7-4143-AA23-FAC48F2327CE}"/>
              </a:ext>
            </a:extLst>
          </p:cNvPr>
          <p:cNvSpPr>
            <a:spLocks noGrp="1" noRot="1" noChangeAspect="1" noChangeArrowheads="1" noTextEdit="1"/>
          </p:cNvSpPr>
          <p:nvPr>
            <p:ph type="sldImg"/>
          </p:nvPr>
        </p:nvSpPr>
        <p:spPr>
          <a:xfrm>
            <a:off x="460375" y="635000"/>
            <a:ext cx="6343650" cy="3568700"/>
          </a:xfrm>
          <a:ln/>
        </p:spPr>
      </p:sp>
      <p:sp>
        <p:nvSpPr>
          <p:cNvPr id="33796" name="Plassholder for notater 2">
            <a:extLst>
              <a:ext uri="{FF2B5EF4-FFF2-40B4-BE49-F238E27FC236}">
                <a16:creationId xmlns:a16="http://schemas.microsoft.com/office/drawing/2014/main" id="{269072B7-C0F5-47F7-AA46-70969236657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n-NO" altLang="nb-NO">
                <a:latin typeface="Arial" panose="020B0604020202020204" pitchFamily="34" charset="0"/>
                <a:ea typeface="ＭＳ Ｐゴシック" panose="020B0600070205080204" pitchFamily="34" charset="-128"/>
                <a:cs typeface="Arial" panose="020B0604020202020204" pitchFamily="34" charset="0"/>
              </a:rPr>
              <a:t>Rasjonelt:</a:t>
            </a:r>
          </a:p>
          <a:p>
            <a:r>
              <a:rPr lang="nn-NO" altLang="nb-NO">
                <a:latin typeface="Arial" panose="020B0604020202020204" pitchFamily="34" charset="0"/>
                <a:ea typeface="ＭＳ Ｐゴシック" panose="020B0600070205080204" pitchFamily="34" charset="-128"/>
                <a:cs typeface="Calibri" panose="020F0502020204030204" pitchFamily="34" charset="0"/>
              </a:rPr>
              <a:t>Trosspråkets plassering: </a:t>
            </a:r>
            <a:endParaRPr lang="nn-NO" altLang="nb-NO">
              <a:latin typeface="Arial" panose="020B0604020202020204" pitchFamily="34" charset="0"/>
              <a:ea typeface="ＭＳ Ｐゴシック" panose="020B0600070205080204" pitchFamily="34" charset="-128"/>
              <a:cs typeface="Arial" panose="020B0604020202020204" pitchFamily="34" charset="0"/>
            </a:endParaRPr>
          </a:p>
          <a:p>
            <a:r>
              <a:rPr lang="nn-NO" altLang="nb-NO">
                <a:latin typeface="Arial" panose="020B0604020202020204" pitchFamily="34" charset="0"/>
                <a:ea typeface="ＭＳ Ｐゴシック" panose="020B0600070205080204" pitchFamily="34" charset="-128"/>
                <a:cs typeface="Arial" panose="020B0604020202020204" pitchFamily="34" charset="0"/>
              </a:rPr>
              <a:t>Ord 3,19: </a:t>
            </a:r>
            <a:r>
              <a:rPr lang="nb-NO" altLang="nb-NO">
                <a:latin typeface="Arial" panose="020B0604020202020204" pitchFamily="34" charset="0"/>
                <a:ea typeface="ＭＳ Ｐゴシック" panose="020B0600070205080204" pitchFamily="34" charset="-128"/>
                <a:cs typeface="Arial" panose="020B0604020202020204" pitchFamily="34" charset="0"/>
              </a:rPr>
              <a:t>Herren grunnla jorden med visdom,</a:t>
            </a:r>
            <a:br>
              <a:rPr lang="nb-NO" altLang="nb-NO">
                <a:latin typeface="Arial" panose="020B0604020202020204" pitchFamily="34" charset="0"/>
                <a:ea typeface="ＭＳ Ｐゴシック" panose="020B0600070205080204" pitchFamily="34" charset="-128"/>
                <a:cs typeface="Arial" panose="020B0604020202020204" pitchFamily="34" charset="0"/>
              </a:rPr>
            </a:br>
            <a:r>
              <a:rPr lang="nb-NO" altLang="nb-NO">
                <a:latin typeface="Arial" panose="020B0604020202020204" pitchFamily="34" charset="0"/>
                <a:ea typeface="ＭＳ Ｐゴシック" panose="020B0600070205080204" pitchFamily="34" charset="-128"/>
                <a:cs typeface="Arial" panose="020B0604020202020204" pitchFamily="34" charset="0"/>
              </a:rPr>
              <a:t>        med kyndighet reiste han himmelen.</a:t>
            </a:r>
          </a:p>
          <a:p>
            <a:r>
              <a:rPr lang="nb-NO" altLang="nb-NO">
                <a:latin typeface="Arial" panose="020B0604020202020204" pitchFamily="34" charset="0"/>
                <a:ea typeface="ＭＳ Ｐゴシック" panose="020B0600070205080204" pitchFamily="34" charset="-128"/>
                <a:cs typeface="Arial" panose="020B0604020202020204" pitchFamily="34" charset="0"/>
              </a:rPr>
              <a:t>Vingene: sensorisk eller læremotivert</a:t>
            </a:r>
            <a:r>
              <a:rPr lang="nn-NO" altLang="nb-NO">
                <a:latin typeface="Arial" panose="020B0604020202020204" pitchFamily="34" charset="0"/>
                <a:ea typeface="ＭＳ Ｐゴシック" panose="020B0600070205080204" pitchFamily="34" charset="-128"/>
                <a:cs typeface="Arial" panose="020B0604020202020204" pitchFamily="34" charset="0"/>
              </a:rPr>
              <a:t> </a:t>
            </a:r>
          </a:p>
          <a:p>
            <a:endParaRPr lang="nn-NO" altLang="nb-NO">
              <a:latin typeface="Arial" panose="020B0604020202020204" pitchFamily="34" charset="0"/>
              <a:ea typeface="ＭＳ Ｐゴシック" panose="020B0600070205080204" pitchFamily="34" charset="-128"/>
            </a:endParaRPr>
          </a:p>
        </p:txBody>
      </p:sp>
      <p:sp>
        <p:nvSpPr>
          <p:cNvPr id="33797" name="Plassholder for lysbildenummer 3">
            <a:extLst>
              <a:ext uri="{FF2B5EF4-FFF2-40B4-BE49-F238E27FC236}">
                <a16:creationId xmlns:a16="http://schemas.microsoft.com/office/drawing/2014/main" id="{5F3C30C5-960E-4C2A-84E9-62C9BE42660E}"/>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018CC1-C072-4ABE-9DD4-74ADC4B82C15}"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03904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7460963-7747-479E-AF38-404617EF7BD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546400-DADD-4CDD-932E-C5672CE52D44}"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Plassholder for lysbilde 1">
            <a:extLst>
              <a:ext uri="{FF2B5EF4-FFF2-40B4-BE49-F238E27FC236}">
                <a16:creationId xmlns:a16="http://schemas.microsoft.com/office/drawing/2014/main" id="{62C9A1BD-EF7B-464C-96E4-373F83A5F850}"/>
              </a:ext>
            </a:extLst>
          </p:cNvPr>
          <p:cNvSpPr>
            <a:spLocks noGrp="1" noRot="1" noChangeAspect="1" noChangeArrowheads="1" noTextEdit="1"/>
          </p:cNvSpPr>
          <p:nvPr>
            <p:ph type="sldImg"/>
          </p:nvPr>
        </p:nvSpPr>
        <p:spPr>
          <a:ln/>
        </p:spPr>
      </p:sp>
      <p:sp>
        <p:nvSpPr>
          <p:cNvPr id="35844" name="Plassholder for notater 2">
            <a:extLst>
              <a:ext uri="{FF2B5EF4-FFF2-40B4-BE49-F238E27FC236}">
                <a16:creationId xmlns:a16="http://schemas.microsoft.com/office/drawing/2014/main" id="{0A2DCE2F-4F61-4F6E-8A91-B4BAE539B65E}"/>
              </a:ext>
            </a:extLst>
          </p:cNvPr>
          <p:cNvSpPr>
            <a:spLocks noGrp="1"/>
          </p:cNvSpPr>
          <p:nvPr>
            <p:ph type="body" idx="1"/>
          </p:nvPr>
        </p:nvSpPr>
        <p:spPr>
          <a:xfrm>
            <a:off x="726665" y="4442146"/>
            <a:ext cx="5811662" cy="4283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Læremotivert:</a:t>
            </a:r>
          </a:p>
          <a:p>
            <a:r>
              <a:rPr lang="nn-NO" altLang="nb-NO" dirty="0">
                <a:latin typeface="Arial" panose="020B0604020202020204" pitchFamily="34" charset="0"/>
                <a:ea typeface="ＭＳ Ｐゴシック" panose="020B0600070205080204" pitchFamily="34" charset="-128"/>
                <a:cs typeface="Calibri" panose="020F0502020204030204" pitchFamily="34" charset="0"/>
              </a:rPr>
              <a:t>Trosspråkets plassering: </a:t>
            </a:r>
          </a:p>
          <a:p>
            <a:endParaRPr lang="nn-NO" altLang="nb-NO" dirty="0">
              <a:latin typeface="Arial" panose="020B0604020202020204" pitchFamily="34" charset="0"/>
              <a:ea typeface="ＭＳ Ｐゴシック" panose="020B0600070205080204" pitchFamily="34" charset="-128"/>
            </a:endParaRPr>
          </a:p>
          <a:p>
            <a:r>
              <a:rPr lang="nn-NO" altLang="nb-NO" dirty="0">
                <a:latin typeface="Arial" panose="020B0604020202020204" pitchFamily="34" charset="0"/>
                <a:ea typeface="ＭＳ Ｐゴシック" panose="020B0600070205080204" pitchFamily="34" charset="-128"/>
              </a:rPr>
              <a:t>Kol 2,8: </a:t>
            </a:r>
            <a:r>
              <a:rPr lang="nb-NO" altLang="nb-NO" dirty="0">
                <a:latin typeface="Arial" panose="020B0604020202020204" pitchFamily="34" charset="0"/>
                <a:ea typeface="ＭＳ Ｐゴシック" panose="020B0600070205080204" pitchFamily="34" charset="-128"/>
              </a:rPr>
              <a:t>Pass på at ingen får fanget dere med visdomslære og tomt bedrag som stammer fra menneskelige overleveringer og grunnkreftene i verden og ikke fra Kristus. </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Her er et eksempel fra teologisk debatt som illustrerer det læremotiverte trosspråket: I et leserinnlegg i Dagen 1.10.2009 understreker Bjarne Ydstebø at det er Bibelen som lærer oss om Guds kjærlighet. Han imøtegår pastor Jostein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i menigheten Catch </a:t>
            </a:r>
            <a:r>
              <a:rPr lang="nb-NO" altLang="nb-NO" dirty="0" err="1">
                <a:latin typeface="Arial" panose="020B0604020202020204" pitchFamily="34" charset="0"/>
                <a:ea typeface="ＭＳ Ｐゴシック" panose="020B0600070205080204" pitchFamily="34" charset="-128"/>
              </a:rPr>
              <a:t>the</a:t>
            </a:r>
            <a:r>
              <a:rPr lang="nb-NO" altLang="nb-NO" dirty="0">
                <a:latin typeface="Arial" panose="020B0604020202020204" pitchFamily="34" charset="0"/>
                <a:ea typeface="ＭＳ Ｐゴシック" panose="020B0600070205080204" pitchFamily="34" charset="-128"/>
              </a:rPr>
              <a:t> Fire,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hevder at en kristen ikke   kan elske Gud uten å høre hans stemme. Ydstebø holder fast på at ”alle kan lese i Bibelen, der det står om hans kjærlighet.” Ydstebø spør om </a:t>
            </a:r>
            <a:r>
              <a:rPr lang="nb-NO" altLang="nb-NO" dirty="0" err="1">
                <a:latin typeface="Arial" panose="020B0604020202020204" pitchFamily="34" charset="0"/>
                <a:ea typeface="ＭＳ Ｐゴシック" panose="020B0600070205080204" pitchFamily="34" charset="-128"/>
              </a:rPr>
              <a:t>Hågan</a:t>
            </a:r>
            <a:r>
              <a:rPr lang="nb-NO" altLang="nb-NO" dirty="0">
                <a:latin typeface="Arial" panose="020B0604020202020204" pitchFamily="34" charset="0"/>
                <a:ea typeface="ＭＳ Ｐゴシック" panose="020B0600070205080204" pitchFamily="34" charset="-128"/>
              </a:rPr>
              <a:t> mener at Gud skal si oss ”et budskap utenom det skrevne ord- Bibelen?”</a:t>
            </a:r>
          </a:p>
          <a:p>
            <a:r>
              <a:rPr lang="nb-NO" altLang="nb-NO" dirty="0">
                <a:latin typeface="Arial" panose="020B0604020202020204" pitchFamily="34" charset="0"/>
                <a:ea typeface="ＭＳ Ｐゴシック" panose="020B0600070205080204" pitchFamily="34" charset="-128"/>
              </a:rPr>
              <a:t>Ydstebø kommer her med synspunkter som er typisk for det læremotiverte trosspråket.</a:t>
            </a:r>
          </a:p>
          <a:p>
            <a:endParaRPr lang="nn-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5845" name="Plassholder for lysbildenummer 3">
            <a:extLst>
              <a:ext uri="{FF2B5EF4-FFF2-40B4-BE49-F238E27FC236}">
                <a16:creationId xmlns:a16="http://schemas.microsoft.com/office/drawing/2014/main" id="{ED2E9BAE-28B4-4BAE-9FF3-6D466AA964AB}"/>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0BE65-0EB0-49C2-8A6C-7D61C24CB3D0}"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A2C5848-3CD5-461E-9351-12CC502807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45791-397B-4FFA-BB8B-4E34AC3C496C}"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9155" name="Plassholder for lysbilde 1">
            <a:extLst>
              <a:ext uri="{FF2B5EF4-FFF2-40B4-BE49-F238E27FC236}">
                <a16:creationId xmlns:a16="http://schemas.microsoft.com/office/drawing/2014/main" id="{D12DFC45-8FF5-4CDB-96CC-A996F2A63915}"/>
              </a:ext>
            </a:extLst>
          </p:cNvPr>
          <p:cNvSpPr>
            <a:spLocks noGrp="1" noRot="1" noChangeAspect="1" noChangeArrowheads="1" noTextEdit="1"/>
          </p:cNvSpPr>
          <p:nvPr>
            <p:ph type="sldImg"/>
          </p:nvPr>
        </p:nvSpPr>
        <p:spPr>
          <a:ln/>
        </p:spPr>
      </p:sp>
      <p:sp>
        <p:nvSpPr>
          <p:cNvPr id="49156" name="Plassholder for notater 2">
            <a:extLst>
              <a:ext uri="{FF2B5EF4-FFF2-40B4-BE49-F238E27FC236}">
                <a16:creationId xmlns:a16="http://schemas.microsoft.com/office/drawing/2014/main" id="{1410C37E-AAD9-412B-B8DF-F7AD85048A0B}"/>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a:latin typeface="Arial" panose="020B0604020202020204" pitchFamily="34" charset="0"/>
              <a:ea typeface="ＭＳ Ｐゴシック" panose="020B0600070205080204" pitchFamily="34" charset="-128"/>
              <a:cs typeface="Arial" panose="020B0604020202020204" pitchFamily="34" charset="0"/>
            </a:endParaRPr>
          </a:p>
        </p:txBody>
      </p:sp>
      <p:sp>
        <p:nvSpPr>
          <p:cNvPr id="49157" name="Plassholder for lysbildenummer 3">
            <a:extLst>
              <a:ext uri="{FF2B5EF4-FFF2-40B4-BE49-F238E27FC236}">
                <a16:creationId xmlns:a16="http://schemas.microsoft.com/office/drawing/2014/main" id="{9DD75EE6-ED92-481E-8026-BE51903F297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2E9C6A-1C1A-4B94-AA90-423CD08E5B40}"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21415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35661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8140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44221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A2C5848-3CD5-461E-9351-12CC502807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445791-397B-4FFA-BB8B-4E34AC3C496C}"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9155" name="Plassholder for lysbilde 1">
            <a:extLst>
              <a:ext uri="{FF2B5EF4-FFF2-40B4-BE49-F238E27FC236}">
                <a16:creationId xmlns:a16="http://schemas.microsoft.com/office/drawing/2014/main" id="{D12DFC45-8FF5-4CDB-96CC-A996F2A63915}"/>
              </a:ext>
            </a:extLst>
          </p:cNvPr>
          <p:cNvSpPr>
            <a:spLocks noGrp="1" noRot="1" noChangeAspect="1" noChangeArrowheads="1" noTextEdit="1"/>
          </p:cNvSpPr>
          <p:nvPr>
            <p:ph type="sldImg"/>
          </p:nvPr>
        </p:nvSpPr>
        <p:spPr>
          <a:ln/>
        </p:spPr>
      </p:sp>
      <p:sp>
        <p:nvSpPr>
          <p:cNvPr id="49156" name="Plassholder for notater 2">
            <a:extLst>
              <a:ext uri="{FF2B5EF4-FFF2-40B4-BE49-F238E27FC236}">
                <a16:creationId xmlns:a16="http://schemas.microsoft.com/office/drawing/2014/main" id="{1410C37E-AAD9-412B-B8DF-F7AD85048A0B}"/>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a:latin typeface="Arial" panose="020B0604020202020204" pitchFamily="34" charset="0"/>
              <a:ea typeface="ＭＳ Ｐゴシック" panose="020B0600070205080204" pitchFamily="34" charset="-128"/>
              <a:cs typeface="Arial" panose="020B0604020202020204" pitchFamily="34" charset="0"/>
            </a:endParaRPr>
          </a:p>
        </p:txBody>
      </p:sp>
      <p:sp>
        <p:nvSpPr>
          <p:cNvPr id="49157" name="Plassholder for lysbildenummer 3">
            <a:extLst>
              <a:ext uri="{FF2B5EF4-FFF2-40B4-BE49-F238E27FC236}">
                <a16:creationId xmlns:a16="http://schemas.microsoft.com/office/drawing/2014/main" id="{9DD75EE6-ED92-481E-8026-BE51903F297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2E9C6A-1C1A-4B94-AA90-423CD08E5B40}"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6983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09948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02212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90146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4A647BB9-EE99-463E-BAA7-DCBC05271E32}"/>
              </a:ext>
            </a:extLst>
          </p:cNvPr>
          <p:cNvSpPr>
            <a:spLocks noGrp="1" noRot="1" noChangeAspect="1"/>
          </p:cNvSpPr>
          <p:nvPr>
            <p:ph type="sldImg"/>
          </p:nvPr>
        </p:nvSpPr>
        <p:spPr>
          <a:ln/>
        </p:spPr>
      </p:sp>
      <p:sp>
        <p:nvSpPr>
          <p:cNvPr id="36867" name="Plassholder for notater 2">
            <a:extLst>
              <a:ext uri="{FF2B5EF4-FFF2-40B4-BE49-F238E27FC236}">
                <a16:creationId xmlns:a16="http://schemas.microsoft.com/office/drawing/2014/main" id="{714BE341-08E5-4C4F-8ED8-66DB01A4CB0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Her er en oversikt over hvordan vi kommuniserer med Gud gjennom  trosspråkene.</a:t>
            </a:r>
          </a:p>
          <a:p>
            <a:r>
              <a:rPr lang="nb-NO" altLang="nb-NO" dirty="0">
                <a:latin typeface="Arial" panose="020B0604020202020204" pitchFamily="34" charset="0"/>
                <a:ea typeface="ＭＳ Ｐゴシック" panose="020B0600070205080204" pitchFamily="34" charset="-128"/>
              </a:rPr>
              <a:t>Det er tre grupper med trosspråk, jamfør den treenige Gud.</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De to  grønne trosspråkene</a:t>
            </a:r>
          </a:p>
          <a:p>
            <a:r>
              <a:rPr lang="nb-NO" altLang="nb-NO" dirty="0">
                <a:latin typeface="Arial" panose="020B0604020202020204" pitchFamily="34" charset="0"/>
                <a:ea typeface="ＭＳ Ｐゴシック" panose="020B0600070205080204" pitchFamily="34" charset="-128"/>
              </a:rPr>
              <a:t>De to røde trosspråkene</a:t>
            </a:r>
          </a:p>
          <a:p>
            <a:r>
              <a:rPr lang="nb-NO" altLang="nb-NO" dirty="0">
                <a:latin typeface="Arial" panose="020B0604020202020204" pitchFamily="34" charset="0"/>
                <a:ea typeface="ＭＳ Ｐゴシック" panose="020B0600070205080204" pitchFamily="34" charset="-128"/>
              </a:rPr>
              <a:t>De to blå trosspråkene</a:t>
            </a:r>
          </a:p>
          <a:p>
            <a:r>
              <a:rPr lang="nb-NO" altLang="nb-NO" dirty="0">
                <a:latin typeface="Arial" panose="020B0604020202020204" pitchFamily="34" charset="0"/>
                <a:ea typeface="ＭＳ Ｐゴシック" panose="020B0600070205080204" pitchFamily="34" charset="-128"/>
              </a:rPr>
              <a:t>De tre grensespråkene som består av to farger</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
        <p:nvSpPr>
          <p:cNvPr id="4" name="Plassholder for lysbildenummer 3">
            <a:extLst>
              <a:ext uri="{FF2B5EF4-FFF2-40B4-BE49-F238E27FC236}">
                <a16:creationId xmlns:a16="http://schemas.microsoft.com/office/drawing/2014/main" id="{0F0D97C2-29BC-4D0A-A65E-B462469B6D9C}"/>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11C6C9D0-B5F8-49B5-A1BA-4A1DD23698D7}" type="slidenum">
              <a:rPr lang="nb-NO" altLang="nb-NO" sz="1200"/>
              <a:pPr eaLnBrk="1" hangingPunct="1"/>
              <a:t>3</a:t>
            </a:fld>
            <a:endParaRPr lang="nb-NO" altLang="nb-NO" sz="1200"/>
          </a:p>
        </p:txBody>
      </p:sp>
    </p:spTree>
    <p:extLst>
      <p:ext uri="{BB962C8B-B14F-4D97-AF65-F5344CB8AC3E}">
        <p14:creationId xmlns:p14="http://schemas.microsoft.com/office/powerpoint/2010/main" val="21599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23819" indent="-3884984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979"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95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93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917"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96B9AF-7F39-4D5D-9214-CACF9666C7F0}"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ED958-F0FB-499C-9063-1228CCA02283}"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0052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12ACC3-5D93-4BAE-A9B1-22530951545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490553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896B9AF-7F39-4D5D-9214-CACF9666C7F0}" type="slidenum">
              <a:rPr lang="nb-NO" altLang="nb-NO" sz="1200"/>
              <a:pPr eaLnBrk="1" hangingPunct="1"/>
              <a:t>31</a:t>
            </a:fld>
            <a:endParaRPr lang="nb-NO" altLang="nb-NO" sz="1200"/>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F2ED958-F0FB-499C-9063-1228CCA02283}" type="slidenum">
              <a:rPr lang="nb-NO" altLang="nb-NO" sz="1200">
                <a:latin typeface="Calibri" panose="020F0502020204030204" pitchFamily="34" charset="0"/>
              </a:rPr>
              <a:pPr algn="r" eaLnBrk="1" hangingPunct="1"/>
              <a:t>31</a:t>
            </a:fld>
            <a:endParaRPr lang="nb-NO" altLang="nb-NO" sz="12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896B9AF-7F39-4D5D-9214-CACF9666C7F0}" type="slidenum">
              <a:rPr lang="nb-NO" altLang="nb-NO" sz="1200"/>
              <a:pPr eaLnBrk="1" hangingPunct="1"/>
              <a:t>32</a:t>
            </a:fld>
            <a:endParaRPr lang="nb-NO" altLang="nb-NO" sz="1200"/>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F2ED958-F0FB-499C-9063-1228CCA02283}" type="slidenum">
              <a:rPr lang="nb-NO" altLang="nb-NO" sz="1200">
                <a:latin typeface="Calibri" panose="020F0502020204030204" pitchFamily="34" charset="0"/>
              </a:rPr>
              <a:pPr algn="r" eaLnBrk="1" hangingPunct="1"/>
              <a:t>32</a:t>
            </a:fld>
            <a:endParaRPr lang="nb-NO" altLang="nb-NO" sz="1200">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A26E764-BDD6-4FB8-86F6-CC03BDD9EE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896B9AF-7F39-4D5D-9214-CACF9666C7F0}" type="slidenum">
              <a:rPr lang="nb-NO" altLang="nb-NO" sz="1200"/>
              <a:pPr eaLnBrk="1" hangingPunct="1"/>
              <a:t>33</a:t>
            </a:fld>
            <a:endParaRPr lang="nb-NO" altLang="nb-NO" sz="1200"/>
          </a:p>
        </p:txBody>
      </p:sp>
      <p:sp>
        <p:nvSpPr>
          <p:cNvPr id="51203" name="Plassholder for lysbilde 1">
            <a:extLst>
              <a:ext uri="{FF2B5EF4-FFF2-40B4-BE49-F238E27FC236}">
                <a16:creationId xmlns:a16="http://schemas.microsoft.com/office/drawing/2014/main" id="{7D40C4FA-A2DA-444F-88CD-F44DA9DF76CC}"/>
              </a:ext>
            </a:extLst>
          </p:cNvPr>
          <p:cNvSpPr>
            <a:spLocks noGrp="1" noRot="1" noChangeAspect="1" noChangeArrowheads="1" noTextEdit="1"/>
          </p:cNvSpPr>
          <p:nvPr>
            <p:ph type="sldImg"/>
          </p:nvPr>
        </p:nvSpPr>
        <p:spPr>
          <a:ln/>
        </p:spPr>
      </p:sp>
      <p:sp>
        <p:nvSpPr>
          <p:cNvPr id="51204" name="Plassholder for notater 2">
            <a:extLst>
              <a:ext uri="{FF2B5EF4-FFF2-40B4-BE49-F238E27FC236}">
                <a16:creationId xmlns:a16="http://schemas.microsoft.com/office/drawing/2014/main" id="{79A1C58B-09BA-4531-8D59-67D8D57A6B6E}"/>
              </a:ext>
            </a:extLst>
          </p:cNvPr>
          <p:cNvSpPr>
            <a:spLocks noGrp="1"/>
          </p:cNvSpPr>
          <p:nvPr>
            <p:ph type="body" idx="1"/>
          </p:nvPr>
        </p:nvSpPr>
        <p:spPr>
          <a:xfrm>
            <a:off x="695325" y="4649788"/>
            <a:ext cx="5561013" cy="441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1205" name="Plassholder for lysbildenummer 3">
            <a:extLst>
              <a:ext uri="{FF2B5EF4-FFF2-40B4-BE49-F238E27FC236}">
                <a16:creationId xmlns:a16="http://schemas.microsoft.com/office/drawing/2014/main" id="{09E54514-4027-40DF-B7E8-57B3D02ADC67}"/>
              </a:ext>
            </a:extLst>
          </p:cNvPr>
          <p:cNvSpPr txBox="1">
            <a:spLocks noGrp="1"/>
          </p:cNvSpPr>
          <p:nvPr/>
        </p:nvSpPr>
        <p:spPr bwMode="auto">
          <a:xfrm>
            <a:off x="3937000" y="8767763"/>
            <a:ext cx="3013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62" tIns="46231" rIns="92462" bIns="46231"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F2ED958-F0FB-499C-9063-1228CCA02283}" type="slidenum">
              <a:rPr lang="nb-NO" altLang="nb-NO" sz="1200">
                <a:latin typeface="Calibri" panose="020F0502020204030204" pitchFamily="34" charset="0"/>
              </a:rPr>
              <a:pPr algn="r" eaLnBrk="1" hangingPunct="1"/>
              <a:t>33</a:t>
            </a:fld>
            <a:endParaRPr lang="nb-NO" altLang="nb-NO" sz="120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18524C-A098-4955-87E8-B167287A0D40}"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62674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2B18524C-A098-4955-87E8-B167287A0D40}" type="slidenum">
              <a:rPr lang="nb-NO" altLang="nb-NO" smtClean="0"/>
              <a:pPr/>
              <a:t>36</a:t>
            </a:fld>
            <a:endParaRPr lang="nb-NO" altLang="nb-NO"/>
          </a:p>
        </p:txBody>
      </p:sp>
    </p:spTree>
    <p:extLst>
      <p:ext uri="{BB962C8B-B14F-4D97-AF65-F5344CB8AC3E}">
        <p14:creationId xmlns:p14="http://schemas.microsoft.com/office/powerpoint/2010/main" val="3127603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2B18524C-A098-4955-87E8-B167287A0D40}" type="slidenum">
              <a:rPr lang="nb-NO" altLang="nb-NO" smtClean="0"/>
              <a:pPr/>
              <a:t>37</a:t>
            </a:fld>
            <a:endParaRPr lang="nb-NO" altLang="nb-NO"/>
          </a:p>
        </p:txBody>
      </p:sp>
    </p:spTree>
    <p:extLst>
      <p:ext uri="{BB962C8B-B14F-4D97-AF65-F5344CB8AC3E}">
        <p14:creationId xmlns:p14="http://schemas.microsoft.com/office/powerpoint/2010/main" val="2877229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10"/>
          </p:nvPr>
        </p:nvSpPr>
        <p:spPr/>
        <p:txBody>
          <a:bodyPr/>
          <a:lstStyle/>
          <a:p>
            <a:fld id="{2B18524C-A098-4955-87E8-B167287A0D40}" type="slidenum">
              <a:rPr lang="nb-NO" altLang="nb-NO" smtClean="0"/>
              <a:pPr/>
              <a:t>38</a:t>
            </a:fld>
            <a:endParaRPr lang="nb-NO" altLang="nb-NO"/>
          </a:p>
        </p:txBody>
      </p:sp>
    </p:spTree>
    <p:extLst>
      <p:ext uri="{BB962C8B-B14F-4D97-AF65-F5344CB8AC3E}">
        <p14:creationId xmlns:p14="http://schemas.microsoft.com/office/powerpoint/2010/main" val="2712203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1CFB7-3ED1-4E8A-8257-65BA0C22659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79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ssholder for lysbilde 1">
            <a:extLst>
              <a:ext uri="{FF2B5EF4-FFF2-40B4-BE49-F238E27FC236}">
                <a16:creationId xmlns:a16="http://schemas.microsoft.com/office/drawing/2014/main" id="{07369EAE-ED28-41E5-91F9-625E03CB1C36}"/>
              </a:ext>
            </a:extLst>
          </p:cNvPr>
          <p:cNvSpPr>
            <a:spLocks noGrp="1" noRot="1" noChangeAspect="1"/>
          </p:cNvSpPr>
          <p:nvPr>
            <p:ph type="sldImg"/>
          </p:nvPr>
        </p:nvSpPr>
        <p:spPr>
          <a:ln/>
        </p:spPr>
      </p:sp>
      <p:sp>
        <p:nvSpPr>
          <p:cNvPr id="30723" name="Plassholder for notater 2">
            <a:extLst>
              <a:ext uri="{FF2B5EF4-FFF2-40B4-BE49-F238E27FC236}">
                <a16:creationId xmlns:a16="http://schemas.microsoft.com/office/drawing/2014/main" id="{FC3F8B8E-7428-44BA-BF88-6BB4F773A1E9}"/>
              </a:ext>
            </a:extLst>
          </p:cNvPr>
          <p:cNvSpPr>
            <a:spLocks noGrp="1"/>
          </p:cNvSpPr>
          <p:nvPr>
            <p:ph type="body" idx="1"/>
          </p:nvPr>
        </p:nvSpPr>
        <p:spPr>
          <a:xfrm>
            <a:off x="710076" y="4861156"/>
            <a:ext cx="5683914" cy="48136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Her ser du mange antenner. Bildene uttrykker at antennene er ulike. Poenget med antennene er jo å ta inn signaler, få kontakt. Det fins mange ord som prøver å uttrykke hvordan kristne har best kontakt Gud: kanal, stil, måte på møte Gud på, antenne, </a:t>
            </a:r>
            <a:r>
              <a:rPr lang="nb-NO" altLang="nb-NO" dirty="0" err="1">
                <a:latin typeface="Arial" panose="020B0604020202020204" pitchFamily="34" charset="0"/>
                <a:ea typeface="ＭＳ Ｐゴシック" panose="020B0600070205080204" pitchFamily="34" charset="-128"/>
              </a:rPr>
              <a:t>sacred</a:t>
            </a:r>
            <a:r>
              <a:rPr lang="nb-NO" altLang="nb-NO" dirty="0">
                <a:latin typeface="Arial" panose="020B0604020202020204" pitchFamily="34" charset="0"/>
                <a:ea typeface="ＭＳ Ｐゴシック" panose="020B0600070205080204" pitchFamily="34" charset="-128"/>
              </a:rPr>
              <a:t> </a:t>
            </a:r>
            <a:r>
              <a:rPr lang="nb-NO" altLang="nb-NO" dirty="0" err="1">
                <a:latin typeface="Arial" panose="020B0604020202020204" pitchFamily="34" charset="0"/>
                <a:ea typeface="ＭＳ Ｐゴシック" panose="020B0600070205080204" pitchFamily="34" charset="-128"/>
              </a:rPr>
              <a:t>pathways</a:t>
            </a:r>
            <a:r>
              <a:rPr lang="nb-NO" altLang="nb-NO" dirty="0">
                <a:latin typeface="Arial" panose="020B0604020202020204" pitchFamily="34" charset="0"/>
                <a:ea typeface="ＭＳ Ｐゴシック" panose="020B0600070205080204" pitchFamily="34" charset="-128"/>
              </a:rPr>
              <a:t> og trosspråk.</a:t>
            </a:r>
          </a:p>
          <a:p>
            <a:r>
              <a:rPr lang="nb-NO" altLang="nb-NO" dirty="0">
                <a:latin typeface="Arial" panose="020B0604020202020204" pitchFamily="34" charset="0"/>
                <a:ea typeface="ＭＳ Ｐゴシック" panose="020B0600070205080204" pitchFamily="34" charset="-128"/>
              </a:rPr>
              <a:t>En antenne kan bare motta. Det foregår en enveiskommunikasjon. Et språk, derimot, gjelder toveiskommunikasjon. Du lytter og du snakker. </a:t>
            </a:r>
          </a:p>
          <a:p>
            <a:r>
              <a:rPr lang="nb-NO" altLang="nb-NO" dirty="0">
                <a:latin typeface="Arial" panose="020B0604020202020204" pitchFamily="34" charset="0"/>
                <a:ea typeface="ＭＳ Ｐゴシック" panose="020B0600070205080204" pitchFamily="34" charset="-128"/>
              </a:rPr>
              <a:t>Gud kommuniserer på alle trosspråk, men jeg lytter og snakker lettest på ett  eller to av disse språkene. Jeg har fått ett, kanskje to, trosspråk. Når jeg bruker det, opplever jeg at Gud er nærmest. Objektivt sett er ikke Gud nærmere meg, men jeg erfarer at han er nær.</a:t>
            </a:r>
          </a:p>
          <a:p>
            <a:r>
              <a:rPr lang="nb-NO" altLang="nb-NO" dirty="0">
                <a:latin typeface="Arial" panose="020B0604020202020204" pitchFamily="34" charset="0"/>
                <a:ea typeface="ＭＳ Ｐゴシック" panose="020B0600070205080204" pitchFamily="34" charset="-128"/>
              </a:rPr>
              <a:t>Det er et trosspråk som er det letteste og mest naturlige for meg. Det er gjennom det språket at jeg erfarer at Gud er spesielt nær. Det kan gjerne sammenliknes med et morsmål. Noen er oppdratt tospråklig. Hvor jeg lever, lærer noen både norsk og samisk i oppveksten, men nesten alle vokser opp med ett morsmål. Jeg har lært andre språk, og jeg kan kommunisere på andre språk, men jeg er mest hjemme i norsk bokmål. Det har jeg ikke valgt, men fått.</a:t>
            </a:r>
          </a:p>
          <a:p>
            <a:r>
              <a:rPr lang="nb-NO" altLang="nb-NO" dirty="0">
                <a:latin typeface="Arial" panose="020B0604020202020204" pitchFamily="34" charset="0"/>
                <a:ea typeface="ＭＳ Ｐゴシック" panose="020B0600070205080204" pitchFamily="34" charset="-128"/>
              </a:rPr>
              <a:t>Trosspråk er ikke en personlighetsprofil. Du er ikke en asket om du har et asketisk trosspråk. Du er ikke rasjonell om du har et rasjonelt trosspråk. Du er heller ikke mystisk og du har et mystisk trosspråk.</a:t>
            </a:r>
          </a:p>
          <a:p>
            <a:r>
              <a:rPr lang="nb-NO" altLang="nb-NO" dirty="0">
                <a:latin typeface="Arial" panose="020B0604020202020204" pitchFamily="34" charset="0"/>
                <a:ea typeface="ＭＳ Ｐゴシック" panose="020B0600070205080204" pitchFamily="34" charset="-128"/>
              </a:rPr>
              <a:t>Trosspråk handler om hvordan du lettest erfarer Gud, verken mer eller mindre enn det.</a:t>
            </a:r>
          </a:p>
        </p:txBody>
      </p:sp>
      <p:sp>
        <p:nvSpPr>
          <p:cNvPr id="30724" name="Plassholder for lysbildenummer 3">
            <a:extLst>
              <a:ext uri="{FF2B5EF4-FFF2-40B4-BE49-F238E27FC236}">
                <a16:creationId xmlns:a16="http://schemas.microsoft.com/office/drawing/2014/main" id="{E6F4613E-C83E-4FAB-83AC-CBB3E7989CA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E9415FF2-AAFC-49D6-AE1A-5E28D68F46F3}" type="slidenum">
              <a:rPr lang="nb-NO" altLang="nb-NO" sz="1200"/>
              <a:pPr eaLnBrk="1" hangingPunct="1"/>
              <a:t>5</a:t>
            </a:fld>
            <a:endParaRPr lang="nb-NO" altLang="nb-NO"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Ressurser på trosspråkreisen</a:t>
            </a:r>
          </a:p>
          <a:p>
            <a:pPr marL="171450" indent="-171450">
              <a:buFont typeface="Arial" panose="020B0604020202020204" pitchFamily="34" charset="0"/>
              <a:buChar char="•"/>
            </a:pPr>
            <a:r>
              <a:rPr lang="nb-NO" dirty="0"/>
              <a:t>Bok/kurshefte</a:t>
            </a:r>
          </a:p>
          <a:p>
            <a:pPr marL="171450" indent="-171450">
              <a:buFont typeface="Arial" panose="020B0604020202020204" pitchFamily="34" charset="0"/>
              <a:buChar char="•"/>
            </a:pPr>
            <a:r>
              <a:rPr lang="nb-NO" dirty="0"/>
              <a:t>Trosspråkkurset og ressurser fra kurset (PowerPoint m.m.)</a:t>
            </a:r>
          </a:p>
          <a:p>
            <a:pPr marL="171450" indent="-171450">
              <a:buFont typeface="Arial" panose="020B0604020202020204" pitchFamily="34" charset="0"/>
              <a:buChar char="•"/>
            </a:pPr>
            <a:r>
              <a:rPr lang="nb-NO" dirty="0"/>
              <a:t>Trosspråksamtalen</a:t>
            </a:r>
          </a:p>
          <a:p>
            <a:pPr marL="171450" indent="-171450">
              <a:buFont typeface="Arial" panose="020B0604020202020204" pitchFamily="34" charset="0"/>
              <a:buChar char="•"/>
            </a:pPr>
            <a:r>
              <a:rPr lang="nb-NO" dirty="0"/>
              <a:t>Trosspråktesten med gruppeprofil</a:t>
            </a:r>
          </a:p>
          <a:p>
            <a:pPr marL="171450" indent="-171450">
              <a:buFont typeface="Arial" panose="020B0604020202020204" pitchFamily="34" charset="0"/>
              <a:buChar char="•"/>
            </a:pPr>
            <a:r>
              <a:rPr lang="nb-NO" dirty="0"/>
              <a:t>Webinar på nettsiden: Snakker Gud til meg?</a:t>
            </a:r>
          </a:p>
          <a:p>
            <a:pPr marL="171450" indent="-171450">
              <a:buFont typeface="Arial" panose="020B0604020202020204" pitchFamily="34" charset="0"/>
              <a:buChar char="•"/>
            </a:pPr>
            <a:r>
              <a:rPr lang="nb-NO" dirty="0"/>
              <a:t>Verktøy/tips i trosspråkprofilen</a:t>
            </a:r>
          </a:p>
          <a:p>
            <a:pPr marL="171450" indent="-171450">
              <a:buFont typeface="Arial" panose="020B0604020202020204" pitchFamily="34" charset="0"/>
              <a:buChar char="•"/>
            </a:pPr>
            <a:r>
              <a:rPr lang="nb-NO" dirty="0"/>
              <a:t>Ressurser på nettsiden med trosspråktesten</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01CFB7-3ED1-4E8A-8257-65BA0C22659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377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12ACC3-5D93-4BAE-A9B1-22530951545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70517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ssholder for lysbilde 1">
            <a:extLst>
              <a:ext uri="{FF2B5EF4-FFF2-40B4-BE49-F238E27FC236}">
                <a16:creationId xmlns:a16="http://schemas.microsoft.com/office/drawing/2014/main" id="{28807014-6471-4701-B768-0CA90DC53F65}"/>
              </a:ext>
            </a:extLst>
          </p:cNvPr>
          <p:cNvSpPr>
            <a:spLocks noGrp="1" noRot="1" noChangeAspect="1"/>
          </p:cNvSpPr>
          <p:nvPr>
            <p:ph type="sldImg"/>
          </p:nvPr>
        </p:nvSpPr>
        <p:spPr>
          <a:ln/>
        </p:spPr>
      </p:sp>
      <p:sp>
        <p:nvSpPr>
          <p:cNvPr id="32771" name="Plassholder for notater 2">
            <a:extLst>
              <a:ext uri="{FF2B5EF4-FFF2-40B4-BE49-F238E27FC236}">
                <a16:creationId xmlns:a16="http://schemas.microsoft.com/office/drawing/2014/main" id="{35C91B3B-65F0-4409-B9BE-B3F327BB7CB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dirty="0">
                <a:latin typeface="Arial" panose="020B0604020202020204" pitchFamily="34" charset="0"/>
                <a:ea typeface="ＭＳ Ｐゴシック" panose="020B0600070205080204" pitchFamily="34" charset="-128"/>
              </a:rPr>
              <a:t>Du har fått et trosspråk. Poenget med trosspråkene er hvordan vi avspeiler, likner på den treenige Gud, kommunikasjonen mellom den treenige Gud og meg.</a:t>
            </a:r>
          </a:p>
          <a:p>
            <a:pPr eaLnBrk="1" hangingPunct="1"/>
            <a:endParaRPr lang="nn-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Ingen avspeiler og reflekterer alle tre åpenbaringene like tydelig. Noen har fått  grønne trosspråk som avspeiler mest av skapelsesåpenbaringen. Noen har fått røde trosspråk som avspeiler mest av frelsesåpenbaringen, og andre har fått blå trosspråk som avspeiler mest av den personlige åpenbaring</a:t>
            </a:r>
          </a:p>
          <a:p>
            <a:endParaRPr lang="nb-NO" altLang="nb-NO" dirty="0">
              <a:latin typeface="Arial" panose="020B0604020202020204" pitchFamily="34" charset="0"/>
              <a:ea typeface="ＭＳ Ｐゴシック" panose="020B0600070205080204" pitchFamily="34" charset="-128"/>
            </a:endParaRPr>
          </a:p>
          <a:p>
            <a:r>
              <a:rPr lang="nb-NO" altLang="nb-NO" dirty="0" err="1">
                <a:latin typeface="Arial" panose="020B0604020202020204" pitchFamily="34" charset="0"/>
                <a:ea typeface="ＭＳ Ｐゴシック" panose="020B0600070205080204" pitchFamily="34" charset="-128"/>
              </a:rPr>
              <a:t>NaMu</a:t>
            </a:r>
            <a:r>
              <a:rPr lang="nb-NO" altLang="nb-NO" dirty="0">
                <a:latin typeface="Arial" panose="020B0604020202020204" pitchFamily="34" charset="0"/>
                <a:ea typeface="ＭＳ Ｐゴシック" panose="020B0600070205080204" pitchFamily="34" charset="-128"/>
              </a:rPr>
              <a:t> understreker at denne treenige Gud snakker til meg, og at jeg snakker med Gud. Jeg snakker ikke alene. Kirken snakker og skaperverket snakker.</a:t>
            </a:r>
          </a:p>
          <a:p>
            <a:r>
              <a:rPr lang="nb-NO" altLang="nb-NO" dirty="0">
                <a:latin typeface="Arial" panose="020B0604020202020204" pitchFamily="34" charset="0"/>
                <a:ea typeface="ＭＳ Ｐゴシック" panose="020B0600070205080204" pitchFamily="34" charset="-128"/>
              </a:rPr>
              <a:t>Denne kommunikasjonen mellom Gud og meg blir lettere når jeg kjenner til trosspråkene. Å kjenne til trosspråkene gir noen en opplevelse av å være både annerledes og normal. Jeg er annerledes fordi jeg forstår at jeg har et trosspråk som er uvanlig i menigheten. Jeg er normal fordi jeg har et trosspråk som like normalt som andres trosspråk. For noen er det å være annerledes og normal en frigjørende erkjennelse. Jeg er fri til å bruke det trosspråket Gud har gitt til meg, ikke det trosspråket som er det vanligste. På den måten får Gud større rom i vedkommende, en hindring er borte.</a:t>
            </a:r>
          </a:p>
          <a:p>
            <a:endParaRPr lang="nb-NO" altLang="nb-NO" dirty="0">
              <a:latin typeface="Arial" panose="020B0604020202020204" pitchFamily="34" charset="0"/>
              <a:ea typeface="ＭＳ Ｐゴシック" panose="020B0600070205080204" pitchFamily="34" charset="-128"/>
            </a:endParaRPr>
          </a:p>
          <a:p>
            <a:endParaRPr lang="nn-NO" altLang="nb-NO" dirty="0">
              <a:latin typeface="Arial" panose="020B0604020202020204" pitchFamily="34" charset="0"/>
              <a:ea typeface="ＭＳ Ｐゴシック" panose="020B0600070205080204" pitchFamily="34" charset="-128"/>
            </a:endParaRPr>
          </a:p>
        </p:txBody>
      </p:sp>
      <p:sp>
        <p:nvSpPr>
          <p:cNvPr id="32772" name="Plassholder for lysbildenummer 3">
            <a:extLst>
              <a:ext uri="{FF2B5EF4-FFF2-40B4-BE49-F238E27FC236}">
                <a16:creationId xmlns:a16="http://schemas.microsoft.com/office/drawing/2014/main" id="{591728CF-117F-4EED-ACC4-AEFD0403A5F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E378E4E0-1BFE-41E0-B5F8-FBA38B47746C}" type="slidenum">
              <a:rPr lang="nb-NO" altLang="nb-NO" sz="1200"/>
              <a:pPr eaLnBrk="1" hangingPunct="1"/>
              <a:t>6</a:t>
            </a:fld>
            <a:endParaRPr lang="nb-NO" altLang="nb-NO"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5C06803D-EF17-41BD-999D-5A94B532F8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0609650F-5090-4DDA-A582-1CFB128E762E}" type="slidenum">
              <a:rPr lang="nb-NO" altLang="nb-NO" sz="1200"/>
              <a:pPr eaLnBrk="1" hangingPunct="1"/>
              <a:t>7</a:t>
            </a:fld>
            <a:endParaRPr lang="nb-NO" altLang="nb-NO" sz="1200"/>
          </a:p>
        </p:txBody>
      </p:sp>
      <p:sp>
        <p:nvSpPr>
          <p:cNvPr id="26627" name="Rectangle 2">
            <a:extLst>
              <a:ext uri="{FF2B5EF4-FFF2-40B4-BE49-F238E27FC236}">
                <a16:creationId xmlns:a16="http://schemas.microsoft.com/office/drawing/2014/main" id="{8F050D7F-CED6-4487-B1A8-9D979AC2D8AC}"/>
              </a:ext>
            </a:extLst>
          </p:cNvPr>
          <p:cNvSpPr>
            <a:spLocks noGrp="1" noRot="1" noChangeAspect="1" noChangeArrowheads="1" noTextEdit="1"/>
          </p:cNvSpPr>
          <p:nvPr>
            <p:ph type="sldImg"/>
          </p:nvPr>
        </p:nvSpPr>
        <p:spPr>
          <a:xfrm>
            <a:off x="142875" y="247650"/>
            <a:ext cx="6818313" cy="3835400"/>
          </a:xfrm>
          <a:ln/>
        </p:spPr>
      </p:sp>
      <p:sp>
        <p:nvSpPr>
          <p:cNvPr id="26628" name="Rectangle 3">
            <a:extLst>
              <a:ext uri="{FF2B5EF4-FFF2-40B4-BE49-F238E27FC236}">
                <a16:creationId xmlns:a16="http://schemas.microsoft.com/office/drawing/2014/main" id="{429D514D-1B05-44DA-A245-9020498E345E}"/>
              </a:ext>
            </a:extLst>
          </p:cNvPr>
          <p:cNvSpPr>
            <a:spLocks noGrp="1" noChangeArrowheads="1"/>
          </p:cNvSpPr>
          <p:nvPr>
            <p:ph type="body" idx="1"/>
          </p:nvPr>
        </p:nvSpPr>
        <p:spPr>
          <a:xfrm>
            <a:off x="716711" y="4489612"/>
            <a:ext cx="5733685" cy="5499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Den kristne tro sier at Gud snakker. Det vanlige teologiske ordet for dette er åpenbaring. Gud åpenbarer seg. </a:t>
            </a:r>
          </a:p>
          <a:p>
            <a:r>
              <a:rPr lang="nb-NO" altLang="nb-NO" dirty="0">
                <a:latin typeface="Arial" panose="020B0604020202020204" pitchFamily="34" charset="0"/>
                <a:ea typeface="ＭＳ Ｐゴシック" panose="020B0600070205080204" pitchFamily="34" charset="-128"/>
              </a:rPr>
              <a:t>Dette at Gud åpenbarer seg, at Gud snakker, gjør det mulig for menneskene å erfare Gud. Vi kan lytte til Gud, og vi kan snakke til ham.</a:t>
            </a:r>
          </a:p>
          <a:p>
            <a:r>
              <a:rPr lang="nb-NO" altLang="nb-NO" dirty="0">
                <a:latin typeface="Arial" panose="020B0604020202020204" pitchFamily="34" charset="0"/>
                <a:ea typeface="ＭＳ Ｐゴシック" panose="020B0600070205080204" pitchFamily="34" charset="-128"/>
              </a:rPr>
              <a:t>Den kristne tro forteller at den ene Gud har åpenbart seg på tre måter: Gjennom Gud som skaper, gjennom Jesus og gjennom Den hellige ånd. Den mest brukte trosbekjennelsen er derfor delt i tre: Jeg tror på Gud fader, jeg tror på Jesus Kristus, jeg tror på Den hellige ånd. </a:t>
            </a:r>
          </a:p>
          <a:p>
            <a:r>
              <a:rPr lang="nb-NO" altLang="nb-NO" dirty="0">
                <a:latin typeface="Arial" panose="020B0604020202020204" pitchFamily="34" charset="0"/>
                <a:ea typeface="ＭＳ Ｐゴシック" panose="020B0600070205080204" pitchFamily="34" charset="-128"/>
              </a:rPr>
              <a:t>Kristen tro regner med tre åpenbaringer, at Gud snakker på tre måter: gjennom ”skapelsesåpenbaringen” (den grønne sektoren i diagrammet), gjennom ”frelsesåpenbaringen” (den røde sektoren) og gjennom den ”personlige åpenbaringen” (den blå sektoren).  </a:t>
            </a:r>
          </a:p>
          <a:p>
            <a:r>
              <a:rPr lang="nb-NO" altLang="nb-NO" dirty="0">
                <a:latin typeface="Arial" panose="020B0604020202020204" pitchFamily="34" charset="0"/>
                <a:ea typeface="ＭＳ Ｐゴシック" panose="020B0600070205080204" pitchFamily="34" charset="-128"/>
              </a:rPr>
              <a:t>Naturlig menighetsutvikling (NaMu) er ikke opptatt av relasjonene mellom de tre personene i guddommen. Mye er skrevet og sagt om det forholdet mellom Faderen, Sønnen og Den hellige ånd, men det er ikke et tema i NaMu.</a:t>
            </a:r>
          </a:p>
          <a:p>
            <a:endParaRPr lang="nb-NO" altLang="nb-NO"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D4EBF306-B739-471A-AAD1-C76AFA3D422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4F6B1860-4637-4B53-A60A-4B8F5FF85D04}" type="slidenum">
              <a:rPr lang="nb-NO" altLang="nb-NO" sz="1200"/>
              <a:pPr eaLnBrk="1" hangingPunct="1"/>
              <a:t>8</a:t>
            </a:fld>
            <a:endParaRPr lang="nb-NO" altLang="nb-NO" sz="1200"/>
          </a:p>
        </p:txBody>
      </p:sp>
      <p:sp>
        <p:nvSpPr>
          <p:cNvPr id="34819" name="Rectangle 2">
            <a:extLst>
              <a:ext uri="{FF2B5EF4-FFF2-40B4-BE49-F238E27FC236}">
                <a16:creationId xmlns:a16="http://schemas.microsoft.com/office/drawing/2014/main" id="{F1623333-5647-4024-9850-9191D77CCAB6}"/>
              </a:ext>
            </a:extLst>
          </p:cNvPr>
          <p:cNvSpPr>
            <a:spLocks noGrp="1" noRot="1" noChangeAspect="1" noChangeArrowheads="1"/>
          </p:cNvSpPr>
          <p:nvPr>
            <p:ph type="sldImg"/>
          </p:nvPr>
        </p:nvSpPr>
        <p:spPr>
          <a:solidFill>
            <a:srgbClr val="FFFFFF"/>
          </a:solidFill>
          <a:ln/>
        </p:spPr>
      </p:sp>
      <p:sp>
        <p:nvSpPr>
          <p:cNvPr id="34820" name="Rectangle 3">
            <a:extLst>
              <a:ext uri="{FF2B5EF4-FFF2-40B4-BE49-F238E27FC236}">
                <a16:creationId xmlns:a16="http://schemas.microsoft.com/office/drawing/2014/main" id="{E996B5D3-B5B3-466E-B7B3-468A0A9AF3E1}"/>
              </a:ext>
            </a:extLst>
          </p:cNvPr>
          <p:cNvSpPr>
            <a:spLocks noGrp="1" noChangeArrowheads="1"/>
          </p:cNvSpPr>
          <p:nvPr>
            <p:ph type="body" idx="1"/>
          </p:nvPr>
        </p:nvSpPr>
        <p:spPr>
          <a:xfrm>
            <a:off x="716711" y="4478155"/>
            <a:ext cx="5733685" cy="4880796"/>
          </a:xfrm>
          <a:solidFill>
            <a:srgbClr val="FFFFFF"/>
          </a:solidFill>
          <a:ln>
            <a:solidFill>
              <a:srgbClr val="000000"/>
            </a:solidFill>
            <a:miter lim="800000"/>
            <a:headEnd/>
            <a:tailEnd/>
          </a:ln>
        </p:spPr>
        <p:txBody>
          <a:bodyPr/>
          <a:lstStyle/>
          <a:p>
            <a:r>
              <a:rPr lang="nb-NO" altLang="nb-NO" dirty="0">
                <a:latin typeface="Arial" panose="020B0604020202020204" pitchFamily="34" charset="0"/>
                <a:ea typeface="ＭＳ Ｐゴシック" panose="020B0600070205080204" pitchFamily="34" charset="-128"/>
              </a:rPr>
              <a:t>Våre ”antenner” eller responser kan deles i tre grupper med trosspråk.</a:t>
            </a:r>
          </a:p>
          <a:p>
            <a:r>
              <a:rPr lang="nb-NO" altLang="nb-NO" dirty="0">
                <a:latin typeface="Arial" panose="020B0604020202020204" pitchFamily="34" charset="0"/>
                <a:ea typeface="ＭＳ Ｐゴシック" panose="020B0600070205080204" pitchFamily="34" charset="-128"/>
              </a:rPr>
              <a:t>Grønne trosspråk avspeiler Guds åpenbaring i skapelsen/verden, altså den første trosartikkel. De kan gjerne kalles skapelsestrosspråk. De grønne trosspråkene preges av det som kan erfares gjennom de fem sansene. </a:t>
            </a:r>
          </a:p>
          <a:p>
            <a:r>
              <a:rPr lang="nb-NO" altLang="nb-NO" dirty="0">
                <a:latin typeface="Arial" panose="020B0604020202020204" pitchFamily="34" charset="0"/>
                <a:ea typeface="ＭＳ Ｐゴシック" panose="020B0600070205080204" pitchFamily="34" charset="-128"/>
              </a:rPr>
              <a:t>Grønne trosspråk har noe allment og universalt over seg. Det rasjonelle og lovmessige i naturen ses ikke på som en motsetning til tro. Derimot erfarer de som har grønne trosspråk at Gud snakker gjennom fornuft og naturlover. Verden og skaperverket er en åpenbaring av Gud. Alt i alt har grønne trosspråk et fokus på forståelse. </a:t>
            </a:r>
          </a:p>
          <a:p>
            <a:r>
              <a:rPr lang="nb-NO" altLang="nb-NO" dirty="0">
                <a:latin typeface="Arial" panose="020B0604020202020204" pitchFamily="34" charset="0"/>
                <a:ea typeface="ＭＳ Ｐゴシック" panose="020B0600070205080204" pitchFamily="34" charset="-128"/>
              </a:rPr>
              <a:t>Røde trosspråk avspeiler frelsesåpenbaringen, den andre trosartikkelen. Frelsesåpenbaringen er ikke universell slik som skapelsesåpenbaringen. Frelsesåpenbaringen har en eksklusiv tendens, </a:t>
            </a:r>
            <a:r>
              <a:rPr lang="nb-NO" altLang="nb-NO" dirty="0" err="1">
                <a:latin typeface="Arial" panose="020B0604020202020204" pitchFamily="34" charset="0"/>
                <a:ea typeface="ＭＳ Ｐゴシック" panose="020B0600070205080204" pitchFamily="34" charset="-128"/>
              </a:rPr>
              <a:t>Joh</a:t>
            </a:r>
            <a:r>
              <a:rPr lang="nb-NO" altLang="nb-NO" dirty="0">
                <a:latin typeface="Arial" panose="020B0604020202020204" pitchFamily="34" charset="0"/>
                <a:ea typeface="ＭＳ Ｐゴシック" panose="020B0600070205080204" pitchFamily="34" charset="-128"/>
              </a:rPr>
              <a:t> 14,6. Derfor er kristne med røde trosspråk  opptatt av å motta og å gi videre evangeliet i ord og gjerning. Bibelen har en helt sentral plass i disse trosspråkene. Røde trosspråk  understreker troen og troens objektive side med Jesu død og oppstandelse. I de røde trosspråkene er troen primært det å stå fast, det å ha et solid fundament.</a:t>
            </a:r>
          </a:p>
          <a:p>
            <a:r>
              <a:rPr lang="nb-NO" altLang="nb-NO" dirty="0">
                <a:latin typeface="Arial" panose="020B0604020202020204" pitchFamily="34" charset="0"/>
                <a:ea typeface="ＭＳ Ｐゴシック" panose="020B0600070205080204" pitchFamily="34" charset="-128"/>
              </a:rPr>
              <a:t>Blå trosspråk avspeiler Guds åpenbaring gjennom Den hellige ånd, den tredje trosartikkel. Blå trosspråk omfatter både innadvendte og utadvendte trosspråk. Felles for de ulike trosspråkene er hvor viktig det personlige møtet med Den hellige ånd er. Den overnaturlige dimensjonen er integrert i disse trosspråkene. Blå trosspråk har en bevisst subjektiv og dynamisk tendens. Troen blir ikke først og fremst erfart som standpunkt og meninger, men som det å være i bevegelse og endring.</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ssholder for lysbilde 1">
            <a:extLst>
              <a:ext uri="{FF2B5EF4-FFF2-40B4-BE49-F238E27FC236}">
                <a16:creationId xmlns:a16="http://schemas.microsoft.com/office/drawing/2014/main" id="{4A647BB9-EE99-463E-BAA7-DCBC05271E32}"/>
              </a:ext>
            </a:extLst>
          </p:cNvPr>
          <p:cNvSpPr>
            <a:spLocks noGrp="1" noRot="1" noChangeAspect="1"/>
          </p:cNvSpPr>
          <p:nvPr>
            <p:ph type="sldImg"/>
          </p:nvPr>
        </p:nvSpPr>
        <p:spPr>
          <a:ln/>
        </p:spPr>
      </p:sp>
      <p:sp>
        <p:nvSpPr>
          <p:cNvPr id="36867" name="Plassholder for notater 2">
            <a:extLst>
              <a:ext uri="{FF2B5EF4-FFF2-40B4-BE49-F238E27FC236}">
                <a16:creationId xmlns:a16="http://schemas.microsoft.com/office/drawing/2014/main" id="{714BE341-08E5-4C4F-8ED8-66DB01A4CB0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dirty="0">
                <a:latin typeface="Arial" panose="020B0604020202020204" pitchFamily="34" charset="0"/>
                <a:ea typeface="ＭＳ Ｐゴシック" panose="020B0600070205080204" pitchFamily="34" charset="-128"/>
              </a:rPr>
              <a:t>Her er en oversikt over hvordan vi kommuniserer med Gud gjennom  trosspråkene.</a:t>
            </a:r>
          </a:p>
          <a:p>
            <a:r>
              <a:rPr lang="nb-NO" altLang="nb-NO" dirty="0">
                <a:latin typeface="Arial" panose="020B0604020202020204" pitchFamily="34" charset="0"/>
                <a:ea typeface="ＭＳ Ｐゴシック" panose="020B0600070205080204" pitchFamily="34" charset="-128"/>
              </a:rPr>
              <a:t>Det er tre grupper med trosspråk, jamfør den treenige Gud.</a:t>
            </a:r>
          </a:p>
          <a:p>
            <a:endParaRPr lang="nb-NO" altLang="nb-NO" dirty="0">
              <a:latin typeface="Arial" panose="020B0604020202020204" pitchFamily="34" charset="0"/>
              <a:ea typeface="ＭＳ Ｐゴシック" panose="020B0600070205080204" pitchFamily="34" charset="-128"/>
            </a:endParaRPr>
          </a:p>
          <a:p>
            <a:r>
              <a:rPr lang="nb-NO" altLang="nb-NO" dirty="0">
                <a:latin typeface="Arial" panose="020B0604020202020204" pitchFamily="34" charset="0"/>
                <a:ea typeface="ＭＳ Ｐゴシック" panose="020B0600070205080204" pitchFamily="34" charset="-128"/>
              </a:rPr>
              <a:t>De to  grønne trosspråkene</a:t>
            </a:r>
          </a:p>
          <a:p>
            <a:r>
              <a:rPr lang="nb-NO" altLang="nb-NO" dirty="0">
                <a:latin typeface="Arial" panose="020B0604020202020204" pitchFamily="34" charset="0"/>
                <a:ea typeface="ＭＳ Ｐゴシック" panose="020B0600070205080204" pitchFamily="34" charset="-128"/>
              </a:rPr>
              <a:t>De to røde trosspråkene</a:t>
            </a:r>
          </a:p>
          <a:p>
            <a:r>
              <a:rPr lang="nb-NO" altLang="nb-NO" dirty="0">
                <a:latin typeface="Arial" panose="020B0604020202020204" pitchFamily="34" charset="0"/>
                <a:ea typeface="ＭＳ Ｐゴシック" panose="020B0600070205080204" pitchFamily="34" charset="-128"/>
              </a:rPr>
              <a:t>De to blå trosspråkene</a:t>
            </a:r>
          </a:p>
          <a:p>
            <a:r>
              <a:rPr lang="nb-NO" altLang="nb-NO" dirty="0">
                <a:latin typeface="Arial" panose="020B0604020202020204" pitchFamily="34" charset="0"/>
                <a:ea typeface="ＭＳ Ｐゴシック" panose="020B0600070205080204" pitchFamily="34" charset="-128"/>
              </a:rPr>
              <a:t>De tre grensespråkene som består av to farger</a:t>
            </a: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a:p>
            <a:endParaRPr lang="nb-NO" altLang="nb-NO" dirty="0">
              <a:latin typeface="Arial" panose="020B0604020202020204" pitchFamily="34" charset="0"/>
              <a:ea typeface="ＭＳ Ｐゴシック" panose="020B0600070205080204" pitchFamily="34" charset="-128"/>
            </a:endParaRPr>
          </a:p>
        </p:txBody>
      </p:sp>
      <p:sp>
        <p:nvSpPr>
          <p:cNvPr id="4" name="Plassholder for lysbildenummer 3">
            <a:extLst>
              <a:ext uri="{FF2B5EF4-FFF2-40B4-BE49-F238E27FC236}">
                <a16:creationId xmlns:a16="http://schemas.microsoft.com/office/drawing/2014/main" id="{0F0D97C2-29BC-4D0A-A65E-B462469B6D9C}"/>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39312440" indent="-38838598"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7384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4768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2152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89536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11C6C9D0-B5F8-49B5-A1BA-4A1DD23698D7}" type="slidenum">
              <a:rPr lang="nb-NO" altLang="nb-NO" sz="1200"/>
              <a:pPr eaLnBrk="1" hangingPunct="1"/>
              <a:t>10</a:t>
            </a:fld>
            <a:endParaRPr lang="nb-NO" altLang="nb-NO"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212ACC3-5D93-4BAE-A9B1-22530951545F}" type="slidenum">
              <a:rPr kumimoji="0" lang="nb-NO" altLang="nb-NO"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6722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BF19E688-8B3F-4D3F-8890-E47DB40A64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9759947" indent="-3928267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6469" indent="-23699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5385" indent="-23699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4302" indent="-23699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28281"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10226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76240"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50219" indent="-23699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609551-A2C0-428B-88A6-49D4BF133432}" type="slidenum">
              <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b-NO" altLang="nb-NO"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Plassholder for lysbilde 1">
            <a:extLst>
              <a:ext uri="{FF2B5EF4-FFF2-40B4-BE49-F238E27FC236}">
                <a16:creationId xmlns:a16="http://schemas.microsoft.com/office/drawing/2014/main" id="{DAE09298-0684-4D60-9C80-11F2D270688D}"/>
              </a:ext>
            </a:extLst>
          </p:cNvPr>
          <p:cNvSpPr>
            <a:spLocks noGrp="1" noRot="1" noChangeAspect="1" noChangeArrowheads="1" noTextEdit="1"/>
          </p:cNvSpPr>
          <p:nvPr>
            <p:ph type="sldImg"/>
          </p:nvPr>
        </p:nvSpPr>
        <p:spPr>
          <a:ln/>
        </p:spPr>
      </p:sp>
      <p:sp>
        <p:nvSpPr>
          <p:cNvPr id="31748" name="Plassholder for notater 2">
            <a:extLst>
              <a:ext uri="{FF2B5EF4-FFF2-40B4-BE49-F238E27FC236}">
                <a16:creationId xmlns:a16="http://schemas.microsoft.com/office/drawing/2014/main" id="{F42E9991-3B8C-4F62-A011-5F4C5C4E2E86}"/>
              </a:ext>
            </a:extLst>
          </p:cNvPr>
          <p:cNvSpPr>
            <a:spLocks noGrp="1"/>
          </p:cNvSpPr>
          <p:nvPr>
            <p:ph type="body" idx="1"/>
          </p:nvPr>
        </p:nvSpPr>
        <p:spPr>
          <a:xfrm>
            <a:off x="726665" y="4794049"/>
            <a:ext cx="5811662" cy="45468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Trosspråkets plassering: Sensorisk trosspråk tilhører den grønne </a:t>
            </a:r>
            <a:r>
              <a:rPr lang="nb-NO" altLang="nb-NO" sz="1100" dirty="0" err="1">
                <a:latin typeface="Arial" panose="020B0604020202020204" pitchFamily="34" charset="0"/>
                <a:ea typeface="ＭＳ Ｐゴシック" panose="020B0600070205080204" pitchFamily="34" charset="-128"/>
                <a:cs typeface="Calibri" panose="020F0502020204030204" pitchFamily="34" charset="0"/>
              </a:rPr>
              <a:t>trosspråksfamilien</a:t>
            </a:r>
            <a:r>
              <a:rPr lang="nb-NO" altLang="nb-NO" sz="1100" dirty="0">
                <a:latin typeface="Arial" panose="020B0604020202020204" pitchFamily="34" charset="0"/>
                <a:ea typeface="ＭＳ Ｐゴシック" panose="020B0600070205080204" pitchFamily="34" charset="-128"/>
                <a:cs typeface="Calibri" panose="020F0502020204030204" pitchFamily="34" charset="0"/>
              </a:rPr>
              <a:t>.</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Avhengig av hvilket nabospråk det sensoriske trosspråket lener seg mot, viser det seg i en mer symbolsk eller rasjonell variant. Kristne med et sensorisk språk erfarer Gud gjennom sine fem sanser og uttrykker sin tro gjennom sansene. Styrken er en velutviklet evne til å bruke sansene, inkludert evnen til å glede seg over alt Gud har skapt. Faren er at den troende kan bli avhengig av det lystbetonte (hedonisme). </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Kristne med dette trosspråket kan andre se på som verdslige. Ting sensoriske synes har dyp åndelig betydning, ser andre på som kjedelig rutine. Jack er Christians mentor. Et eksempel på et sensorisk uttrykk for troen er quilttjenesten i menigheten til Jack. </a:t>
            </a:r>
            <a:r>
              <a:rPr lang="nb-NO" altLang="nb-NO" sz="1100" dirty="0" err="1">
                <a:latin typeface="Arial" panose="020B0604020202020204" pitchFamily="34" charset="0"/>
                <a:ea typeface="ＭＳ Ｐゴシック" panose="020B0600070205080204" pitchFamily="34" charset="-128"/>
                <a:cs typeface="Calibri" panose="020F0502020204030204" pitchFamily="34" charset="0"/>
              </a:rPr>
              <a:t>Quilting</a:t>
            </a:r>
            <a:r>
              <a:rPr lang="nb-NO" altLang="nb-NO" sz="1100" dirty="0">
                <a:latin typeface="Arial" panose="020B0604020202020204" pitchFamily="34" charset="0"/>
                <a:ea typeface="ＭＳ Ｐゴシック" panose="020B0600070205080204" pitchFamily="34" charset="-128"/>
                <a:cs typeface="Calibri" panose="020F0502020204030204" pitchFamily="34" charset="0"/>
              </a:rPr>
              <a:t> er lappeteknikk. Konferansedeltaker Michelles sønn Tim var blitt alvorlig syk. Jack oppfordret til forbønn, og en quilt ble laget til formålet. De som ville delta i forbønnen, sydde sine knuter slik at det etter hvert ble en quilt som Michelle tok rundt seg på flyreisen og pakket Tim inn i da hun kom til sykehuset. </a:t>
            </a:r>
            <a:r>
              <a:rPr lang="nb-NO" altLang="nb-NO" sz="1100" dirty="0" err="1">
                <a:latin typeface="Arial" panose="020B0604020202020204" pitchFamily="34" charset="0"/>
                <a:ea typeface="ＭＳ Ｐゴシック" panose="020B0600070205080204" pitchFamily="34" charset="-128"/>
                <a:cs typeface="Calibri" panose="020F0502020204030204" pitchFamily="34" charset="0"/>
              </a:rPr>
              <a:t>Quilten</a:t>
            </a:r>
            <a:r>
              <a:rPr lang="nb-NO" altLang="nb-NO" sz="1100" dirty="0">
                <a:latin typeface="Arial" panose="020B0604020202020204" pitchFamily="34" charset="0"/>
                <a:ea typeface="ＭＳ Ｐゴシック" panose="020B0600070205080204" pitchFamily="34" charset="-128"/>
                <a:cs typeface="Calibri" panose="020F0502020204030204" pitchFamily="34" charset="0"/>
              </a:rPr>
              <a:t>- et symbol på forbønn.</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Jack og Christian, restaurant, kelner Danielle, fortalte hovmesteren om Danielle</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Tro erfares og uttrykkes gjennom sansene. Tro er ikke en ting, sansene noe annet. Det indre som troen uttrykkes gjennom sansene. Bruker gjerne Kristuskrans, rosenkrans, gripekors. Ikon. Lettere å be når du holder noe. Kroppslig/fysisk trosliv. </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Glede seg over Guds gjerninger</a:t>
            </a:r>
          </a:p>
          <a:p>
            <a:r>
              <a:rPr lang="nb-NO" altLang="nb-NO" sz="1100" dirty="0">
                <a:latin typeface="Arial" panose="020B0604020202020204" pitchFamily="34" charset="0"/>
                <a:ea typeface="ＭＳ Ｐゴシック" panose="020B0600070205080204" pitchFamily="34" charset="-128"/>
                <a:cs typeface="Calibri" panose="020F0502020204030204" pitchFamily="34" charset="0"/>
              </a:rPr>
              <a:t>Går inn i bibelfortellingene med sine fem sanser, Jesusmeditasjon: Hvordan smakte fisken og brødet som mettet fem tusen? Sal 19,2: </a:t>
            </a:r>
            <a:r>
              <a:rPr lang="nb-NO" altLang="nb-NO" sz="1100" dirty="0">
                <a:latin typeface="Arial" panose="020B0604020202020204" pitchFamily="34" charset="0"/>
                <a:ea typeface="ＭＳ Ｐゴシック" panose="020B0600070205080204" pitchFamily="34" charset="-128"/>
                <a:cs typeface="Arial" panose="020B0604020202020204" pitchFamily="34" charset="0"/>
              </a:rPr>
              <a:t>Himmelen forkynner Guds herlighet, hvelvingen forteller om hans henders verk. </a:t>
            </a:r>
          </a:p>
          <a:p>
            <a:r>
              <a:rPr lang="nb-NO" altLang="nb-NO" sz="1100" dirty="0">
                <a:latin typeface="Arial" panose="020B0604020202020204" pitchFamily="34" charset="0"/>
                <a:ea typeface="ＭＳ Ｐゴシック" panose="020B0600070205080204" pitchFamily="34" charset="-128"/>
                <a:cs typeface="Arial" panose="020B0604020202020204" pitchFamily="34" charset="0"/>
              </a:rPr>
              <a:t>Kan være svært kreative. Kan være følsomme for atmosfæren i et møte.</a:t>
            </a:r>
            <a:endParaRPr lang="nb-NO" altLang="nb-NO" sz="1100" dirty="0">
              <a:latin typeface="Arial" panose="020B0604020202020204" pitchFamily="34" charset="0"/>
              <a:ea typeface="ＭＳ Ｐゴシック" panose="020B0600070205080204" pitchFamily="34" charset="-128"/>
              <a:cs typeface="Calibri" panose="020F0502020204030204" pitchFamily="34" charset="0"/>
            </a:endParaRPr>
          </a:p>
          <a:p>
            <a:endParaRPr lang="nb-NO" altLang="nb-NO" sz="11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1749" name="Plassholder for lysbildenummer 3">
            <a:extLst>
              <a:ext uri="{FF2B5EF4-FFF2-40B4-BE49-F238E27FC236}">
                <a16:creationId xmlns:a16="http://schemas.microsoft.com/office/drawing/2014/main" id="{61A2F099-5100-48AF-95CA-C32AD762E3F6}"/>
              </a:ext>
            </a:extLst>
          </p:cNvPr>
          <p:cNvSpPr txBox="1">
            <a:spLocks noGrp="1"/>
          </p:cNvSpPr>
          <p:nvPr/>
        </p:nvSpPr>
        <p:spPr bwMode="auto">
          <a:xfrm>
            <a:off x="4114451" y="9039784"/>
            <a:ext cx="3148882" cy="47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55" tIns="47928" rIns="95855" bIns="47928"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A1BB81-F639-4FAB-A47B-5DEA3E060DA8}" type="slidenum">
              <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nb-NO" altLang="nb-NO"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45230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D93C790D-C1BE-43CD-8634-FD6D4336879A}"/>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50867F-A96E-473F-968D-71C54A5DAB7F}"/>
              </a:ext>
            </a:extLst>
          </p:cNvPr>
          <p:cNvSpPr>
            <a:spLocks noGrp="1" noChangeArrowheads="1"/>
          </p:cNvSpPr>
          <p:nvPr>
            <p:ph type="sldNum" sz="quarter" idx="11"/>
          </p:nvPr>
        </p:nvSpPr>
        <p:spPr>
          <a:ln/>
        </p:spPr>
        <p:txBody>
          <a:bodyPr/>
          <a:lstStyle>
            <a:lvl1pPr>
              <a:defRPr/>
            </a:lvl1pPr>
          </a:lstStyle>
          <a:p>
            <a:fld id="{60C4DBEF-BA11-48DC-9834-E5434691D600}" type="slidenum">
              <a:rPr lang="nb-NO" altLang="nb-NO"/>
              <a:pPr/>
              <a:t>‹#›</a:t>
            </a:fld>
            <a:endParaRPr lang="nb-NO" altLang="nb-NO"/>
          </a:p>
        </p:txBody>
      </p:sp>
    </p:spTree>
    <p:extLst>
      <p:ext uri="{BB962C8B-B14F-4D97-AF65-F5344CB8AC3E}">
        <p14:creationId xmlns:p14="http://schemas.microsoft.com/office/powerpoint/2010/main" val="47535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05FB470C-1D47-43FE-9036-627C04180658}"/>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9E09518-9A0B-4BDE-BC89-055F3F576255}"/>
              </a:ext>
            </a:extLst>
          </p:cNvPr>
          <p:cNvSpPr>
            <a:spLocks noGrp="1" noChangeArrowheads="1"/>
          </p:cNvSpPr>
          <p:nvPr>
            <p:ph type="sldNum" sz="quarter" idx="11"/>
          </p:nvPr>
        </p:nvSpPr>
        <p:spPr>
          <a:ln/>
        </p:spPr>
        <p:txBody>
          <a:bodyPr/>
          <a:lstStyle>
            <a:lvl1pPr>
              <a:defRPr/>
            </a:lvl1pPr>
          </a:lstStyle>
          <a:p>
            <a:fld id="{15517534-5849-40C8-AE88-47DBF2D6FCBC}" type="slidenum">
              <a:rPr lang="nb-NO" altLang="nb-NO"/>
              <a:pPr/>
              <a:t>‹#›</a:t>
            </a:fld>
            <a:endParaRPr lang="nb-NO" altLang="nb-NO"/>
          </a:p>
        </p:txBody>
      </p:sp>
    </p:spTree>
    <p:extLst>
      <p:ext uri="{BB962C8B-B14F-4D97-AF65-F5344CB8AC3E}">
        <p14:creationId xmlns:p14="http://schemas.microsoft.com/office/powerpoint/2010/main" val="378414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DD528302-A359-4783-BA61-A6166B805B45}"/>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65B293-9066-47AC-89B2-FBBF7BF9ADD9}"/>
              </a:ext>
            </a:extLst>
          </p:cNvPr>
          <p:cNvSpPr>
            <a:spLocks noGrp="1" noChangeArrowheads="1"/>
          </p:cNvSpPr>
          <p:nvPr>
            <p:ph type="sldNum" sz="quarter" idx="11"/>
          </p:nvPr>
        </p:nvSpPr>
        <p:spPr>
          <a:ln/>
        </p:spPr>
        <p:txBody>
          <a:bodyPr/>
          <a:lstStyle>
            <a:lvl1pPr>
              <a:defRPr/>
            </a:lvl1pPr>
          </a:lstStyle>
          <a:p>
            <a:fld id="{2F4228AB-235D-4E38-830F-56A638796E90}" type="slidenum">
              <a:rPr lang="nb-NO" altLang="nb-NO"/>
              <a:pPr/>
              <a:t>‹#›</a:t>
            </a:fld>
            <a:endParaRPr lang="nb-NO" altLang="nb-NO"/>
          </a:p>
        </p:txBody>
      </p:sp>
    </p:spTree>
    <p:extLst>
      <p:ext uri="{BB962C8B-B14F-4D97-AF65-F5344CB8AC3E}">
        <p14:creationId xmlns:p14="http://schemas.microsoft.com/office/powerpoint/2010/main" val="1545538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CA188310-B4FA-425C-B419-3850B5FC75CD}"/>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A08BBBBB-797D-4089-90B2-3FBDE0822597}"/>
              </a:ext>
            </a:extLst>
          </p:cNvPr>
          <p:cNvSpPr>
            <a:spLocks noGrp="1" noChangeArrowheads="1"/>
          </p:cNvSpPr>
          <p:nvPr>
            <p:ph type="sldNum" sz="quarter" idx="11"/>
          </p:nvPr>
        </p:nvSpPr>
        <p:spPr>
          <a:ln/>
        </p:spPr>
        <p:txBody>
          <a:bodyPr/>
          <a:lstStyle>
            <a:lvl1pPr>
              <a:defRPr/>
            </a:lvl1pPr>
          </a:lstStyle>
          <a:p>
            <a:fld id="{DE38E495-EEC7-497E-BDD6-4020DDF554E1}" type="slidenum">
              <a:rPr lang="nb-NO" altLang="nb-NO"/>
              <a:pPr/>
              <a:t>‹#›</a:t>
            </a:fld>
            <a:endParaRPr lang="nb-NO" altLang="nb-NO"/>
          </a:p>
        </p:txBody>
      </p:sp>
    </p:spTree>
    <p:extLst>
      <p:ext uri="{BB962C8B-B14F-4D97-AF65-F5344CB8AC3E}">
        <p14:creationId xmlns:p14="http://schemas.microsoft.com/office/powerpoint/2010/main" val="2679964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a:prstGeom prst="rect">
            <a:avLst/>
          </a:prstGeo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D93C790D-C1BE-43CD-8634-FD6D4336879A}"/>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50867F-A96E-473F-968D-71C54A5DAB7F}"/>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60C4DBEF-BA11-48DC-9834-E5434691D600}" type="slidenum">
              <a:rPr lang="nb-NO" altLang="nb-NO"/>
              <a:pPr/>
              <a:t>‹#›</a:t>
            </a:fld>
            <a:endParaRPr lang="nb-NO" altLang="nb-NO"/>
          </a:p>
        </p:txBody>
      </p:sp>
    </p:spTree>
    <p:extLst>
      <p:ext uri="{BB962C8B-B14F-4D97-AF65-F5344CB8AC3E}">
        <p14:creationId xmlns:p14="http://schemas.microsoft.com/office/powerpoint/2010/main" val="2455501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2255838" y="1981200"/>
            <a:ext cx="9502775" cy="4114800"/>
          </a:xfrm>
          <a:prstGeom prst="rect">
            <a:avLst/>
          </a:prstGeom>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E355B585-255A-4BCA-B583-2906291B7299}"/>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Tree>
    <p:extLst>
      <p:ext uri="{BB962C8B-B14F-4D97-AF65-F5344CB8AC3E}">
        <p14:creationId xmlns:p14="http://schemas.microsoft.com/office/powerpoint/2010/main" val="859042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F20D6270-543C-49D9-AC6D-24D54464C7AC}"/>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6EBA9F9-5332-44BF-9AE4-EFC4AB24DCD7}"/>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94CEC27E-4C16-49D3-A88F-8CC0235D87A1}" type="slidenum">
              <a:rPr lang="nb-NO" altLang="nb-NO"/>
              <a:pPr/>
              <a:t>‹#›</a:t>
            </a:fld>
            <a:endParaRPr lang="nb-NO" altLang="nb-NO"/>
          </a:p>
        </p:txBody>
      </p:sp>
    </p:spTree>
    <p:extLst>
      <p:ext uri="{BB962C8B-B14F-4D97-AF65-F5344CB8AC3E}">
        <p14:creationId xmlns:p14="http://schemas.microsoft.com/office/powerpoint/2010/main" val="1710085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C4433FD2-957E-4CB6-92F2-D52654044EFF}"/>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33ED198D-3195-429A-B3E1-935A262F070C}"/>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6B5C15D1-1259-4D18-920E-23B202D08AFB}" type="slidenum">
              <a:rPr lang="nb-NO" altLang="nb-NO"/>
              <a:pPr/>
              <a:t>‹#›</a:t>
            </a:fld>
            <a:endParaRPr lang="nb-NO" altLang="nb-NO"/>
          </a:p>
        </p:txBody>
      </p:sp>
    </p:spTree>
    <p:extLst>
      <p:ext uri="{BB962C8B-B14F-4D97-AF65-F5344CB8AC3E}">
        <p14:creationId xmlns:p14="http://schemas.microsoft.com/office/powerpoint/2010/main" val="2986228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a:prstGeom prst="rect">
            <a:avLst/>
          </a:prstGeo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CF5CE5E1-AE80-4C12-BC4C-0796F8C4478C}"/>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ACF067B2-05A7-47BB-BB37-F034ECA74F84}"/>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05E9CF9B-C4C8-420B-9648-4103077E5574}" type="slidenum">
              <a:rPr lang="nb-NO" altLang="nb-NO"/>
              <a:pPr/>
              <a:t>‹#›</a:t>
            </a:fld>
            <a:endParaRPr lang="nb-NO" altLang="nb-NO"/>
          </a:p>
        </p:txBody>
      </p:sp>
    </p:spTree>
    <p:extLst>
      <p:ext uri="{BB962C8B-B14F-4D97-AF65-F5344CB8AC3E}">
        <p14:creationId xmlns:p14="http://schemas.microsoft.com/office/powerpoint/2010/main" val="143666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Rectangle 5">
            <a:extLst>
              <a:ext uri="{FF2B5EF4-FFF2-40B4-BE49-F238E27FC236}">
                <a16:creationId xmlns:a16="http://schemas.microsoft.com/office/drawing/2014/main" id="{80D983DD-A166-45B3-9D47-D8F3EB9D5FC2}"/>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DBBAAF63-39FC-4F32-9CF7-ADC58CF2EF08}"/>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3443405E-07A0-4187-8D82-3176EC8274C9}" type="slidenum">
              <a:rPr lang="nb-NO" altLang="nb-NO"/>
              <a:pPr/>
              <a:t>‹#›</a:t>
            </a:fld>
            <a:endParaRPr lang="nb-NO" altLang="nb-NO"/>
          </a:p>
        </p:txBody>
      </p:sp>
    </p:spTree>
    <p:extLst>
      <p:ext uri="{BB962C8B-B14F-4D97-AF65-F5344CB8AC3E}">
        <p14:creationId xmlns:p14="http://schemas.microsoft.com/office/powerpoint/2010/main" val="1099656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E355B585-255A-4BCA-B583-2906291B7299}"/>
              </a:ext>
            </a:extLst>
          </p:cNvPr>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2651138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D57645B-B9F6-40EE-9BFB-AE861DEF4CC0}"/>
              </a:ext>
            </a:extLst>
          </p:cNvPr>
          <p:cNvSpPr/>
          <p:nvPr userDrawn="1"/>
        </p:nvSpPr>
        <p:spPr>
          <a:xfrm>
            <a:off x="2927648" y="476672"/>
            <a:ext cx="8464550" cy="6216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Tree>
    <p:extLst>
      <p:ext uri="{BB962C8B-B14F-4D97-AF65-F5344CB8AC3E}">
        <p14:creationId xmlns:p14="http://schemas.microsoft.com/office/powerpoint/2010/main" val="926549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C1FAB0C-FEB9-4460-93C0-F463A93AFAFA}"/>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1A07C92-BF7B-4971-AFB7-4F518774250B}"/>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2B832844-2965-4BA5-89E6-339FF503B2E8}" type="slidenum">
              <a:rPr lang="nb-NO" altLang="nb-NO"/>
              <a:pPr/>
              <a:t>‹#›</a:t>
            </a:fld>
            <a:endParaRPr lang="nb-NO" altLang="nb-NO"/>
          </a:p>
        </p:txBody>
      </p:sp>
    </p:spTree>
    <p:extLst>
      <p:ext uri="{BB962C8B-B14F-4D97-AF65-F5344CB8AC3E}">
        <p14:creationId xmlns:p14="http://schemas.microsoft.com/office/powerpoint/2010/main" val="3172311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05FB470C-1D47-43FE-9036-627C04180658}"/>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9E09518-9A0B-4BDE-BC89-055F3F576255}"/>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15517534-5849-40C8-AE88-47DBF2D6FCBC}" type="slidenum">
              <a:rPr lang="nb-NO" altLang="nb-NO"/>
              <a:pPr/>
              <a:t>‹#›</a:t>
            </a:fld>
            <a:endParaRPr lang="nb-NO" altLang="nb-NO"/>
          </a:p>
        </p:txBody>
      </p:sp>
    </p:spTree>
    <p:extLst>
      <p:ext uri="{BB962C8B-B14F-4D97-AF65-F5344CB8AC3E}">
        <p14:creationId xmlns:p14="http://schemas.microsoft.com/office/powerpoint/2010/main" val="457760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2255838" y="1981200"/>
            <a:ext cx="9502775" cy="41148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DD528302-A359-4783-BA61-A6166B805B45}"/>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65B293-9066-47AC-89B2-FBBF7BF9ADD9}"/>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2F4228AB-235D-4E38-830F-56A638796E90}" type="slidenum">
              <a:rPr lang="nb-NO" altLang="nb-NO"/>
              <a:pPr/>
              <a:t>‹#›</a:t>
            </a:fld>
            <a:endParaRPr lang="nb-NO" altLang="nb-NO"/>
          </a:p>
        </p:txBody>
      </p:sp>
    </p:spTree>
    <p:extLst>
      <p:ext uri="{BB962C8B-B14F-4D97-AF65-F5344CB8AC3E}">
        <p14:creationId xmlns:p14="http://schemas.microsoft.com/office/powerpoint/2010/main" val="1367613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CA188310-B4FA-425C-B419-3850B5FC75CD}"/>
              </a:ext>
            </a:extLst>
          </p:cNvPr>
          <p:cNvSpPr>
            <a:spLocks noGrp="1" noChangeArrowheads="1"/>
          </p:cNvSpPr>
          <p:nvPr>
            <p:ph type="ftr" sz="quarter" idx="10"/>
          </p:nvPr>
        </p:nvSpPr>
        <p:spPr>
          <a:xfrm>
            <a:off x="4165600" y="6245225"/>
            <a:ext cx="3860800" cy="476250"/>
          </a:xfrm>
          <a:prstGeom prst="rect">
            <a:avLst/>
          </a:prstGeom>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A08BBBBB-797D-4089-90B2-3FBDE0822597}"/>
              </a:ext>
            </a:extLst>
          </p:cNvPr>
          <p:cNvSpPr>
            <a:spLocks noGrp="1" noChangeArrowheads="1"/>
          </p:cNvSpPr>
          <p:nvPr>
            <p:ph type="sldNum" sz="quarter" idx="11"/>
          </p:nvPr>
        </p:nvSpPr>
        <p:spPr>
          <a:xfrm>
            <a:off x="8737600" y="6245225"/>
            <a:ext cx="2844800" cy="476250"/>
          </a:xfrm>
          <a:prstGeom prst="rect">
            <a:avLst/>
          </a:prstGeom>
          <a:ln/>
        </p:spPr>
        <p:txBody>
          <a:bodyPr/>
          <a:lstStyle>
            <a:lvl1pPr>
              <a:defRPr/>
            </a:lvl1pPr>
          </a:lstStyle>
          <a:p>
            <a:fld id="{DE38E495-EEC7-497E-BDD6-4020DDF554E1}" type="slidenum">
              <a:rPr lang="nb-NO" altLang="nb-NO"/>
              <a:pPr/>
              <a:t>‹#›</a:t>
            </a:fld>
            <a:endParaRPr lang="nb-NO" altLang="nb-NO"/>
          </a:p>
        </p:txBody>
      </p:sp>
    </p:spTree>
    <p:extLst>
      <p:ext uri="{BB962C8B-B14F-4D97-AF65-F5344CB8AC3E}">
        <p14:creationId xmlns:p14="http://schemas.microsoft.com/office/powerpoint/2010/main" val="2446543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924E250B-DC8F-4B8A-AD9C-35EB5C32F308}" type="slidenum">
              <a:rPr lang="nb-NO" altLang="nb-NO"/>
              <a:pPr/>
              <a:t>‹#›</a:t>
            </a:fld>
            <a:endParaRPr lang="nb-NO" altLang="nb-NO"/>
          </a:p>
        </p:txBody>
      </p:sp>
    </p:spTree>
    <p:extLst>
      <p:ext uri="{BB962C8B-B14F-4D97-AF65-F5344CB8AC3E}">
        <p14:creationId xmlns:p14="http://schemas.microsoft.com/office/powerpoint/2010/main" val="1435855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1652893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5B1B5A33-5454-41D7-85C1-724B0F548D99}" type="slidenum">
              <a:rPr lang="nb-NO" altLang="nb-NO"/>
              <a:pPr/>
              <a:t>‹#›</a:t>
            </a:fld>
            <a:endParaRPr lang="nb-NO" altLang="nb-NO"/>
          </a:p>
        </p:txBody>
      </p:sp>
    </p:spTree>
    <p:extLst>
      <p:ext uri="{BB962C8B-B14F-4D97-AF65-F5344CB8AC3E}">
        <p14:creationId xmlns:p14="http://schemas.microsoft.com/office/powerpoint/2010/main" val="2161368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7"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E84B4A81-06DC-4519-8584-A3DD781512E2}" type="slidenum">
              <a:rPr lang="nb-NO" altLang="nb-NO"/>
              <a:pPr/>
              <a:t>‹#›</a:t>
            </a:fld>
            <a:endParaRPr lang="nb-NO" altLang="nb-NO"/>
          </a:p>
        </p:txBody>
      </p:sp>
    </p:spTree>
    <p:extLst>
      <p:ext uri="{BB962C8B-B14F-4D97-AF65-F5344CB8AC3E}">
        <p14:creationId xmlns:p14="http://schemas.microsoft.com/office/powerpoint/2010/main" val="1772455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p:cNvSpPr>
            <a:spLocks noGrp="1" noChangeArrowheads="1"/>
          </p:cNvSpPr>
          <p:nvPr>
            <p:ph type="sldNum" sz="quarter" idx="11"/>
          </p:nvPr>
        </p:nvSpPr>
        <p:spPr>
          <a:ln/>
        </p:spPr>
        <p:txBody>
          <a:bodyPr/>
          <a:lstStyle>
            <a:lvl1pPr>
              <a:defRPr/>
            </a:lvl1pPr>
          </a:lstStyle>
          <a:p>
            <a:fld id="{549660F9-CD46-4C7D-8481-404F2475FFD0}" type="slidenum">
              <a:rPr lang="nb-NO" altLang="nb-NO"/>
              <a:pPr/>
              <a:t>‹#›</a:t>
            </a:fld>
            <a:endParaRPr lang="nb-NO" altLang="nb-NO"/>
          </a:p>
        </p:txBody>
      </p:sp>
    </p:spTree>
    <p:extLst>
      <p:ext uri="{BB962C8B-B14F-4D97-AF65-F5344CB8AC3E}">
        <p14:creationId xmlns:p14="http://schemas.microsoft.com/office/powerpoint/2010/main" val="3855505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F20D6270-543C-49D9-AC6D-24D54464C7A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6EBA9F9-5332-44BF-9AE4-EFC4AB24DCD7}"/>
              </a:ext>
            </a:extLst>
          </p:cNvPr>
          <p:cNvSpPr>
            <a:spLocks noGrp="1" noChangeArrowheads="1"/>
          </p:cNvSpPr>
          <p:nvPr>
            <p:ph type="sldNum" sz="quarter" idx="11"/>
          </p:nvPr>
        </p:nvSpPr>
        <p:spPr>
          <a:ln/>
        </p:spPr>
        <p:txBody>
          <a:bodyPr/>
          <a:lstStyle>
            <a:lvl1pPr>
              <a:defRPr/>
            </a:lvl1pPr>
          </a:lstStyle>
          <a:p>
            <a:fld id="{94CEC27E-4C16-49D3-A88F-8CC0235D87A1}" type="slidenum">
              <a:rPr lang="nb-NO" altLang="nb-NO"/>
              <a:pPr/>
              <a:t>‹#›</a:t>
            </a:fld>
            <a:endParaRPr lang="nb-NO" altLang="nb-NO"/>
          </a:p>
        </p:txBody>
      </p:sp>
    </p:spTree>
    <p:extLst>
      <p:ext uri="{BB962C8B-B14F-4D97-AF65-F5344CB8AC3E}">
        <p14:creationId xmlns:p14="http://schemas.microsoft.com/office/powerpoint/2010/main" val="1994561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p:cNvSpPr>
            <a:spLocks noGrp="1" noChangeArrowheads="1"/>
          </p:cNvSpPr>
          <p:nvPr>
            <p:ph type="sldNum" sz="quarter" idx="11"/>
          </p:nvPr>
        </p:nvSpPr>
        <p:spPr>
          <a:ln/>
        </p:spPr>
        <p:txBody>
          <a:bodyPr/>
          <a:lstStyle>
            <a:lvl1pPr>
              <a:defRPr/>
            </a:lvl1pPr>
          </a:lstStyle>
          <a:p>
            <a:fld id="{C14C72B9-6C2A-4119-9EAA-3C3A745DB1F7}" type="slidenum">
              <a:rPr lang="nb-NO" altLang="nb-NO"/>
              <a:pPr/>
              <a:t>‹#›</a:t>
            </a:fld>
            <a:endParaRPr lang="nb-NO" altLang="nb-NO"/>
          </a:p>
        </p:txBody>
      </p:sp>
    </p:spTree>
    <p:extLst>
      <p:ext uri="{BB962C8B-B14F-4D97-AF65-F5344CB8AC3E}">
        <p14:creationId xmlns:p14="http://schemas.microsoft.com/office/powerpoint/2010/main" val="3799741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174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23A8497C-132C-4332-B0CB-8FE2D5B39C27}" type="slidenum">
              <a:rPr lang="nb-NO" altLang="nb-NO"/>
              <a:pPr/>
              <a:t>‹#›</a:t>
            </a:fld>
            <a:endParaRPr lang="nb-NO" altLang="nb-NO"/>
          </a:p>
        </p:txBody>
      </p:sp>
    </p:spTree>
    <p:extLst>
      <p:ext uri="{BB962C8B-B14F-4D97-AF65-F5344CB8AC3E}">
        <p14:creationId xmlns:p14="http://schemas.microsoft.com/office/powerpoint/2010/main" val="1981912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3DD67A2C-6634-486A-839D-484C2F83C1CB}" type="slidenum">
              <a:rPr lang="nb-NO" altLang="nb-NO"/>
              <a:pPr/>
              <a:t>‹#›</a:t>
            </a:fld>
            <a:endParaRPr lang="nb-NO" altLang="nb-NO"/>
          </a:p>
        </p:txBody>
      </p:sp>
    </p:spTree>
    <p:extLst>
      <p:ext uri="{BB962C8B-B14F-4D97-AF65-F5344CB8AC3E}">
        <p14:creationId xmlns:p14="http://schemas.microsoft.com/office/powerpoint/2010/main" val="2046160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01C7A326-E7B9-4D5A-9394-C87533810A60}" type="slidenum">
              <a:rPr lang="nb-NO" altLang="nb-NO"/>
              <a:pPr/>
              <a:t>‹#›</a:t>
            </a:fld>
            <a:endParaRPr lang="nb-NO" altLang="nb-NO"/>
          </a:p>
        </p:txBody>
      </p:sp>
    </p:spTree>
    <p:extLst>
      <p:ext uri="{BB962C8B-B14F-4D97-AF65-F5344CB8AC3E}">
        <p14:creationId xmlns:p14="http://schemas.microsoft.com/office/powerpoint/2010/main" val="288722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5"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68"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4692C499-2EF7-449A-8A76-A9B406BE279D}" type="slidenum">
              <a:rPr lang="nb-NO" altLang="nb-NO"/>
              <a:pPr/>
              <a:t>‹#›</a:t>
            </a:fld>
            <a:endParaRPr lang="nb-NO" altLang="nb-NO"/>
          </a:p>
        </p:txBody>
      </p:sp>
    </p:spTree>
    <p:extLst>
      <p:ext uri="{BB962C8B-B14F-4D97-AF65-F5344CB8AC3E}">
        <p14:creationId xmlns:p14="http://schemas.microsoft.com/office/powerpoint/2010/main" val="1647930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a:prstGeom prst="rect">
            <a:avLst/>
          </a:prstGeo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629E58FD-95B6-4ACE-94CD-CC63918BE47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895A0109-DFB8-4051-86C7-E5C87A4EF3AF}"/>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85A1B1A-B430-4D89-A62E-9FE625A62E3B}" type="slidenum">
              <a:rPr lang="nb-NO" altLang="nb-NO"/>
              <a:pPr/>
              <a:t>‹#›</a:t>
            </a:fld>
            <a:endParaRPr lang="nb-NO" altLang="nb-NO"/>
          </a:p>
        </p:txBody>
      </p:sp>
    </p:spTree>
    <p:extLst>
      <p:ext uri="{BB962C8B-B14F-4D97-AF65-F5344CB8AC3E}">
        <p14:creationId xmlns:p14="http://schemas.microsoft.com/office/powerpoint/2010/main" val="3518145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2255838" y="1981200"/>
            <a:ext cx="9502775" cy="4114800"/>
          </a:xfrm>
          <a:prstGeom prst="rect">
            <a:avLst/>
          </a:prstGeom>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0B21D47D-2ECE-4CFE-978F-5489BD0326C0}"/>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Tree>
    <p:extLst>
      <p:ext uri="{BB962C8B-B14F-4D97-AF65-F5344CB8AC3E}">
        <p14:creationId xmlns:p14="http://schemas.microsoft.com/office/powerpoint/2010/main" val="30567843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7D135C05-E188-4D19-89E8-05655B4A14EB}"/>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190B37F4-1246-4196-A293-91F64EAD312C}"/>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36083530-2582-46C7-B4EC-EDDB5BF05761}" type="slidenum">
              <a:rPr lang="nb-NO" altLang="nb-NO"/>
              <a:pPr/>
              <a:t>‹#›</a:t>
            </a:fld>
            <a:endParaRPr lang="nb-NO" altLang="nb-NO"/>
          </a:p>
        </p:txBody>
      </p:sp>
    </p:spTree>
    <p:extLst>
      <p:ext uri="{BB962C8B-B14F-4D97-AF65-F5344CB8AC3E}">
        <p14:creationId xmlns:p14="http://schemas.microsoft.com/office/powerpoint/2010/main" val="31857218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AC3DB5E6-6C57-479F-BE04-D7B8FE94AA89}"/>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A6720A36-1A51-425B-9527-1B92238B7802}"/>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FF3DA501-F4EE-4077-9BF6-35FE37DBD282}" type="slidenum">
              <a:rPr lang="nb-NO" altLang="nb-NO"/>
              <a:pPr/>
              <a:t>‹#›</a:t>
            </a:fld>
            <a:endParaRPr lang="nb-NO" altLang="nb-NO"/>
          </a:p>
        </p:txBody>
      </p:sp>
    </p:spTree>
    <p:extLst>
      <p:ext uri="{BB962C8B-B14F-4D97-AF65-F5344CB8AC3E}">
        <p14:creationId xmlns:p14="http://schemas.microsoft.com/office/powerpoint/2010/main" val="41112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C4433FD2-957E-4CB6-92F2-D52654044EFF}"/>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33ED198D-3195-429A-B3E1-935A262F070C}"/>
              </a:ext>
            </a:extLst>
          </p:cNvPr>
          <p:cNvSpPr>
            <a:spLocks noGrp="1" noChangeArrowheads="1"/>
          </p:cNvSpPr>
          <p:nvPr>
            <p:ph type="sldNum" sz="quarter" idx="11"/>
          </p:nvPr>
        </p:nvSpPr>
        <p:spPr>
          <a:ln/>
        </p:spPr>
        <p:txBody>
          <a:bodyPr/>
          <a:lstStyle>
            <a:lvl1pPr>
              <a:defRPr/>
            </a:lvl1pPr>
          </a:lstStyle>
          <a:p>
            <a:fld id="{6B5C15D1-1259-4D18-920E-23B202D08AFB}" type="slidenum">
              <a:rPr lang="nb-NO" altLang="nb-NO"/>
              <a:pPr/>
              <a:t>‹#›</a:t>
            </a:fld>
            <a:endParaRPr lang="nb-NO" altLang="nb-NO"/>
          </a:p>
        </p:txBody>
      </p:sp>
    </p:spTree>
    <p:extLst>
      <p:ext uri="{BB962C8B-B14F-4D97-AF65-F5344CB8AC3E}">
        <p14:creationId xmlns:p14="http://schemas.microsoft.com/office/powerpoint/2010/main" val="19675833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a:prstGeom prst="rect">
            <a:avLst/>
          </a:prstGeo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699FDC9F-6646-4396-B83C-16A687500014}"/>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2D591E13-DEF2-4FEC-B7EE-8D4D39BD1AB5}"/>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9B2A9F5D-EE98-4D0E-B7C1-D4B83AB0890B}" type="slidenum">
              <a:rPr lang="nb-NO" altLang="nb-NO"/>
              <a:pPr/>
              <a:t>‹#›</a:t>
            </a:fld>
            <a:endParaRPr lang="nb-NO" altLang="nb-NO"/>
          </a:p>
        </p:txBody>
      </p:sp>
    </p:spTree>
    <p:extLst>
      <p:ext uri="{BB962C8B-B14F-4D97-AF65-F5344CB8AC3E}">
        <p14:creationId xmlns:p14="http://schemas.microsoft.com/office/powerpoint/2010/main" val="1901911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Rectangle 5">
            <a:extLst>
              <a:ext uri="{FF2B5EF4-FFF2-40B4-BE49-F238E27FC236}">
                <a16:creationId xmlns:a16="http://schemas.microsoft.com/office/drawing/2014/main" id="{53B19528-0530-440C-9D9C-F4404DEA33E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C48630A3-6EC6-4E85-B4D2-90928062BFA5}"/>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DC72025-2C29-4E89-8D1F-3F170AB9E0D4}" type="slidenum">
              <a:rPr lang="nb-NO" altLang="nb-NO"/>
              <a:pPr/>
              <a:t>‹#›</a:t>
            </a:fld>
            <a:endParaRPr lang="nb-NO" altLang="nb-NO"/>
          </a:p>
        </p:txBody>
      </p:sp>
    </p:spTree>
    <p:extLst>
      <p:ext uri="{BB962C8B-B14F-4D97-AF65-F5344CB8AC3E}">
        <p14:creationId xmlns:p14="http://schemas.microsoft.com/office/powerpoint/2010/main" val="20600282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0379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93C02B-4C7C-4C2D-AA21-8C776E1D077B}"/>
              </a:ext>
            </a:extLst>
          </p:cNvPr>
          <p:cNvSpPr/>
          <p:nvPr userDrawn="1"/>
        </p:nvSpPr>
        <p:spPr>
          <a:xfrm>
            <a:off x="2927350" y="476250"/>
            <a:ext cx="8464550" cy="6216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b-NO"/>
          </a:p>
        </p:txBody>
      </p:sp>
    </p:spTree>
    <p:extLst>
      <p:ext uri="{BB962C8B-B14F-4D97-AF65-F5344CB8AC3E}">
        <p14:creationId xmlns:p14="http://schemas.microsoft.com/office/powerpoint/2010/main" val="41546761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B12795F-EDBB-4696-8E0E-51EA11C419D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1D01556A-001B-4941-9914-D1A6FEC2DE38}"/>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BAA725D-296F-4414-BEDA-233A87D86A93}" type="slidenum">
              <a:rPr lang="nb-NO" altLang="nb-NO"/>
              <a:pPr/>
              <a:t>‹#›</a:t>
            </a:fld>
            <a:endParaRPr lang="nb-NO" altLang="nb-NO"/>
          </a:p>
        </p:txBody>
      </p:sp>
    </p:spTree>
    <p:extLst>
      <p:ext uri="{BB962C8B-B14F-4D97-AF65-F5344CB8AC3E}">
        <p14:creationId xmlns:p14="http://schemas.microsoft.com/office/powerpoint/2010/main" val="360287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A7FDEE74-1F91-4D01-8D16-CC7B310139D0}"/>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68BD240B-1891-4E02-B7DE-71A10764BE14}"/>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B5AEC9B-0F15-44B8-A08A-78F831E285B8}" type="slidenum">
              <a:rPr lang="nb-NO" altLang="nb-NO"/>
              <a:pPr/>
              <a:t>‹#›</a:t>
            </a:fld>
            <a:endParaRPr lang="nb-NO" altLang="nb-NO"/>
          </a:p>
        </p:txBody>
      </p:sp>
    </p:spTree>
    <p:extLst>
      <p:ext uri="{BB962C8B-B14F-4D97-AF65-F5344CB8AC3E}">
        <p14:creationId xmlns:p14="http://schemas.microsoft.com/office/powerpoint/2010/main" val="2834868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2255838" y="1981200"/>
            <a:ext cx="9502775" cy="41148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5C66C3C3-146D-4EC1-AFD4-BE409F18E71C}"/>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B519DCA7-9487-4F9C-8155-0EAC7BB078E9}"/>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C43F18DC-B2A2-4446-855B-7D005889E49E}" type="slidenum">
              <a:rPr lang="nb-NO" altLang="nb-NO"/>
              <a:pPr/>
              <a:t>‹#›</a:t>
            </a:fld>
            <a:endParaRPr lang="nb-NO" altLang="nb-NO"/>
          </a:p>
        </p:txBody>
      </p:sp>
    </p:spTree>
    <p:extLst>
      <p:ext uri="{BB962C8B-B14F-4D97-AF65-F5344CB8AC3E}">
        <p14:creationId xmlns:p14="http://schemas.microsoft.com/office/powerpoint/2010/main" val="229405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7CC26E33-55B5-4D87-9B64-9015E4C9B26C}"/>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55255CE-CDBD-4284-A562-535CDE3AFAE9}"/>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76798C4-4EDA-40C9-A908-B56066E4C70F}" type="slidenum">
              <a:rPr lang="nb-NO" altLang="nb-NO"/>
              <a:pPr/>
              <a:t>‹#›</a:t>
            </a:fld>
            <a:endParaRPr lang="nb-NO" altLang="nb-NO"/>
          </a:p>
        </p:txBody>
      </p:sp>
    </p:spTree>
    <p:extLst>
      <p:ext uri="{BB962C8B-B14F-4D97-AF65-F5344CB8AC3E}">
        <p14:creationId xmlns:p14="http://schemas.microsoft.com/office/powerpoint/2010/main" val="2387276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D93C790D-C1BE-43CD-8634-FD6D4336879A}"/>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50867F-A96E-473F-968D-71C54A5DAB7F}"/>
              </a:ext>
            </a:extLst>
          </p:cNvPr>
          <p:cNvSpPr>
            <a:spLocks noGrp="1" noChangeArrowheads="1"/>
          </p:cNvSpPr>
          <p:nvPr>
            <p:ph type="sldNum" sz="quarter" idx="11"/>
          </p:nvPr>
        </p:nvSpPr>
        <p:spPr>
          <a:ln/>
        </p:spPr>
        <p:txBody>
          <a:bodyPr/>
          <a:lstStyle>
            <a:lvl1pPr>
              <a:defRPr/>
            </a:lvl1pPr>
          </a:lstStyle>
          <a:p>
            <a:fld id="{60C4DBEF-BA11-48DC-9834-E5434691D600}" type="slidenum">
              <a:rPr lang="nb-NO" altLang="nb-NO"/>
              <a:pPr/>
              <a:t>‹#›</a:t>
            </a:fld>
            <a:endParaRPr lang="nb-NO" altLang="nb-NO"/>
          </a:p>
        </p:txBody>
      </p:sp>
    </p:spTree>
    <p:extLst>
      <p:ext uri="{BB962C8B-B14F-4D97-AF65-F5344CB8AC3E}">
        <p14:creationId xmlns:p14="http://schemas.microsoft.com/office/powerpoint/2010/main" val="2282360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E355B585-255A-4BCA-B583-2906291B7299}"/>
              </a:ext>
            </a:extLst>
          </p:cNvPr>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903014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CF5CE5E1-AE80-4C12-BC4C-0796F8C4478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ACF067B2-05A7-47BB-BB37-F034ECA74F84}"/>
              </a:ext>
            </a:extLst>
          </p:cNvPr>
          <p:cNvSpPr>
            <a:spLocks noGrp="1" noChangeArrowheads="1"/>
          </p:cNvSpPr>
          <p:nvPr>
            <p:ph type="sldNum" sz="quarter" idx="11"/>
          </p:nvPr>
        </p:nvSpPr>
        <p:spPr>
          <a:ln/>
        </p:spPr>
        <p:txBody>
          <a:bodyPr/>
          <a:lstStyle>
            <a:lvl1pPr>
              <a:defRPr/>
            </a:lvl1pPr>
          </a:lstStyle>
          <a:p>
            <a:fld id="{05E9CF9B-C4C8-420B-9648-4103077E5574}" type="slidenum">
              <a:rPr lang="nb-NO" altLang="nb-NO"/>
              <a:pPr/>
              <a:t>‹#›</a:t>
            </a:fld>
            <a:endParaRPr lang="nb-NO" altLang="nb-NO"/>
          </a:p>
        </p:txBody>
      </p:sp>
    </p:spTree>
    <p:extLst>
      <p:ext uri="{BB962C8B-B14F-4D97-AF65-F5344CB8AC3E}">
        <p14:creationId xmlns:p14="http://schemas.microsoft.com/office/powerpoint/2010/main" val="38976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F20D6270-543C-49D9-AC6D-24D54464C7A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6EBA9F9-5332-44BF-9AE4-EFC4AB24DCD7}"/>
              </a:ext>
            </a:extLst>
          </p:cNvPr>
          <p:cNvSpPr>
            <a:spLocks noGrp="1" noChangeArrowheads="1"/>
          </p:cNvSpPr>
          <p:nvPr>
            <p:ph type="sldNum" sz="quarter" idx="11"/>
          </p:nvPr>
        </p:nvSpPr>
        <p:spPr>
          <a:ln/>
        </p:spPr>
        <p:txBody>
          <a:bodyPr/>
          <a:lstStyle>
            <a:lvl1pPr>
              <a:defRPr/>
            </a:lvl1pPr>
          </a:lstStyle>
          <a:p>
            <a:fld id="{94CEC27E-4C16-49D3-A88F-8CC0235D87A1}" type="slidenum">
              <a:rPr lang="nb-NO" altLang="nb-NO"/>
              <a:pPr/>
              <a:t>‹#›</a:t>
            </a:fld>
            <a:endParaRPr lang="nb-NO" altLang="nb-NO"/>
          </a:p>
        </p:txBody>
      </p:sp>
    </p:spTree>
    <p:extLst>
      <p:ext uri="{BB962C8B-B14F-4D97-AF65-F5344CB8AC3E}">
        <p14:creationId xmlns:p14="http://schemas.microsoft.com/office/powerpoint/2010/main" val="42808681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C4433FD2-957E-4CB6-92F2-D52654044EFF}"/>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33ED198D-3195-429A-B3E1-935A262F070C}"/>
              </a:ext>
            </a:extLst>
          </p:cNvPr>
          <p:cNvSpPr>
            <a:spLocks noGrp="1" noChangeArrowheads="1"/>
          </p:cNvSpPr>
          <p:nvPr>
            <p:ph type="sldNum" sz="quarter" idx="11"/>
          </p:nvPr>
        </p:nvSpPr>
        <p:spPr>
          <a:ln/>
        </p:spPr>
        <p:txBody>
          <a:bodyPr/>
          <a:lstStyle>
            <a:lvl1pPr>
              <a:defRPr/>
            </a:lvl1pPr>
          </a:lstStyle>
          <a:p>
            <a:fld id="{6B5C15D1-1259-4D18-920E-23B202D08AFB}" type="slidenum">
              <a:rPr lang="nb-NO" altLang="nb-NO"/>
              <a:pPr/>
              <a:t>‹#›</a:t>
            </a:fld>
            <a:endParaRPr lang="nb-NO" altLang="nb-NO"/>
          </a:p>
        </p:txBody>
      </p:sp>
    </p:spTree>
    <p:extLst>
      <p:ext uri="{BB962C8B-B14F-4D97-AF65-F5344CB8AC3E}">
        <p14:creationId xmlns:p14="http://schemas.microsoft.com/office/powerpoint/2010/main" val="4218152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CF5CE5E1-AE80-4C12-BC4C-0796F8C4478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ACF067B2-05A7-47BB-BB37-F034ECA74F84}"/>
              </a:ext>
            </a:extLst>
          </p:cNvPr>
          <p:cNvSpPr>
            <a:spLocks noGrp="1" noChangeArrowheads="1"/>
          </p:cNvSpPr>
          <p:nvPr>
            <p:ph type="sldNum" sz="quarter" idx="11"/>
          </p:nvPr>
        </p:nvSpPr>
        <p:spPr>
          <a:ln/>
        </p:spPr>
        <p:txBody>
          <a:bodyPr/>
          <a:lstStyle>
            <a:lvl1pPr>
              <a:defRPr/>
            </a:lvl1pPr>
          </a:lstStyle>
          <a:p>
            <a:fld id="{05E9CF9B-C4C8-420B-9648-4103077E5574}" type="slidenum">
              <a:rPr lang="nb-NO" altLang="nb-NO"/>
              <a:pPr/>
              <a:t>‹#›</a:t>
            </a:fld>
            <a:endParaRPr lang="nb-NO" altLang="nb-NO"/>
          </a:p>
        </p:txBody>
      </p:sp>
    </p:spTree>
    <p:extLst>
      <p:ext uri="{BB962C8B-B14F-4D97-AF65-F5344CB8AC3E}">
        <p14:creationId xmlns:p14="http://schemas.microsoft.com/office/powerpoint/2010/main" val="3505979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a:extLst>
              <a:ext uri="{FF2B5EF4-FFF2-40B4-BE49-F238E27FC236}">
                <a16:creationId xmlns:a16="http://schemas.microsoft.com/office/drawing/2014/main" id="{80D983DD-A166-45B3-9D47-D8F3EB9D5FC2}"/>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DBBAAF63-39FC-4F32-9CF7-ADC58CF2EF08}"/>
              </a:ext>
            </a:extLst>
          </p:cNvPr>
          <p:cNvSpPr>
            <a:spLocks noGrp="1" noChangeArrowheads="1"/>
          </p:cNvSpPr>
          <p:nvPr>
            <p:ph type="sldNum" sz="quarter" idx="11"/>
          </p:nvPr>
        </p:nvSpPr>
        <p:spPr>
          <a:ln/>
        </p:spPr>
        <p:txBody>
          <a:bodyPr/>
          <a:lstStyle>
            <a:lvl1pPr>
              <a:defRPr/>
            </a:lvl1pPr>
          </a:lstStyle>
          <a:p>
            <a:fld id="{3443405E-07A0-4187-8D82-3176EC8274C9}" type="slidenum">
              <a:rPr lang="nb-NO" altLang="nb-NO"/>
              <a:pPr/>
              <a:t>‹#›</a:t>
            </a:fld>
            <a:endParaRPr lang="nb-NO" altLang="nb-NO"/>
          </a:p>
        </p:txBody>
      </p:sp>
    </p:spTree>
    <p:extLst>
      <p:ext uri="{BB962C8B-B14F-4D97-AF65-F5344CB8AC3E}">
        <p14:creationId xmlns:p14="http://schemas.microsoft.com/office/powerpoint/2010/main" val="1560683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610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7582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C1FAB0C-FEB9-4460-93C0-F463A93AFAFA}"/>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1A07C92-BF7B-4971-AFB7-4F518774250B}"/>
              </a:ext>
            </a:extLst>
          </p:cNvPr>
          <p:cNvSpPr>
            <a:spLocks noGrp="1" noChangeArrowheads="1"/>
          </p:cNvSpPr>
          <p:nvPr>
            <p:ph type="sldNum" sz="quarter" idx="11"/>
          </p:nvPr>
        </p:nvSpPr>
        <p:spPr>
          <a:ln/>
        </p:spPr>
        <p:txBody>
          <a:bodyPr/>
          <a:lstStyle>
            <a:lvl1pPr>
              <a:defRPr/>
            </a:lvl1pPr>
          </a:lstStyle>
          <a:p>
            <a:fld id="{2B832844-2965-4BA5-89E6-339FF503B2E8}" type="slidenum">
              <a:rPr lang="nb-NO" altLang="nb-NO"/>
              <a:pPr/>
              <a:t>‹#›</a:t>
            </a:fld>
            <a:endParaRPr lang="nb-NO" altLang="nb-NO"/>
          </a:p>
        </p:txBody>
      </p:sp>
    </p:spTree>
    <p:extLst>
      <p:ext uri="{BB962C8B-B14F-4D97-AF65-F5344CB8AC3E}">
        <p14:creationId xmlns:p14="http://schemas.microsoft.com/office/powerpoint/2010/main" val="149475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05FB470C-1D47-43FE-9036-627C04180658}"/>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9E09518-9A0B-4BDE-BC89-055F3F576255}"/>
              </a:ext>
            </a:extLst>
          </p:cNvPr>
          <p:cNvSpPr>
            <a:spLocks noGrp="1" noChangeArrowheads="1"/>
          </p:cNvSpPr>
          <p:nvPr>
            <p:ph type="sldNum" sz="quarter" idx="11"/>
          </p:nvPr>
        </p:nvSpPr>
        <p:spPr>
          <a:ln/>
        </p:spPr>
        <p:txBody>
          <a:bodyPr/>
          <a:lstStyle>
            <a:lvl1pPr>
              <a:defRPr/>
            </a:lvl1pPr>
          </a:lstStyle>
          <a:p>
            <a:fld id="{15517534-5849-40C8-AE88-47DBF2D6FCBC}" type="slidenum">
              <a:rPr lang="nb-NO" altLang="nb-NO"/>
              <a:pPr/>
              <a:t>‹#›</a:t>
            </a:fld>
            <a:endParaRPr lang="nb-NO" altLang="nb-NO"/>
          </a:p>
        </p:txBody>
      </p:sp>
    </p:spTree>
    <p:extLst>
      <p:ext uri="{BB962C8B-B14F-4D97-AF65-F5344CB8AC3E}">
        <p14:creationId xmlns:p14="http://schemas.microsoft.com/office/powerpoint/2010/main" val="2010196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DD528302-A359-4783-BA61-A6166B805B45}"/>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365B293-9066-47AC-89B2-FBBF7BF9ADD9}"/>
              </a:ext>
            </a:extLst>
          </p:cNvPr>
          <p:cNvSpPr>
            <a:spLocks noGrp="1" noChangeArrowheads="1"/>
          </p:cNvSpPr>
          <p:nvPr>
            <p:ph type="sldNum" sz="quarter" idx="11"/>
          </p:nvPr>
        </p:nvSpPr>
        <p:spPr>
          <a:ln/>
        </p:spPr>
        <p:txBody>
          <a:bodyPr/>
          <a:lstStyle>
            <a:lvl1pPr>
              <a:defRPr/>
            </a:lvl1pPr>
          </a:lstStyle>
          <a:p>
            <a:fld id="{2F4228AB-235D-4E38-830F-56A638796E90}" type="slidenum">
              <a:rPr lang="nb-NO" altLang="nb-NO"/>
              <a:pPr/>
              <a:t>‹#›</a:t>
            </a:fld>
            <a:endParaRPr lang="nb-NO" altLang="nb-NO"/>
          </a:p>
        </p:txBody>
      </p:sp>
    </p:spTree>
    <p:extLst>
      <p:ext uri="{BB962C8B-B14F-4D97-AF65-F5344CB8AC3E}">
        <p14:creationId xmlns:p14="http://schemas.microsoft.com/office/powerpoint/2010/main" val="543062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CA188310-B4FA-425C-B419-3850B5FC75CD}"/>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A08BBBBB-797D-4089-90B2-3FBDE0822597}"/>
              </a:ext>
            </a:extLst>
          </p:cNvPr>
          <p:cNvSpPr>
            <a:spLocks noGrp="1" noChangeArrowheads="1"/>
          </p:cNvSpPr>
          <p:nvPr>
            <p:ph type="sldNum" sz="quarter" idx="11"/>
          </p:nvPr>
        </p:nvSpPr>
        <p:spPr>
          <a:ln/>
        </p:spPr>
        <p:txBody>
          <a:bodyPr/>
          <a:lstStyle>
            <a:lvl1pPr>
              <a:defRPr/>
            </a:lvl1pPr>
          </a:lstStyle>
          <a:p>
            <a:fld id="{DE38E495-EEC7-497E-BDD6-4020DDF554E1}" type="slidenum">
              <a:rPr lang="nb-NO" altLang="nb-NO"/>
              <a:pPr/>
              <a:t>‹#›</a:t>
            </a:fld>
            <a:endParaRPr lang="nb-NO" altLang="nb-NO"/>
          </a:p>
        </p:txBody>
      </p:sp>
    </p:spTree>
    <p:extLst>
      <p:ext uri="{BB962C8B-B14F-4D97-AF65-F5344CB8AC3E}">
        <p14:creationId xmlns:p14="http://schemas.microsoft.com/office/powerpoint/2010/main" val="401044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a:extLst>
              <a:ext uri="{FF2B5EF4-FFF2-40B4-BE49-F238E27FC236}">
                <a16:creationId xmlns:a16="http://schemas.microsoft.com/office/drawing/2014/main" id="{80D983DD-A166-45B3-9D47-D8F3EB9D5FC2}"/>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DBBAAF63-39FC-4F32-9CF7-ADC58CF2EF08}"/>
              </a:ext>
            </a:extLst>
          </p:cNvPr>
          <p:cNvSpPr>
            <a:spLocks noGrp="1" noChangeArrowheads="1"/>
          </p:cNvSpPr>
          <p:nvPr>
            <p:ph type="sldNum" sz="quarter" idx="11"/>
          </p:nvPr>
        </p:nvSpPr>
        <p:spPr>
          <a:ln/>
        </p:spPr>
        <p:txBody>
          <a:bodyPr/>
          <a:lstStyle>
            <a:lvl1pPr>
              <a:defRPr/>
            </a:lvl1pPr>
          </a:lstStyle>
          <a:p>
            <a:fld id="{3443405E-07A0-4187-8D82-3176EC8274C9}" type="slidenum">
              <a:rPr lang="nb-NO" altLang="nb-NO"/>
              <a:pPr/>
              <a:t>‹#›</a:t>
            </a:fld>
            <a:endParaRPr lang="nb-NO" altLang="nb-NO"/>
          </a:p>
        </p:txBody>
      </p:sp>
    </p:spTree>
    <p:extLst>
      <p:ext uri="{BB962C8B-B14F-4D97-AF65-F5344CB8AC3E}">
        <p14:creationId xmlns:p14="http://schemas.microsoft.com/office/powerpoint/2010/main" val="3130670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924E250B-DC8F-4B8A-AD9C-35EB5C32F308}" type="slidenum">
              <a:rPr lang="nb-NO" altLang="nb-NO"/>
              <a:pPr/>
              <a:t>‹#›</a:t>
            </a:fld>
            <a:endParaRPr lang="nb-NO" altLang="nb-NO"/>
          </a:p>
        </p:txBody>
      </p:sp>
    </p:spTree>
    <p:extLst>
      <p:ext uri="{BB962C8B-B14F-4D97-AF65-F5344CB8AC3E}">
        <p14:creationId xmlns:p14="http://schemas.microsoft.com/office/powerpoint/2010/main" val="553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13397546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5B1B5A33-5454-41D7-85C1-724B0F548D99}" type="slidenum">
              <a:rPr lang="nb-NO" altLang="nb-NO"/>
              <a:pPr/>
              <a:t>‹#›</a:t>
            </a:fld>
            <a:endParaRPr lang="nb-NO" altLang="nb-NO"/>
          </a:p>
        </p:txBody>
      </p:sp>
    </p:spTree>
    <p:extLst>
      <p:ext uri="{BB962C8B-B14F-4D97-AF65-F5344CB8AC3E}">
        <p14:creationId xmlns:p14="http://schemas.microsoft.com/office/powerpoint/2010/main" val="183997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7"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E84B4A81-06DC-4519-8584-A3DD781512E2}" type="slidenum">
              <a:rPr lang="nb-NO" altLang="nb-NO"/>
              <a:pPr/>
              <a:t>‹#›</a:t>
            </a:fld>
            <a:endParaRPr lang="nb-NO" altLang="nb-NO"/>
          </a:p>
        </p:txBody>
      </p:sp>
    </p:spTree>
    <p:extLst>
      <p:ext uri="{BB962C8B-B14F-4D97-AF65-F5344CB8AC3E}">
        <p14:creationId xmlns:p14="http://schemas.microsoft.com/office/powerpoint/2010/main" val="3501148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p:cNvSpPr>
            <a:spLocks noGrp="1" noChangeArrowheads="1"/>
          </p:cNvSpPr>
          <p:nvPr>
            <p:ph type="sldNum" sz="quarter" idx="11"/>
          </p:nvPr>
        </p:nvSpPr>
        <p:spPr>
          <a:ln/>
        </p:spPr>
        <p:txBody>
          <a:bodyPr/>
          <a:lstStyle>
            <a:lvl1pPr>
              <a:defRPr/>
            </a:lvl1pPr>
          </a:lstStyle>
          <a:p>
            <a:fld id="{549660F9-CD46-4C7D-8481-404F2475FFD0}" type="slidenum">
              <a:rPr lang="nb-NO" altLang="nb-NO"/>
              <a:pPr/>
              <a:t>‹#›</a:t>
            </a:fld>
            <a:endParaRPr lang="nb-NO" altLang="nb-NO"/>
          </a:p>
        </p:txBody>
      </p:sp>
    </p:spTree>
    <p:extLst>
      <p:ext uri="{BB962C8B-B14F-4D97-AF65-F5344CB8AC3E}">
        <p14:creationId xmlns:p14="http://schemas.microsoft.com/office/powerpoint/2010/main" val="11659016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p:cNvSpPr>
            <a:spLocks noGrp="1" noChangeArrowheads="1"/>
          </p:cNvSpPr>
          <p:nvPr>
            <p:ph type="sldNum" sz="quarter" idx="11"/>
          </p:nvPr>
        </p:nvSpPr>
        <p:spPr>
          <a:ln/>
        </p:spPr>
        <p:txBody>
          <a:bodyPr/>
          <a:lstStyle>
            <a:lvl1pPr>
              <a:defRPr/>
            </a:lvl1pPr>
          </a:lstStyle>
          <a:p>
            <a:fld id="{C14C72B9-6C2A-4119-9EAA-3C3A745DB1F7}" type="slidenum">
              <a:rPr lang="nb-NO" altLang="nb-NO"/>
              <a:pPr/>
              <a:t>‹#›</a:t>
            </a:fld>
            <a:endParaRPr lang="nb-NO" altLang="nb-NO"/>
          </a:p>
        </p:txBody>
      </p:sp>
    </p:spTree>
    <p:extLst>
      <p:ext uri="{BB962C8B-B14F-4D97-AF65-F5344CB8AC3E}">
        <p14:creationId xmlns:p14="http://schemas.microsoft.com/office/powerpoint/2010/main" val="23486061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175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23A8497C-132C-4332-B0CB-8FE2D5B39C27}" type="slidenum">
              <a:rPr lang="nb-NO" altLang="nb-NO"/>
              <a:pPr/>
              <a:t>‹#›</a:t>
            </a:fld>
            <a:endParaRPr lang="nb-NO" altLang="nb-NO"/>
          </a:p>
        </p:txBody>
      </p:sp>
    </p:spTree>
    <p:extLst>
      <p:ext uri="{BB962C8B-B14F-4D97-AF65-F5344CB8AC3E}">
        <p14:creationId xmlns:p14="http://schemas.microsoft.com/office/powerpoint/2010/main" val="30395573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p:cNvSpPr>
            <a:spLocks noGrp="1" noChangeArrowheads="1"/>
          </p:cNvSpPr>
          <p:nvPr>
            <p:ph type="sldNum" sz="quarter" idx="11"/>
          </p:nvPr>
        </p:nvSpPr>
        <p:spPr>
          <a:ln/>
        </p:spPr>
        <p:txBody>
          <a:bodyPr/>
          <a:lstStyle>
            <a:lvl1pPr>
              <a:defRPr/>
            </a:lvl1pPr>
          </a:lstStyle>
          <a:p>
            <a:fld id="{3DD67A2C-6634-486A-839D-484C2F83C1CB}" type="slidenum">
              <a:rPr lang="nb-NO" altLang="nb-NO"/>
              <a:pPr/>
              <a:t>‹#›</a:t>
            </a:fld>
            <a:endParaRPr lang="nb-NO" altLang="nb-NO"/>
          </a:p>
        </p:txBody>
      </p:sp>
    </p:spTree>
    <p:extLst>
      <p:ext uri="{BB962C8B-B14F-4D97-AF65-F5344CB8AC3E}">
        <p14:creationId xmlns:p14="http://schemas.microsoft.com/office/powerpoint/2010/main" val="3502196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01C7A326-E7B9-4D5A-9394-C87533810A60}" type="slidenum">
              <a:rPr lang="nb-NO" altLang="nb-NO"/>
              <a:pPr/>
              <a:t>‹#›</a:t>
            </a:fld>
            <a:endParaRPr lang="nb-NO" altLang="nb-NO"/>
          </a:p>
        </p:txBody>
      </p:sp>
    </p:spTree>
    <p:extLst>
      <p:ext uri="{BB962C8B-B14F-4D97-AF65-F5344CB8AC3E}">
        <p14:creationId xmlns:p14="http://schemas.microsoft.com/office/powerpoint/2010/main" val="1531499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1464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5"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68"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p:cNvSpPr>
            <a:spLocks noGrp="1" noChangeArrowheads="1"/>
          </p:cNvSpPr>
          <p:nvPr>
            <p:ph type="sldNum" sz="quarter" idx="11"/>
          </p:nvPr>
        </p:nvSpPr>
        <p:spPr>
          <a:ln/>
        </p:spPr>
        <p:txBody>
          <a:bodyPr/>
          <a:lstStyle>
            <a:lvl1pPr>
              <a:defRPr/>
            </a:lvl1pPr>
          </a:lstStyle>
          <a:p>
            <a:fld id="{4692C499-2EF7-449A-8A76-A9B406BE279D}" type="slidenum">
              <a:rPr lang="nb-NO" altLang="nb-NO"/>
              <a:pPr/>
              <a:t>‹#›</a:t>
            </a:fld>
            <a:endParaRPr lang="nb-NO" altLang="nb-NO"/>
          </a:p>
        </p:txBody>
      </p:sp>
    </p:spTree>
    <p:extLst>
      <p:ext uri="{BB962C8B-B14F-4D97-AF65-F5344CB8AC3E}">
        <p14:creationId xmlns:p14="http://schemas.microsoft.com/office/powerpoint/2010/main" val="10094187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32"/>
            <a:ext cx="10363200" cy="1470025"/>
          </a:xfrm>
          <a:prstGeom prst="rect">
            <a:avLst/>
          </a:prstGeo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629E58FD-95B6-4ACE-94CD-CC63918BE47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895A0109-DFB8-4051-86C7-E5C87A4EF3AF}"/>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85A1B1A-B430-4D89-A62E-9FE625A62E3B}" type="slidenum">
              <a:rPr lang="nb-NO" altLang="nb-NO"/>
              <a:pPr/>
              <a:t>‹#›</a:t>
            </a:fld>
            <a:endParaRPr lang="nb-NO" altLang="nb-NO"/>
          </a:p>
        </p:txBody>
      </p:sp>
    </p:spTree>
    <p:extLst>
      <p:ext uri="{BB962C8B-B14F-4D97-AF65-F5344CB8AC3E}">
        <p14:creationId xmlns:p14="http://schemas.microsoft.com/office/powerpoint/2010/main" val="42144046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idx="1"/>
          </p:nvPr>
        </p:nvSpPr>
        <p:spPr>
          <a:xfrm>
            <a:off x="2255838" y="1981200"/>
            <a:ext cx="9502775" cy="4114800"/>
          </a:xfrm>
          <a:prstGeom prst="rect">
            <a:avLst/>
          </a:prstGeom>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0B21D47D-2ECE-4CFE-978F-5489BD0326C0}"/>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Tree>
    <p:extLst>
      <p:ext uri="{BB962C8B-B14F-4D97-AF65-F5344CB8AC3E}">
        <p14:creationId xmlns:p14="http://schemas.microsoft.com/office/powerpoint/2010/main" val="1810309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7"/>
            <a:ext cx="10363200" cy="1362075"/>
          </a:xfrm>
          <a:prstGeom prst="rect">
            <a:avLst/>
          </a:prstGeo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7D135C05-E188-4D19-89E8-05655B4A14EB}"/>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190B37F4-1246-4196-A293-91F64EAD312C}"/>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36083530-2582-46C7-B4EC-EDDB5BF05761}" type="slidenum">
              <a:rPr lang="nb-NO" altLang="nb-NO"/>
              <a:pPr/>
              <a:t>‹#›</a:t>
            </a:fld>
            <a:endParaRPr lang="nb-NO" altLang="nb-NO"/>
          </a:p>
        </p:txBody>
      </p:sp>
    </p:spTree>
    <p:extLst>
      <p:ext uri="{BB962C8B-B14F-4D97-AF65-F5344CB8AC3E}">
        <p14:creationId xmlns:p14="http://schemas.microsoft.com/office/powerpoint/2010/main" val="1999673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8" y="1981200"/>
            <a:ext cx="465031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AC3DB5E6-6C57-479F-BE04-D7B8FE94AA89}"/>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A6720A36-1A51-425B-9527-1B92238B7802}"/>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FF3DA501-F4EE-4077-9BF6-35FE37DBD282}" type="slidenum">
              <a:rPr lang="nb-NO" altLang="nb-NO"/>
              <a:pPr/>
              <a:t>‹#›</a:t>
            </a:fld>
            <a:endParaRPr lang="nb-NO" altLang="nb-NO"/>
          </a:p>
        </p:txBody>
      </p:sp>
    </p:spTree>
    <p:extLst>
      <p:ext uri="{BB962C8B-B14F-4D97-AF65-F5344CB8AC3E}">
        <p14:creationId xmlns:p14="http://schemas.microsoft.com/office/powerpoint/2010/main" val="12952115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a:prstGeom prst="rect">
            <a:avLst/>
          </a:prstGeo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2"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2"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699FDC9F-6646-4396-B83C-16A687500014}"/>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2D591E13-DEF2-4FEC-B7EE-8D4D39BD1AB5}"/>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9B2A9F5D-EE98-4D0E-B7C1-D4B83AB0890B}" type="slidenum">
              <a:rPr lang="nb-NO" altLang="nb-NO"/>
              <a:pPr/>
              <a:t>‹#›</a:t>
            </a:fld>
            <a:endParaRPr lang="nb-NO" altLang="nb-NO"/>
          </a:p>
        </p:txBody>
      </p:sp>
    </p:spTree>
    <p:extLst>
      <p:ext uri="{BB962C8B-B14F-4D97-AF65-F5344CB8AC3E}">
        <p14:creationId xmlns:p14="http://schemas.microsoft.com/office/powerpoint/2010/main" val="16122064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Rectangle 5">
            <a:extLst>
              <a:ext uri="{FF2B5EF4-FFF2-40B4-BE49-F238E27FC236}">
                <a16:creationId xmlns:a16="http://schemas.microsoft.com/office/drawing/2014/main" id="{53B19528-0530-440C-9D9C-F4404DEA33E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C48630A3-6EC6-4E85-B4D2-90928062BFA5}"/>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DC72025-2C29-4E89-8D1F-3F170AB9E0D4}" type="slidenum">
              <a:rPr lang="nb-NO" altLang="nb-NO"/>
              <a:pPr/>
              <a:t>‹#›</a:t>
            </a:fld>
            <a:endParaRPr lang="nb-NO" altLang="nb-NO"/>
          </a:p>
        </p:txBody>
      </p:sp>
    </p:spTree>
    <p:extLst>
      <p:ext uri="{BB962C8B-B14F-4D97-AF65-F5344CB8AC3E}">
        <p14:creationId xmlns:p14="http://schemas.microsoft.com/office/powerpoint/2010/main" val="3444071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5071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93C02B-4C7C-4C2D-AA21-8C776E1D077B}"/>
              </a:ext>
            </a:extLst>
          </p:cNvPr>
          <p:cNvSpPr/>
          <p:nvPr userDrawn="1"/>
        </p:nvSpPr>
        <p:spPr>
          <a:xfrm>
            <a:off x="2927350" y="476250"/>
            <a:ext cx="8464550" cy="62166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b-NO"/>
          </a:p>
        </p:txBody>
      </p:sp>
    </p:spTree>
    <p:extLst>
      <p:ext uri="{BB962C8B-B14F-4D97-AF65-F5344CB8AC3E}">
        <p14:creationId xmlns:p14="http://schemas.microsoft.com/office/powerpoint/2010/main" val="20880878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a:prstGeom prst="rect">
            <a:avLst/>
          </a:prstGeo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B12795F-EDBB-4696-8E0E-51EA11C419D2}"/>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1D01556A-001B-4941-9914-D1A6FEC2DE38}"/>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0BAA725D-296F-4414-BEDA-233A87D86A93}" type="slidenum">
              <a:rPr lang="nb-NO" altLang="nb-NO"/>
              <a:pPr/>
              <a:t>‹#›</a:t>
            </a:fld>
            <a:endParaRPr lang="nb-NO" altLang="nb-NO"/>
          </a:p>
        </p:txBody>
      </p:sp>
    </p:spTree>
    <p:extLst>
      <p:ext uri="{BB962C8B-B14F-4D97-AF65-F5344CB8AC3E}">
        <p14:creationId xmlns:p14="http://schemas.microsoft.com/office/powerpoint/2010/main" val="1419670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7853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A7FDEE74-1F91-4D01-8D16-CC7B310139D0}"/>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68BD240B-1891-4E02-B7DE-71A10764BE14}"/>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2B5AEC9B-0F15-44B8-A08A-78F831E285B8}" type="slidenum">
              <a:rPr lang="nb-NO" altLang="nb-NO"/>
              <a:pPr/>
              <a:t>‹#›</a:t>
            </a:fld>
            <a:endParaRPr lang="nb-NO" altLang="nb-NO"/>
          </a:p>
        </p:txBody>
      </p:sp>
    </p:spTree>
    <p:extLst>
      <p:ext uri="{BB962C8B-B14F-4D97-AF65-F5344CB8AC3E}">
        <p14:creationId xmlns:p14="http://schemas.microsoft.com/office/powerpoint/2010/main" val="18873484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a:xfrm>
            <a:off x="2255838" y="609600"/>
            <a:ext cx="9502775" cy="1143000"/>
          </a:xfrm>
          <a:prstGeom prst="rect">
            <a:avLst/>
          </a:prstGeom>
        </p:spPr>
        <p:txBody>
          <a:bodyPr/>
          <a:lstStyle/>
          <a:p>
            <a:r>
              <a:rPr lang="nb-NO"/>
              <a:t>Klikk for å redigere tittelstil</a:t>
            </a:r>
          </a:p>
        </p:txBody>
      </p:sp>
      <p:sp>
        <p:nvSpPr>
          <p:cNvPr id="3" name="Plassholder for loddrett tekst 2"/>
          <p:cNvSpPr>
            <a:spLocks noGrp="1"/>
          </p:cNvSpPr>
          <p:nvPr>
            <p:ph type="body" orient="vert" idx="1"/>
          </p:nvPr>
        </p:nvSpPr>
        <p:spPr>
          <a:xfrm>
            <a:off x="2255838" y="1981200"/>
            <a:ext cx="9502775" cy="41148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5C66C3C3-146D-4EC1-AFD4-BE409F18E71C}"/>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B519DCA7-9487-4F9C-8155-0EAC7BB078E9}"/>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C43F18DC-B2A2-4446-855B-7D005889E49E}" type="slidenum">
              <a:rPr lang="nb-NO" altLang="nb-NO"/>
              <a:pPr/>
              <a:t>‹#›</a:t>
            </a:fld>
            <a:endParaRPr lang="nb-NO" altLang="nb-NO"/>
          </a:p>
        </p:txBody>
      </p:sp>
    </p:spTree>
    <p:extLst>
      <p:ext uri="{BB962C8B-B14F-4D97-AF65-F5344CB8AC3E}">
        <p14:creationId xmlns:p14="http://schemas.microsoft.com/office/powerpoint/2010/main" val="32017779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7" y="609600"/>
            <a:ext cx="2374900" cy="5486400"/>
          </a:xfrm>
          <a:prstGeom prst="rect">
            <a:avLst/>
          </a:prstGeo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72" y="609600"/>
            <a:ext cx="6923617" cy="5486400"/>
          </a:xfrm>
          <a:prstGeom prst="rect">
            <a:avLst/>
          </a:prstGeo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7CC26E33-55B5-4D87-9B64-9015E4C9B26C}"/>
              </a:ext>
            </a:extLst>
          </p:cNvPr>
          <p:cNvSpPr>
            <a:spLocks noGrp="1" noChangeArrowheads="1"/>
          </p:cNvSpPr>
          <p:nvPr>
            <p:ph type="ftr" sz="quarter" idx="10"/>
          </p:nvPr>
        </p:nvSpPr>
        <p:spPr>
          <a:xfrm>
            <a:off x="4165600" y="6245225"/>
            <a:ext cx="3860800" cy="476250"/>
          </a:xfrm>
          <a:prstGeom prst="rect">
            <a:avLst/>
          </a:prstGeom>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555255CE-CDBD-4284-A562-535CDE3AFAE9}"/>
              </a:ext>
            </a:extLst>
          </p:cNvPr>
          <p:cNvSpPr>
            <a:spLocks noGrp="1" noChangeArrowheads="1"/>
          </p:cNvSpPr>
          <p:nvPr>
            <p:ph type="sldNum" sz="quarter" idx="11"/>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D76798C4-4EDA-40C9-A908-B56066E4C70F}" type="slidenum">
              <a:rPr lang="nb-NO" altLang="nb-NO"/>
              <a:pPr/>
              <a:t>‹#›</a:t>
            </a:fld>
            <a:endParaRPr lang="nb-NO" altLang="nb-NO"/>
          </a:p>
        </p:txBody>
      </p:sp>
    </p:spTree>
    <p:extLst>
      <p:ext uri="{BB962C8B-B14F-4D97-AF65-F5344CB8AC3E}">
        <p14:creationId xmlns:p14="http://schemas.microsoft.com/office/powerpoint/2010/main" val="2572859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6"/>
            <a:ext cx="10363200" cy="1470025"/>
          </a:xfrm>
        </p:spPr>
        <p:txBody>
          <a:bodyPr/>
          <a:lstStyle/>
          <a:p>
            <a:r>
              <a:rPr lang="nb-NO"/>
              <a:t>Klikk for å redigere tittelstil</a:t>
            </a:r>
          </a:p>
        </p:txBody>
      </p:sp>
      <p:sp>
        <p:nvSpPr>
          <p:cNvPr id="3" name="Undertit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a:t>Klikk for å redigere undertittelstil i malen</a:t>
            </a:r>
          </a:p>
        </p:txBody>
      </p:sp>
      <p:sp>
        <p:nvSpPr>
          <p:cNvPr id="4" name="Rectangle 5">
            <a:extLst>
              <a:ext uri="{FF2B5EF4-FFF2-40B4-BE49-F238E27FC236}">
                <a16:creationId xmlns:a16="http://schemas.microsoft.com/office/drawing/2014/main" id="{48999352-34A3-45C4-B067-0E21A0709F24}"/>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A95E713-3CC2-44C8-A0E1-C0074CD92A81}"/>
              </a:ext>
            </a:extLst>
          </p:cNvPr>
          <p:cNvSpPr>
            <a:spLocks noGrp="1" noChangeArrowheads="1"/>
          </p:cNvSpPr>
          <p:nvPr>
            <p:ph type="sldNum" sz="quarter" idx="11"/>
          </p:nvPr>
        </p:nvSpPr>
        <p:spPr>
          <a:ln/>
        </p:spPr>
        <p:txBody>
          <a:bodyPr/>
          <a:lstStyle>
            <a:lvl1pPr>
              <a:defRPr/>
            </a:lvl1pPr>
          </a:lstStyle>
          <a:p>
            <a:fld id="{81E958E4-67D3-4AF5-B565-BA3092B46D09}" type="slidenum">
              <a:rPr lang="nb-NO" altLang="nb-NO"/>
              <a:pPr/>
              <a:t>‹#›</a:t>
            </a:fld>
            <a:endParaRPr lang="nb-NO" altLang="nb-NO"/>
          </a:p>
        </p:txBody>
      </p:sp>
    </p:spTree>
    <p:extLst>
      <p:ext uri="{BB962C8B-B14F-4D97-AF65-F5344CB8AC3E}">
        <p14:creationId xmlns:p14="http://schemas.microsoft.com/office/powerpoint/2010/main" val="15372677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lvl1pPr>
              <a:lnSpc>
                <a:spcPct val="90000"/>
              </a:lnSpc>
              <a:spcBef>
                <a:spcPct val="20000"/>
              </a:spcBef>
              <a:buFontTx/>
              <a:buBlip>
                <a:blip r:embed="rId2"/>
              </a:buBlip>
              <a:defRPr sz="3200"/>
            </a:lvl1pPr>
          </a:lstStyle>
          <a:p>
            <a:pPr lvl="0"/>
            <a:r>
              <a:rPr lang="nb-NO" altLang="nb-NO"/>
              <a:t>Klikk for å redigere tekststiler i malen</a:t>
            </a:r>
          </a:p>
          <a:p>
            <a:pPr lvl="1"/>
            <a:r>
              <a:rPr lang="nb-NO" altLang="nb-NO"/>
              <a:t>Andre nivå</a:t>
            </a:r>
          </a:p>
          <a:p>
            <a:pPr lvl="2"/>
            <a:r>
              <a:rPr lang="nb-NO" altLang="nb-NO"/>
              <a:t>Tredje nivå</a:t>
            </a:r>
          </a:p>
          <a:p>
            <a:pPr lvl="3"/>
            <a:r>
              <a:rPr lang="nb-NO" altLang="nb-NO"/>
              <a:t>Fjerde nivå</a:t>
            </a:r>
          </a:p>
          <a:p>
            <a:pPr lvl="4"/>
            <a:r>
              <a:rPr lang="nb-NO" altLang="nb-NO"/>
              <a:t>Femte nivå</a:t>
            </a:r>
            <a:endParaRPr lang="nb-NO" dirty="0"/>
          </a:p>
        </p:txBody>
      </p:sp>
      <p:sp>
        <p:nvSpPr>
          <p:cNvPr id="4" name="Rectangle 5">
            <a:extLst>
              <a:ext uri="{FF2B5EF4-FFF2-40B4-BE49-F238E27FC236}">
                <a16:creationId xmlns:a16="http://schemas.microsoft.com/office/drawing/2014/main" id="{E2008FFC-20B7-4A2F-95F3-DBA9F41CEF69}"/>
              </a:ext>
            </a:extLst>
          </p:cNvPr>
          <p:cNvSpPr>
            <a:spLocks noGrp="1" noChangeArrowheads="1"/>
          </p:cNvSpPr>
          <p:nvPr>
            <p:ph type="ftr" sz="quarter" idx="10"/>
          </p:nvPr>
        </p:nvSpPr>
        <p:spPr/>
        <p:txBody>
          <a:bodyPr/>
          <a:lstStyle>
            <a:lvl1pPr>
              <a:defRPr/>
            </a:lvl1pPr>
          </a:lstStyle>
          <a:p>
            <a:pPr>
              <a:defRPr/>
            </a:pPr>
            <a:endParaRPr lang="nb-NO" altLang="nb-NO"/>
          </a:p>
        </p:txBody>
      </p:sp>
    </p:spTree>
    <p:extLst>
      <p:ext uri="{BB962C8B-B14F-4D97-AF65-F5344CB8AC3E}">
        <p14:creationId xmlns:p14="http://schemas.microsoft.com/office/powerpoint/2010/main" val="27729442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5">
            <a:extLst>
              <a:ext uri="{FF2B5EF4-FFF2-40B4-BE49-F238E27FC236}">
                <a16:creationId xmlns:a16="http://schemas.microsoft.com/office/drawing/2014/main" id="{0CBB74D8-D87C-4092-A393-390F68FFF549}"/>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CCC53D5C-ED6C-4D54-BF3D-B35C166E5491}"/>
              </a:ext>
            </a:extLst>
          </p:cNvPr>
          <p:cNvSpPr>
            <a:spLocks noGrp="1" noChangeArrowheads="1"/>
          </p:cNvSpPr>
          <p:nvPr>
            <p:ph type="sldNum" sz="quarter" idx="11"/>
          </p:nvPr>
        </p:nvSpPr>
        <p:spPr>
          <a:ln/>
        </p:spPr>
        <p:txBody>
          <a:bodyPr/>
          <a:lstStyle>
            <a:lvl1pPr>
              <a:defRPr/>
            </a:lvl1pPr>
          </a:lstStyle>
          <a:p>
            <a:fld id="{A282DE6F-1DDF-432D-A514-18909177193E}" type="slidenum">
              <a:rPr lang="nb-NO" altLang="nb-NO"/>
              <a:pPr/>
              <a:t>‹#›</a:t>
            </a:fld>
            <a:endParaRPr lang="nb-NO" altLang="nb-NO"/>
          </a:p>
        </p:txBody>
      </p:sp>
    </p:spTree>
    <p:extLst>
      <p:ext uri="{BB962C8B-B14F-4D97-AF65-F5344CB8AC3E}">
        <p14:creationId xmlns:p14="http://schemas.microsoft.com/office/powerpoint/2010/main" val="39760762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2256367" y="1981200"/>
            <a:ext cx="4648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7107767" y="1981200"/>
            <a:ext cx="465031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5">
            <a:extLst>
              <a:ext uri="{FF2B5EF4-FFF2-40B4-BE49-F238E27FC236}">
                <a16:creationId xmlns:a16="http://schemas.microsoft.com/office/drawing/2014/main" id="{AB5FDFE5-70C3-4910-B0B1-DA70333EAB1C}"/>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F72AED9B-1358-45F4-8A6D-ACFF05B295AD}"/>
              </a:ext>
            </a:extLst>
          </p:cNvPr>
          <p:cNvSpPr>
            <a:spLocks noGrp="1" noChangeArrowheads="1"/>
          </p:cNvSpPr>
          <p:nvPr>
            <p:ph type="sldNum" sz="quarter" idx="11"/>
          </p:nvPr>
        </p:nvSpPr>
        <p:spPr>
          <a:ln/>
        </p:spPr>
        <p:txBody>
          <a:bodyPr/>
          <a:lstStyle>
            <a:lvl1pPr>
              <a:defRPr/>
            </a:lvl1pPr>
          </a:lstStyle>
          <a:p>
            <a:fld id="{08677960-46AB-4FB8-BC53-BFF681951311}" type="slidenum">
              <a:rPr lang="nb-NO" altLang="nb-NO"/>
              <a:pPr/>
              <a:t>‹#›</a:t>
            </a:fld>
            <a:endParaRPr lang="nb-NO" altLang="nb-NO"/>
          </a:p>
        </p:txBody>
      </p:sp>
    </p:spTree>
    <p:extLst>
      <p:ext uri="{BB962C8B-B14F-4D97-AF65-F5344CB8AC3E}">
        <p14:creationId xmlns:p14="http://schemas.microsoft.com/office/powerpoint/2010/main" val="24394293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4638"/>
            <a:ext cx="10972800" cy="1143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5">
            <a:extLst>
              <a:ext uri="{FF2B5EF4-FFF2-40B4-BE49-F238E27FC236}">
                <a16:creationId xmlns:a16="http://schemas.microsoft.com/office/drawing/2014/main" id="{F66D541B-5A61-4DE3-AC9F-9A384B6D2152}"/>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8" name="Rectangle 6">
            <a:extLst>
              <a:ext uri="{FF2B5EF4-FFF2-40B4-BE49-F238E27FC236}">
                <a16:creationId xmlns:a16="http://schemas.microsoft.com/office/drawing/2014/main" id="{08D48105-2D59-4D49-8B93-21BFF00DAE58}"/>
              </a:ext>
            </a:extLst>
          </p:cNvPr>
          <p:cNvSpPr>
            <a:spLocks noGrp="1" noChangeArrowheads="1"/>
          </p:cNvSpPr>
          <p:nvPr>
            <p:ph type="sldNum" sz="quarter" idx="11"/>
          </p:nvPr>
        </p:nvSpPr>
        <p:spPr>
          <a:ln/>
        </p:spPr>
        <p:txBody>
          <a:bodyPr/>
          <a:lstStyle>
            <a:lvl1pPr>
              <a:defRPr/>
            </a:lvl1pPr>
          </a:lstStyle>
          <a:p>
            <a:fld id="{3B55B987-331F-47C9-8F99-EA44F28C12FA}" type="slidenum">
              <a:rPr lang="nb-NO" altLang="nb-NO"/>
              <a:pPr/>
              <a:t>‹#›</a:t>
            </a:fld>
            <a:endParaRPr lang="nb-NO" altLang="nb-NO"/>
          </a:p>
        </p:txBody>
      </p:sp>
    </p:spTree>
    <p:extLst>
      <p:ext uri="{BB962C8B-B14F-4D97-AF65-F5344CB8AC3E}">
        <p14:creationId xmlns:p14="http://schemas.microsoft.com/office/powerpoint/2010/main" val="17243450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Rectangle 5">
            <a:extLst>
              <a:ext uri="{FF2B5EF4-FFF2-40B4-BE49-F238E27FC236}">
                <a16:creationId xmlns:a16="http://schemas.microsoft.com/office/drawing/2014/main" id="{FA97399B-BD5B-4E2B-857A-8C274082DC04}"/>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4" name="Rectangle 6">
            <a:extLst>
              <a:ext uri="{FF2B5EF4-FFF2-40B4-BE49-F238E27FC236}">
                <a16:creationId xmlns:a16="http://schemas.microsoft.com/office/drawing/2014/main" id="{D1F0C563-9333-4C37-B983-A8EF6748697E}"/>
              </a:ext>
            </a:extLst>
          </p:cNvPr>
          <p:cNvSpPr>
            <a:spLocks noGrp="1" noChangeArrowheads="1"/>
          </p:cNvSpPr>
          <p:nvPr>
            <p:ph type="sldNum" sz="quarter" idx="11"/>
          </p:nvPr>
        </p:nvSpPr>
        <p:spPr>
          <a:ln/>
        </p:spPr>
        <p:txBody>
          <a:bodyPr/>
          <a:lstStyle>
            <a:lvl1pPr>
              <a:defRPr/>
            </a:lvl1pPr>
          </a:lstStyle>
          <a:p>
            <a:fld id="{0F57D257-C264-4E91-BE7E-EA094F7519C5}" type="slidenum">
              <a:rPr lang="nb-NO" altLang="nb-NO"/>
              <a:pPr/>
              <a:t>‹#›</a:t>
            </a:fld>
            <a:endParaRPr lang="nb-NO" altLang="nb-NO"/>
          </a:p>
        </p:txBody>
      </p:sp>
    </p:spTree>
    <p:extLst>
      <p:ext uri="{BB962C8B-B14F-4D97-AF65-F5344CB8AC3E}">
        <p14:creationId xmlns:p14="http://schemas.microsoft.com/office/powerpoint/2010/main" val="3426669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29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3"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5C1FAB0C-FEB9-4460-93C0-F463A93AFAFA}"/>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51A07C92-BF7B-4971-AFB7-4F518774250B}"/>
              </a:ext>
            </a:extLst>
          </p:cNvPr>
          <p:cNvSpPr>
            <a:spLocks noGrp="1" noChangeArrowheads="1"/>
          </p:cNvSpPr>
          <p:nvPr>
            <p:ph type="sldNum" sz="quarter" idx="11"/>
          </p:nvPr>
        </p:nvSpPr>
        <p:spPr>
          <a:ln/>
        </p:spPr>
        <p:txBody>
          <a:bodyPr/>
          <a:lstStyle>
            <a:lvl1pPr>
              <a:defRPr/>
            </a:lvl1pPr>
          </a:lstStyle>
          <a:p>
            <a:fld id="{2B832844-2965-4BA5-89E6-339FF503B2E8}" type="slidenum">
              <a:rPr lang="nb-NO" altLang="nb-NO"/>
              <a:pPr/>
              <a:t>‹#›</a:t>
            </a:fld>
            <a:endParaRPr lang="nb-NO" altLang="nb-NO"/>
          </a:p>
        </p:txBody>
      </p:sp>
    </p:spTree>
    <p:extLst>
      <p:ext uri="{BB962C8B-B14F-4D97-AF65-F5344CB8AC3E}">
        <p14:creationId xmlns:p14="http://schemas.microsoft.com/office/powerpoint/2010/main" val="17737036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273050"/>
            <a:ext cx="4011084"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04C32147-6CBF-4C10-A769-358947B775F1}"/>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3E2DC250-746F-4BD5-A694-08F32E7A31ED}"/>
              </a:ext>
            </a:extLst>
          </p:cNvPr>
          <p:cNvSpPr>
            <a:spLocks noGrp="1" noChangeArrowheads="1"/>
          </p:cNvSpPr>
          <p:nvPr>
            <p:ph type="sldNum" sz="quarter" idx="11"/>
          </p:nvPr>
        </p:nvSpPr>
        <p:spPr>
          <a:ln/>
        </p:spPr>
        <p:txBody>
          <a:bodyPr/>
          <a:lstStyle>
            <a:lvl1pPr>
              <a:defRPr/>
            </a:lvl1pPr>
          </a:lstStyle>
          <a:p>
            <a:fld id="{87A9132B-8EB8-4280-AE12-3E6EBF47AC02}" type="slidenum">
              <a:rPr lang="nb-NO" altLang="nb-NO"/>
              <a:pPr/>
              <a:t>‹#›</a:t>
            </a:fld>
            <a:endParaRPr lang="nb-NO" altLang="nb-NO"/>
          </a:p>
        </p:txBody>
      </p:sp>
    </p:spTree>
    <p:extLst>
      <p:ext uri="{BB962C8B-B14F-4D97-AF65-F5344CB8AC3E}">
        <p14:creationId xmlns:p14="http://schemas.microsoft.com/office/powerpoint/2010/main" val="21761195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5">
            <a:extLst>
              <a:ext uri="{FF2B5EF4-FFF2-40B4-BE49-F238E27FC236}">
                <a16:creationId xmlns:a16="http://schemas.microsoft.com/office/drawing/2014/main" id="{69A7E830-9397-4217-95A4-46D0B2204639}"/>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6" name="Rectangle 6">
            <a:extLst>
              <a:ext uri="{FF2B5EF4-FFF2-40B4-BE49-F238E27FC236}">
                <a16:creationId xmlns:a16="http://schemas.microsoft.com/office/drawing/2014/main" id="{C3E9BD0D-8629-4483-940D-C12AA36E5D57}"/>
              </a:ext>
            </a:extLst>
          </p:cNvPr>
          <p:cNvSpPr>
            <a:spLocks noGrp="1" noChangeArrowheads="1"/>
          </p:cNvSpPr>
          <p:nvPr>
            <p:ph type="sldNum" sz="quarter" idx="11"/>
          </p:nvPr>
        </p:nvSpPr>
        <p:spPr>
          <a:ln/>
        </p:spPr>
        <p:txBody>
          <a:bodyPr/>
          <a:lstStyle>
            <a:lvl1pPr>
              <a:defRPr/>
            </a:lvl1pPr>
          </a:lstStyle>
          <a:p>
            <a:fld id="{5B62D79C-A3F2-4F5F-B7D5-C60DE2123796}" type="slidenum">
              <a:rPr lang="nb-NO" altLang="nb-NO"/>
              <a:pPr/>
              <a:t>‹#›</a:t>
            </a:fld>
            <a:endParaRPr lang="nb-NO" altLang="nb-NO"/>
          </a:p>
        </p:txBody>
      </p:sp>
    </p:spTree>
    <p:extLst>
      <p:ext uri="{BB962C8B-B14F-4D97-AF65-F5344CB8AC3E}">
        <p14:creationId xmlns:p14="http://schemas.microsoft.com/office/powerpoint/2010/main" val="28929722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65B629FD-5AEC-49D3-8CEE-E0D44934E4E3}"/>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E139FC4D-AA7F-4C16-A364-C131BA287F17}"/>
              </a:ext>
            </a:extLst>
          </p:cNvPr>
          <p:cNvSpPr>
            <a:spLocks noGrp="1" noChangeArrowheads="1"/>
          </p:cNvSpPr>
          <p:nvPr>
            <p:ph type="sldNum" sz="quarter" idx="11"/>
          </p:nvPr>
        </p:nvSpPr>
        <p:spPr>
          <a:ln/>
        </p:spPr>
        <p:txBody>
          <a:bodyPr/>
          <a:lstStyle>
            <a:lvl1pPr>
              <a:defRPr/>
            </a:lvl1pPr>
          </a:lstStyle>
          <a:p>
            <a:fld id="{C3223576-7435-4CDA-BB30-0A8F94D7CFAD}" type="slidenum">
              <a:rPr lang="nb-NO" altLang="nb-NO"/>
              <a:pPr/>
              <a:t>‹#›</a:t>
            </a:fld>
            <a:endParaRPr lang="nb-NO" altLang="nb-NO"/>
          </a:p>
        </p:txBody>
      </p:sp>
    </p:spTree>
    <p:extLst>
      <p:ext uri="{BB962C8B-B14F-4D97-AF65-F5344CB8AC3E}">
        <p14:creationId xmlns:p14="http://schemas.microsoft.com/office/powerpoint/2010/main" val="37867990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9383185" y="609600"/>
            <a:ext cx="2374900" cy="54864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2256368" y="609600"/>
            <a:ext cx="6923617" cy="54864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5">
            <a:extLst>
              <a:ext uri="{FF2B5EF4-FFF2-40B4-BE49-F238E27FC236}">
                <a16:creationId xmlns:a16="http://schemas.microsoft.com/office/drawing/2014/main" id="{B2D44763-1523-4E8B-A6E5-E12A55080DB2}"/>
              </a:ext>
            </a:extLst>
          </p:cNvPr>
          <p:cNvSpPr>
            <a:spLocks noGrp="1" noChangeArrowheads="1"/>
          </p:cNvSpPr>
          <p:nvPr>
            <p:ph type="ftr" sz="quarter" idx="10"/>
          </p:nvPr>
        </p:nvSpPr>
        <p:spPr>
          <a:ln/>
        </p:spPr>
        <p:txBody>
          <a:bodyPr/>
          <a:lstStyle>
            <a:lvl1pPr>
              <a:defRPr/>
            </a:lvl1pPr>
          </a:lstStyle>
          <a:p>
            <a:pPr>
              <a:defRPr/>
            </a:pPr>
            <a:endParaRPr lang="nb-NO" altLang="nb-NO"/>
          </a:p>
        </p:txBody>
      </p:sp>
      <p:sp>
        <p:nvSpPr>
          <p:cNvPr id="5" name="Rectangle 6">
            <a:extLst>
              <a:ext uri="{FF2B5EF4-FFF2-40B4-BE49-F238E27FC236}">
                <a16:creationId xmlns:a16="http://schemas.microsoft.com/office/drawing/2014/main" id="{FD0C246A-35CA-42C8-BAA9-3989634AB148}"/>
              </a:ext>
            </a:extLst>
          </p:cNvPr>
          <p:cNvSpPr>
            <a:spLocks noGrp="1" noChangeArrowheads="1"/>
          </p:cNvSpPr>
          <p:nvPr>
            <p:ph type="sldNum" sz="quarter" idx="11"/>
          </p:nvPr>
        </p:nvSpPr>
        <p:spPr>
          <a:ln/>
        </p:spPr>
        <p:txBody>
          <a:bodyPr/>
          <a:lstStyle>
            <a:lvl1pPr>
              <a:defRPr/>
            </a:lvl1pPr>
          </a:lstStyle>
          <a:p>
            <a:fld id="{A3603F10-0DCA-487E-AD78-C4C33BB07148}" type="slidenum">
              <a:rPr lang="nb-NO" altLang="nb-NO"/>
              <a:pPr/>
              <a:t>‹#›</a:t>
            </a:fld>
            <a:endParaRPr lang="nb-NO" altLang="nb-NO"/>
          </a:p>
        </p:txBody>
      </p:sp>
    </p:spTree>
    <p:extLst>
      <p:ext uri="{BB962C8B-B14F-4D97-AF65-F5344CB8AC3E}">
        <p14:creationId xmlns:p14="http://schemas.microsoft.com/office/powerpoint/2010/main" val="426288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4.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2.jpe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5.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A717E47-E648-4B28-A817-FA6B772F74A1}"/>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29" name="Rectangle 5">
            <a:extLst>
              <a:ext uri="{FF2B5EF4-FFF2-40B4-BE49-F238E27FC236}">
                <a16:creationId xmlns:a16="http://schemas.microsoft.com/office/drawing/2014/main" id="{0A677990-A1BC-48C4-AC5F-28ED5381095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a:extLst>
              <a:ext uri="{FF2B5EF4-FFF2-40B4-BE49-F238E27FC236}">
                <a16:creationId xmlns:a16="http://schemas.microsoft.com/office/drawing/2014/main" id="{B7569631-72E3-4084-B002-7829364641D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1055CCD-E7B9-4E7D-93B9-AC54E428A2D4}" type="slidenum">
              <a:rPr lang="nb-NO" altLang="nb-NO"/>
              <a:pPr/>
              <a:t>‹#›</a:t>
            </a:fld>
            <a:endParaRPr lang="nb-NO" altLang="nb-NO"/>
          </a:p>
        </p:txBody>
      </p:sp>
      <p:sp>
        <p:nvSpPr>
          <p:cNvPr id="2052" name="Freeform 10">
            <a:extLst>
              <a:ext uri="{FF2B5EF4-FFF2-40B4-BE49-F238E27FC236}">
                <a16:creationId xmlns:a16="http://schemas.microsoft.com/office/drawing/2014/main" id="{B5426230-F049-47D2-AFCE-3EEEB53B0B03}"/>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070FD6C0-9E34-4F67-AFF1-7C8D25E39013}"/>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sp>
        <p:nvSpPr>
          <p:cNvPr id="2054" name="Rectangle 2">
            <a:extLst>
              <a:ext uri="{FF2B5EF4-FFF2-40B4-BE49-F238E27FC236}">
                <a16:creationId xmlns:a16="http://schemas.microsoft.com/office/drawing/2014/main" id="{AA3D07EB-73C6-4E7B-A1B5-3007A38A3AF4}"/>
              </a:ext>
            </a:extLst>
          </p:cNvPr>
          <p:cNvSpPr>
            <a:spLocks noGrp="1" noChangeArrowheads="1"/>
          </p:cNvSpPr>
          <p:nvPr>
            <p:ph type="title"/>
          </p:nvPr>
        </p:nvSpPr>
        <p:spPr bwMode="auto">
          <a:xfrm>
            <a:off x="2255838" y="609600"/>
            <a:ext cx="9502775"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2" name="Rectangle 3">
            <a:extLst>
              <a:ext uri="{FF2B5EF4-FFF2-40B4-BE49-F238E27FC236}">
                <a16:creationId xmlns:a16="http://schemas.microsoft.com/office/drawing/2014/main" id="{A4E7CA36-F6EE-4B39-AD66-B88004E63DC4}"/>
              </a:ext>
            </a:extLst>
          </p:cNvPr>
          <p:cNvSpPr>
            <a:spLocks noGrp="1" noChangeArrowheads="1"/>
          </p:cNvSpPr>
          <p:nvPr>
            <p:ph type="body" idx="1"/>
          </p:nvPr>
        </p:nvSpPr>
        <p:spPr bwMode="auto">
          <a:xfrm>
            <a:off x="2255838" y="1981200"/>
            <a:ext cx="9502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pic>
        <p:nvPicPr>
          <p:cNvPr id="1033" name="Bilde 8">
            <a:extLst>
              <a:ext uri="{FF2B5EF4-FFF2-40B4-BE49-F238E27FC236}">
                <a16:creationId xmlns:a16="http://schemas.microsoft.com/office/drawing/2014/main" id="{023D5528-0071-4DB1-B368-83ECAEEE59CB}"/>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Trinity-Logo-small">
            <a:extLst>
              <a:ext uri="{FF2B5EF4-FFF2-40B4-BE49-F238E27FC236}">
                <a16:creationId xmlns:a16="http://schemas.microsoft.com/office/drawing/2014/main" id="{97F426D1-7F3F-4500-A4EA-1DCA1F806AD0}"/>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1" r:id="rId1"/>
    <p:sldLayoutId id="2147483810" r:id="rId2"/>
    <p:sldLayoutId id="2147483802" r:id="rId3"/>
    <p:sldLayoutId id="2147483803" r:id="rId4"/>
    <p:sldLayoutId id="2147483804" r:id="rId5"/>
    <p:sldLayoutId id="2147483805" r:id="rId6"/>
    <p:sldLayoutId id="2147483811" r:id="rId7"/>
    <p:sldLayoutId id="2147483812" r:id="rId8"/>
    <p:sldLayoutId id="2147483806" r:id="rId9"/>
    <p:sldLayoutId id="2147483807" r:id="rId10"/>
    <p:sldLayoutId id="2147483808" r:id="rId11"/>
    <p:sldLayoutId id="2147483809"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824B5EE-9FF7-475F-B58D-EBAF9F50BF99}"/>
              </a:ext>
            </a:extLst>
          </p:cNvPr>
          <p:cNvSpPr/>
          <p:nvPr userDrawn="1"/>
        </p:nvSpPr>
        <p:spPr>
          <a:xfrm>
            <a:off x="-96688" y="-9525"/>
            <a:ext cx="12288688" cy="68675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b-NO"/>
          </a:p>
        </p:txBody>
      </p:sp>
      <p:sp>
        <p:nvSpPr>
          <p:cNvPr id="10" name="Rektangel 9">
            <a:extLst>
              <a:ext uri="{FF2B5EF4-FFF2-40B4-BE49-F238E27FC236}">
                <a16:creationId xmlns:a16="http://schemas.microsoft.com/office/drawing/2014/main" id="{2A717E47-E648-4B28-A817-FA6B772F74A1}"/>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052" name="Freeform 10">
            <a:extLst>
              <a:ext uri="{FF2B5EF4-FFF2-40B4-BE49-F238E27FC236}">
                <a16:creationId xmlns:a16="http://schemas.microsoft.com/office/drawing/2014/main" id="{B5426230-F049-47D2-AFCE-3EEEB53B0B03}"/>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070FD6C0-9E34-4F67-AFF1-7C8D25E39013}"/>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pic>
        <p:nvPicPr>
          <p:cNvPr id="1033" name="Bilde 8">
            <a:extLst>
              <a:ext uri="{FF2B5EF4-FFF2-40B4-BE49-F238E27FC236}">
                <a16:creationId xmlns:a16="http://schemas.microsoft.com/office/drawing/2014/main" id="{023D5528-0071-4DB1-B368-83ECAEEE59CB}"/>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Trinity-Logo-small">
            <a:extLst>
              <a:ext uri="{FF2B5EF4-FFF2-40B4-BE49-F238E27FC236}">
                <a16:creationId xmlns:a16="http://schemas.microsoft.com/office/drawing/2014/main" id="{97F426D1-7F3F-4500-A4EA-1DCA1F806AD0}"/>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7174222"/>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C11CBAF-2EFF-459D-AEFE-8AF6ED32400D}"/>
              </a:ext>
            </a:extLst>
          </p:cNvPr>
          <p:cNvSpPr/>
          <p:nvPr userDrawn="1"/>
        </p:nvSpPr>
        <p:spPr>
          <a:xfrm>
            <a:off x="-21272" y="2718"/>
            <a:ext cx="208823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4AAB3DBB-05F0-4527-B282-732C4BA23094}" type="slidenum">
              <a:rPr lang="nb-NO" altLang="nb-NO"/>
              <a:pPr/>
              <a:t>‹#›</a:t>
            </a:fld>
            <a:endParaRPr lang="nb-NO" altLang="nb-NO"/>
          </a:p>
        </p:txBody>
      </p:sp>
      <p:sp>
        <p:nvSpPr>
          <p:cNvPr id="2052" name="Freeform 10"/>
          <p:cNvSpPr>
            <a:spLocks/>
          </p:cNvSpPr>
          <p:nvPr userDrawn="1"/>
        </p:nvSpPr>
        <p:spPr bwMode="auto">
          <a:xfrm>
            <a:off x="-407697" y="404664"/>
            <a:ext cx="2088232" cy="6453336"/>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p:cNvSpPr>
            <a:spLocks/>
          </p:cNvSpPr>
          <p:nvPr userDrawn="1"/>
        </p:nvSpPr>
        <p:spPr bwMode="auto">
          <a:xfrm>
            <a:off x="-672752" y="-9427"/>
            <a:ext cx="3361399"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chemeClr val="accent6">
                  <a:lumMod val="75000"/>
                </a:schemeClr>
              </a:gs>
              <a:gs pos="100000">
                <a:srgbClr val="FFFFFF"/>
              </a:gs>
            </a:gsLst>
            <a:lin ang="5400000" scaled="1"/>
          </a:gradFill>
          <a:ln>
            <a:noFill/>
          </a:ln>
          <a:effectLst>
            <a:outerShdw dist="38075" algn="ctr" rotWithShape="0">
              <a:schemeClr val="tx1">
                <a:alpha val="75000"/>
              </a:schemeClr>
            </a:outerShdw>
          </a:effectLst>
        </p:spPr>
        <p:txBody>
          <a:bodyPr wrap="none" anchor="ctr"/>
          <a:lstStyle/>
          <a:p>
            <a:pPr>
              <a:defRPr/>
            </a:pPr>
            <a:endParaRPr lang="nb-NO" sz="1800" dirty="0">
              <a:latin typeface="Arial" charset="0"/>
              <a:ea typeface="+mn-ea"/>
            </a:endParaRPr>
          </a:p>
        </p:txBody>
      </p:sp>
      <p:sp>
        <p:nvSpPr>
          <p:cNvPr id="2054" name="Rectangle 2"/>
          <p:cNvSpPr>
            <a:spLocks noGrp="1" noChangeArrowheads="1"/>
          </p:cNvSpPr>
          <p:nvPr>
            <p:ph type="title"/>
          </p:nvPr>
        </p:nvSpPr>
        <p:spPr bwMode="auto">
          <a:xfrm>
            <a:off x="2256367" y="609600"/>
            <a:ext cx="9501717"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1" name="Rectangle 3"/>
          <p:cNvSpPr>
            <a:spLocks noGrp="1" noChangeArrowheads="1"/>
          </p:cNvSpPr>
          <p:nvPr>
            <p:ph type="body" idx="1"/>
          </p:nvPr>
        </p:nvSpPr>
        <p:spPr bwMode="auto">
          <a:xfrm>
            <a:off x="2256367" y="1981200"/>
            <a:ext cx="95017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dirty="0"/>
              <a:t>Click to edit Master text styles</a:t>
            </a:r>
          </a:p>
          <a:p>
            <a:pPr lvl="1"/>
            <a:r>
              <a:rPr lang="en-US" altLang="nb-NO" dirty="0"/>
              <a:t>Second level</a:t>
            </a:r>
          </a:p>
          <a:p>
            <a:pPr lvl="2"/>
            <a:r>
              <a:rPr lang="en-US" altLang="nb-NO" dirty="0"/>
              <a:t>Third level</a:t>
            </a:r>
          </a:p>
          <a:p>
            <a:pPr lvl="3"/>
            <a:r>
              <a:rPr lang="en-US" altLang="nb-NO" dirty="0"/>
              <a:t>Fourth level</a:t>
            </a:r>
          </a:p>
          <a:p>
            <a:pPr lvl="4"/>
            <a:r>
              <a:rPr lang="en-US" altLang="nb-NO" dirty="0"/>
              <a:t>Fifth level</a:t>
            </a:r>
          </a:p>
        </p:txBody>
      </p:sp>
      <p:pic>
        <p:nvPicPr>
          <p:cNvPr id="1032" name="Bilde 8"/>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99485" y="1035050"/>
            <a:ext cx="88394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Trinity-Logo-small"/>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2551" y="95250"/>
            <a:ext cx="972889"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5853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5543590-D5DF-4C1C-A8C1-BBA6B6E7E1C6}"/>
              </a:ext>
            </a:extLst>
          </p:cNvPr>
          <p:cNvSpPr/>
          <p:nvPr userDrawn="1"/>
        </p:nvSpPr>
        <p:spPr>
          <a:xfrm>
            <a:off x="-96838" y="-9525"/>
            <a:ext cx="12288838" cy="68675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b-NO"/>
          </a:p>
        </p:txBody>
      </p:sp>
      <p:sp>
        <p:nvSpPr>
          <p:cNvPr id="10" name="Rektangel 9">
            <a:extLst>
              <a:ext uri="{FF2B5EF4-FFF2-40B4-BE49-F238E27FC236}">
                <a16:creationId xmlns:a16="http://schemas.microsoft.com/office/drawing/2014/main" id="{41FAF971-FE09-4304-A325-EFACEC9327F8}"/>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052" name="Freeform 10">
            <a:extLst>
              <a:ext uri="{FF2B5EF4-FFF2-40B4-BE49-F238E27FC236}">
                <a16:creationId xmlns:a16="http://schemas.microsoft.com/office/drawing/2014/main" id="{04FFB5A3-E410-46F9-99DF-118FBE03E1F4}"/>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3CB98DD6-A755-4C02-8864-EEAB16355F78}"/>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pic>
        <p:nvPicPr>
          <p:cNvPr id="14342" name="Bilde 8">
            <a:extLst>
              <a:ext uri="{FF2B5EF4-FFF2-40B4-BE49-F238E27FC236}">
                <a16:creationId xmlns:a16="http://schemas.microsoft.com/office/drawing/2014/main" id="{CE9A7429-6EF3-46C1-A202-E4E51BF199C2}"/>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1" descr="Trinity-Logo-small">
            <a:extLst>
              <a:ext uri="{FF2B5EF4-FFF2-40B4-BE49-F238E27FC236}">
                <a16:creationId xmlns:a16="http://schemas.microsoft.com/office/drawing/2014/main" id="{B63CB7EE-18A7-46EE-BA8A-05C5AAE5E407}"/>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34014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A717E47-E648-4B28-A817-FA6B772F74A1}"/>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29" name="Rectangle 5">
            <a:extLst>
              <a:ext uri="{FF2B5EF4-FFF2-40B4-BE49-F238E27FC236}">
                <a16:creationId xmlns:a16="http://schemas.microsoft.com/office/drawing/2014/main" id="{0A677990-A1BC-48C4-AC5F-28ED5381095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a:extLst>
              <a:ext uri="{FF2B5EF4-FFF2-40B4-BE49-F238E27FC236}">
                <a16:creationId xmlns:a16="http://schemas.microsoft.com/office/drawing/2014/main" id="{B7569631-72E3-4084-B002-7829364641D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1055CCD-E7B9-4E7D-93B9-AC54E428A2D4}" type="slidenum">
              <a:rPr lang="nb-NO" altLang="nb-NO"/>
              <a:pPr/>
              <a:t>‹#›</a:t>
            </a:fld>
            <a:endParaRPr lang="nb-NO" altLang="nb-NO"/>
          </a:p>
        </p:txBody>
      </p:sp>
      <p:sp>
        <p:nvSpPr>
          <p:cNvPr id="2052" name="Freeform 10">
            <a:extLst>
              <a:ext uri="{FF2B5EF4-FFF2-40B4-BE49-F238E27FC236}">
                <a16:creationId xmlns:a16="http://schemas.microsoft.com/office/drawing/2014/main" id="{B5426230-F049-47D2-AFCE-3EEEB53B0B03}"/>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070FD6C0-9E34-4F67-AFF1-7C8D25E39013}"/>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sp>
        <p:nvSpPr>
          <p:cNvPr id="2054" name="Rectangle 2">
            <a:extLst>
              <a:ext uri="{FF2B5EF4-FFF2-40B4-BE49-F238E27FC236}">
                <a16:creationId xmlns:a16="http://schemas.microsoft.com/office/drawing/2014/main" id="{AA3D07EB-73C6-4E7B-A1B5-3007A38A3AF4}"/>
              </a:ext>
            </a:extLst>
          </p:cNvPr>
          <p:cNvSpPr>
            <a:spLocks noGrp="1" noChangeArrowheads="1"/>
          </p:cNvSpPr>
          <p:nvPr>
            <p:ph type="title"/>
          </p:nvPr>
        </p:nvSpPr>
        <p:spPr bwMode="auto">
          <a:xfrm>
            <a:off x="2255838" y="609600"/>
            <a:ext cx="9502775"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2" name="Rectangle 3">
            <a:extLst>
              <a:ext uri="{FF2B5EF4-FFF2-40B4-BE49-F238E27FC236}">
                <a16:creationId xmlns:a16="http://schemas.microsoft.com/office/drawing/2014/main" id="{A4E7CA36-F6EE-4B39-AD66-B88004E63DC4}"/>
              </a:ext>
            </a:extLst>
          </p:cNvPr>
          <p:cNvSpPr>
            <a:spLocks noGrp="1" noChangeArrowheads="1"/>
          </p:cNvSpPr>
          <p:nvPr>
            <p:ph type="body" idx="1"/>
          </p:nvPr>
        </p:nvSpPr>
        <p:spPr bwMode="auto">
          <a:xfrm>
            <a:off x="2255838" y="1981200"/>
            <a:ext cx="9502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pic>
        <p:nvPicPr>
          <p:cNvPr id="1033" name="Bilde 8">
            <a:extLst>
              <a:ext uri="{FF2B5EF4-FFF2-40B4-BE49-F238E27FC236}">
                <a16:creationId xmlns:a16="http://schemas.microsoft.com/office/drawing/2014/main" id="{023D5528-0071-4DB1-B368-83ECAEEE59CB}"/>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1" descr="Trinity-Logo-small">
            <a:extLst>
              <a:ext uri="{FF2B5EF4-FFF2-40B4-BE49-F238E27FC236}">
                <a16:creationId xmlns:a16="http://schemas.microsoft.com/office/drawing/2014/main" id="{97F426D1-7F3F-4500-A4EA-1DCA1F806AD0}"/>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46914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1C11CBAF-2EFF-459D-AEFE-8AF6ED32400D}"/>
              </a:ext>
            </a:extLst>
          </p:cNvPr>
          <p:cNvSpPr/>
          <p:nvPr userDrawn="1"/>
        </p:nvSpPr>
        <p:spPr>
          <a:xfrm>
            <a:off x="-21272" y="2718"/>
            <a:ext cx="2088232"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4AAB3DBB-05F0-4527-B282-732C4BA23094}" type="slidenum">
              <a:rPr lang="nb-NO" altLang="nb-NO"/>
              <a:pPr/>
              <a:t>‹#›</a:t>
            </a:fld>
            <a:endParaRPr lang="nb-NO" altLang="nb-NO"/>
          </a:p>
        </p:txBody>
      </p:sp>
      <p:sp>
        <p:nvSpPr>
          <p:cNvPr id="2052" name="Freeform 10"/>
          <p:cNvSpPr>
            <a:spLocks/>
          </p:cNvSpPr>
          <p:nvPr userDrawn="1"/>
        </p:nvSpPr>
        <p:spPr bwMode="auto">
          <a:xfrm>
            <a:off x="-407697" y="404664"/>
            <a:ext cx="2088232" cy="6453336"/>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p:cNvSpPr>
            <a:spLocks/>
          </p:cNvSpPr>
          <p:nvPr userDrawn="1"/>
        </p:nvSpPr>
        <p:spPr bwMode="auto">
          <a:xfrm>
            <a:off x="-672752" y="-9427"/>
            <a:ext cx="3361399"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chemeClr val="accent6">
                  <a:lumMod val="75000"/>
                </a:schemeClr>
              </a:gs>
              <a:gs pos="100000">
                <a:srgbClr val="FFFFFF"/>
              </a:gs>
            </a:gsLst>
            <a:lin ang="5400000" scaled="1"/>
          </a:gradFill>
          <a:ln>
            <a:noFill/>
          </a:ln>
          <a:effectLst>
            <a:outerShdw dist="38075" algn="ctr" rotWithShape="0">
              <a:schemeClr val="tx1">
                <a:alpha val="75000"/>
              </a:schemeClr>
            </a:outerShdw>
          </a:effectLst>
        </p:spPr>
        <p:txBody>
          <a:bodyPr wrap="none" anchor="ctr"/>
          <a:lstStyle/>
          <a:p>
            <a:pPr>
              <a:defRPr/>
            </a:pPr>
            <a:endParaRPr lang="nb-NO" sz="1800" dirty="0">
              <a:latin typeface="Arial" charset="0"/>
              <a:ea typeface="+mn-ea"/>
            </a:endParaRPr>
          </a:p>
        </p:txBody>
      </p:sp>
      <p:sp>
        <p:nvSpPr>
          <p:cNvPr id="2054" name="Rectangle 2"/>
          <p:cNvSpPr>
            <a:spLocks noGrp="1" noChangeArrowheads="1"/>
          </p:cNvSpPr>
          <p:nvPr>
            <p:ph type="title"/>
          </p:nvPr>
        </p:nvSpPr>
        <p:spPr bwMode="auto">
          <a:xfrm>
            <a:off x="2256367" y="609600"/>
            <a:ext cx="9501717"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1031" name="Rectangle 3"/>
          <p:cNvSpPr>
            <a:spLocks noGrp="1" noChangeArrowheads="1"/>
          </p:cNvSpPr>
          <p:nvPr>
            <p:ph type="body" idx="1"/>
          </p:nvPr>
        </p:nvSpPr>
        <p:spPr bwMode="auto">
          <a:xfrm>
            <a:off x="2256367" y="1981200"/>
            <a:ext cx="9501717"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dirty="0"/>
              <a:t>Click to edit Master text styles</a:t>
            </a:r>
          </a:p>
          <a:p>
            <a:pPr lvl="1"/>
            <a:r>
              <a:rPr lang="en-US" altLang="nb-NO" dirty="0"/>
              <a:t>Second level</a:t>
            </a:r>
          </a:p>
          <a:p>
            <a:pPr lvl="2"/>
            <a:r>
              <a:rPr lang="en-US" altLang="nb-NO" dirty="0"/>
              <a:t>Third level</a:t>
            </a:r>
          </a:p>
          <a:p>
            <a:pPr lvl="3"/>
            <a:r>
              <a:rPr lang="en-US" altLang="nb-NO" dirty="0"/>
              <a:t>Fourth level</a:t>
            </a:r>
          </a:p>
          <a:p>
            <a:pPr lvl="4"/>
            <a:r>
              <a:rPr lang="en-US" altLang="nb-NO" dirty="0"/>
              <a:t>Fifth level</a:t>
            </a:r>
          </a:p>
        </p:txBody>
      </p:sp>
      <p:pic>
        <p:nvPicPr>
          <p:cNvPr id="1032" name="Bilde 8"/>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99485" y="1035050"/>
            <a:ext cx="88394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Trinity-Logo-small"/>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2551" y="95250"/>
            <a:ext cx="972889"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39223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F5543590-D5DF-4C1C-A8C1-BBA6B6E7E1C6}"/>
              </a:ext>
            </a:extLst>
          </p:cNvPr>
          <p:cNvSpPr/>
          <p:nvPr userDrawn="1"/>
        </p:nvSpPr>
        <p:spPr>
          <a:xfrm>
            <a:off x="-96838" y="-9525"/>
            <a:ext cx="12288838" cy="68675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nb-NO"/>
          </a:p>
        </p:txBody>
      </p:sp>
      <p:sp>
        <p:nvSpPr>
          <p:cNvPr id="10" name="Rektangel 9">
            <a:extLst>
              <a:ext uri="{FF2B5EF4-FFF2-40B4-BE49-F238E27FC236}">
                <a16:creationId xmlns:a16="http://schemas.microsoft.com/office/drawing/2014/main" id="{41FAF971-FE09-4304-A325-EFACEC9327F8}"/>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052" name="Freeform 10">
            <a:extLst>
              <a:ext uri="{FF2B5EF4-FFF2-40B4-BE49-F238E27FC236}">
                <a16:creationId xmlns:a16="http://schemas.microsoft.com/office/drawing/2014/main" id="{04FFB5A3-E410-46F9-99DF-118FBE03E1F4}"/>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3CB98DD6-A755-4C02-8864-EEAB16355F78}"/>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pic>
        <p:nvPicPr>
          <p:cNvPr id="14342" name="Bilde 8">
            <a:extLst>
              <a:ext uri="{FF2B5EF4-FFF2-40B4-BE49-F238E27FC236}">
                <a16:creationId xmlns:a16="http://schemas.microsoft.com/office/drawing/2014/main" id="{CE9A7429-6EF3-46C1-A202-E4E51BF199C2}"/>
              </a:ext>
            </a:extLst>
          </p:cNvPr>
          <p:cNvPicPr>
            <a:picLocks noChangeAspect="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1" descr="Trinity-Logo-small">
            <a:extLst>
              <a:ext uri="{FF2B5EF4-FFF2-40B4-BE49-F238E27FC236}">
                <a16:creationId xmlns:a16="http://schemas.microsoft.com/office/drawing/2014/main" id="{B63CB7EE-18A7-46EE-BA8A-05C5AAE5E407}"/>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42060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FF4C08B-303A-4E35-898B-CF9D12C17CBF}"/>
              </a:ext>
            </a:extLst>
          </p:cNvPr>
          <p:cNvSpPr/>
          <p:nvPr userDrawn="1"/>
        </p:nvSpPr>
        <p:spPr>
          <a:xfrm>
            <a:off x="-20638" y="3175"/>
            <a:ext cx="2087563" cy="47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029" name="Rectangle 5">
            <a:extLst>
              <a:ext uri="{FF2B5EF4-FFF2-40B4-BE49-F238E27FC236}">
                <a16:creationId xmlns:a16="http://schemas.microsoft.com/office/drawing/2014/main" id="{A5B7AE77-D33E-4FE4-A870-0488C69823C7}"/>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nb-NO" altLang="nb-NO"/>
          </a:p>
        </p:txBody>
      </p:sp>
      <p:sp>
        <p:nvSpPr>
          <p:cNvPr id="1030" name="Rectangle 6">
            <a:extLst>
              <a:ext uri="{FF2B5EF4-FFF2-40B4-BE49-F238E27FC236}">
                <a16:creationId xmlns:a16="http://schemas.microsoft.com/office/drawing/2014/main" id="{B4C0514F-DECB-4A61-BE9A-9A162A5661DE}"/>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B3167E16-540A-4AED-BD3C-E0EC795BDF0C}" type="slidenum">
              <a:rPr lang="nb-NO" altLang="nb-NO"/>
              <a:pPr/>
              <a:t>‹#›</a:t>
            </a:fld>
            <a:endParaRPr lang="nb-NO" altLang="nb-NO"/>
          </a:p>
        </p:txBody>
      </p:sp>
      <p:sp>
        <p:nvSpPr>
          <p:cNvPr id="2052" name="Freeform 10">
            <a:extLst>
              <a:ext uri="{FF2B5EF4-FFF2-40B4-BE49-F238E27FC236}">
                <a16:creationId xmlns:a16="http://schemas.microsoft.com/office/drawing/2014/main" id="{5C11D091-2605-412D-8587-2EF76DB51FFA}"/>
              </a:ext>
            </a:extLst>
          </p:cNvPr>
          <p:cNvSpPr>
            <a:spLocks/>
          </p:cNvSpPr>
          <p:nvPr userDrawn="1"/>
        </p:nvSpPr>
        <p:spPr bwMode="auto">
          <a:xfrm>
            <a:off x="-407988" y="404813"/>
            <a:ext cx="2089151" cy="6453187"/>
          </a:xfrm>
          <a:custGeom>
            <a:avLst/>
            <a:gdLst>
              <a:gd name="T0" fmla="*/ 501511888 w 1072"/>
              <a:gd name="T1" fmla="*/ 0 h 3648"/>
              <a:gd name="T2" fmla="*/ 2147483647 w 1072"/>
              <a:gd name="T3" fmla="*/ 0 h 3648"/>
              <a:gd name="T4" fmla="*/ 1451610000 w 1072"/>
              <a:gd name="T5" fmla="*/ 2147483647 h 3648"/>
              <a:gd name="T6" fmla="*/ 501511888 w 1072"/>
              <a:gd name="T7" fmla="*/ 2147483647 h 3648"/>
              <a:gd name="T8" fmla="*/ 501511888 w 1072"/>
              <a:gd name="T9" fmla="*/ 0 h 3648"/>
              <a:gd name="T10" fmla="*/ 0 60000 65536"/>
              <a:gd name="T11" fmla="*/ 0 60000 65536"/>
              <a:gd name="T12" fmla="*/ 0 60000 65536"/>
              <a:gd name="T13" fmla="*/ 0 60000 65536"/>
              <a:gd name="T14" fmla="*/ 0 60000 65536"/>
              <a:gd name="T15" fmla="*/ 0 w 1072"/>
              <a:gd name="T16" fmla="*/ 0 h 3648"/>
              <a:gd name="T17" fmla="*/ 1072 w 1072"/>
              <a:gd name="T18" fmla="*/ 3648 h 3648"/>
            </a:gdLst>
            <a:ahLst/>
            <a:cxnLst>
              <a:cxn ang="T10">
                <a:pos x="T0" y="T1"/>
              </a:cxn>
              <a:cxn ang="T11">
                <a:pos x="T2" y="T3"/>
              </a:cxn>
              <a:cxn ang="T12">
                <a:pos x="T4" y="T5"/>
              </a:cxn>
              <a:cxn ang="T13">
                <a:pos x="T6" y="T7"/>
              </a:cxn>
              <a:cxn ang="T14">
                <a:pos x="T8" y="T9"/>
              </a:cxn>
            </a:cxnLst>
            <a:rect l="T15" t="T16" r="T17" b="T18"/>
            <a:pathLst>
              <a:path w="1072" h="3648">
                <a:moveTo>
                  <a:pt x="199" y="0"/>
                </a:moveTo>
                <a:cubicBezTo>
                  <a:pt x="576" y="0"/>
                  <a:pt x="436" y="0"/>
                  <a:pt x="1072" y="0"/>
                </a:cubicBezTo>
                <a:cubicBezTo>
                  <a:pt x="0" y="1816"/>
                  <a:pt x="488" y="3296"/>
                  <a:pt x="576" y="3648"/>
                </a:cubicBezTo>
                <a:cubicBezTo>
                  <a:pt x="387" y="3648"/>
                  <a:pt x="199" y="3648"/>
                  <a:pt x="199" y="3648"/>
                </a:cubicBezTo>
                <a:cubicBezTo>
                  <a:pt x="136" y="3040"/>
                  <a:pt x="199" y="0"/>
                  <a:pt x="199" y="0"/>
                </a:cubicBezTo>
                <a:close/>
              </a:path>
            </a:pathLst>
          </a:custGeom>
          <a:gradFill rotWithShape="0">
            <a:gsLst>
              <a:gs pos="0">
                <a:srgbClr val="FFFFFF"/>
              </a:gs>
              <a:gs pos="100000">
                <a:schemeClr val="accent6">
                  <a:lumMod val="75000"/>
                </a:schemeClr>
              </a:gs>
            </a:gsLst>
            <a:lin ang="5400000" scaled="1"/>
          </a:gradFill>
          <a:ln>
            <a:noFill/>
          </a:ln>
        </p:spPr>
        <p:txBody>
          <a:bodyPr wrap="none" bIns="46800" anchor="ctr"/>
          <a:lstStyle/>
          <a:p>
            <a:pPr>
              <a:defRPr/>
            </a:pPr>
            <a:endParaRPr lang="nb-NO" sz="1800">
              <a:latin typeface="Arial" charset="0"/>
              <a:ea typeface="+mn-ea"/>
            </a:endParaRPr>
          </a:p>
        </p:txBody>
      </p:sp>
      <p:sp>
        <p:nvSpPr>
          <p:cNvPr id="2053" name="Freeform 8">
            <a:extLst>
              <a:ext uri="{FF2B5EF4-FFF2-40B4-BE49-F238E27FC236}">
                <a16:creationId xmlns:a16="http://schemas.microsoft.com/office/drawing/2014/main" id="{6337C253-7034-4EE3-849D-FE670F9CE21E}"/>
              </a:ext>
            </a:extLst>
          </p:cNvPr>
          <p:cNvSpPr>
            <a:spLocks/>
          </p:cNvSpPr>
          <p:nvPr userDrawn="1"/>
        </p:nvSpPr>
        <p:spPr bwMode="auto">
          <a:xfrm>
            <a:off x="-673100" y="-9525"/>
            <a:ext cx="3362325" cy="6867525"/>
          </a:xfrm>
          <a:custGeom>
            <a:avLst/>
            <a:gdLst>
              <a:gd name="T0" fmla="*/ 2147483647 w 2888"/>
              <a:gd name="T1" fmla="*/ 2147483647 h 4332"/>
              <a:gd name="T2" fmla="*/ 2147483647 w 2888"/>
              <a:gd name="T3" fmla="*/ 2147483647 h 4332"/>
              <a:gd name="T4" fmla="*/ 2147483647 w 2888"/>
              <a:gd name="T5" fmla="*/ 2147483647 h 4332"/>
              <a:gd name="T6" fmla="*/ 2147483647 w 2888"/>
              <a:gd name="T7" fmla="*/ 0 h 4332"/>
              <a:gd name="T8" fmla="*/ 2147483647 w 2888"/>
              <a:gd name="T9" fmla="*/ 2147483647 h 4332"/>
              <a:gd name="T10" fmla="*/ 0 60000 65536"/>
              <a:gd name="T11" fmla="*/ 0 60000 65536"/>
              <a:gd name="T12" fmla="*/ 0 60000 65536"/>
              <a:gd name="T13" fmla="*/ 0 60000 65536"/>
              <a:gd name="T14" fmla="*/ 0 60000 65536"/>
              <a:gd name="T15" fmla="*/ 0 w 2888"/>
              <a:gd name="T16" fmla="*/ 0 h 4332"/>
              <a:gd name="T17" fmla="*/ 2888 w 2888"/>
              <a:gd name="T18" fmla="*/ 4332 h 4332"/>
            </a:gdLst>
            <a:ahLst/>
            <a:cxnLst>
              <a:cxn ang="T10">
                <a:pos x="T0" y="T1"/>
              </a:cxn>
              <a:cxn ang="T11">
                <a:pos x="T2" y="T3"/>
              </a:cxn>
              <a:cxn ang="T12">
                <a:pos x="T4" y="T5"/>
              </a:cxn>
              <a:cxn ang="T13">
                <a:pos x="T6" y="T7"/>
              </a:cxn>
              <a:cxn ang="T14">
                <a:pos x="T8" y="T9"/>
              </a:cxn>
            </a:cxnLst>
            <a:rect l="T15" t="T16" r="T17" b="T18"/>
            <a:pathLst>
              <a:path w="2888" h="4332">
                <a:moveTo>
                  <a:pt x="1039" y="4332"/>
                </a:moveTo>
                <a:cubicBezTo>
                  <a:pt x="1104" y="4332"/>
                  <a:pt x="1169" y="4332"/>
                  <a:pt x="1169" y="4332"/>
                </a:cubicBezTo>
                <a:cubicBezTo>
                  <a:pt x="24" y="1606"/>
                  <a:pt x="2888" y="6"/>
                  <a:pt x="2888" y="6"/>
                </a:cubicBezTo>
                <a:lnTo>
                  <a:pt x="2284" y="0"/>
                </a:lnTo>
                <a:cubicBezTo>
                  <a:pt x="2284" y="0"/>
                  <a:pt x="0" y="1910"/>
                  <a:pt x="1039" y="4332"/>
                </a:cubicBezTo>
                <a:close/>
              </a:path>
            </a:pathLst>
          </a:custGeom>
          <a:gradFill rotWithShape="0">
            <a:gsLst>
              <a:gs pos="0">
                <a:srgbClr val="222268"/>
              </a:gs>
              <a:gs pos="100000">
                <a:srgbClr val="FFFFFF"/>
              </a:gs>
            </a:gsLst>
            <a:lin ang="5400000" scaled="1"/>
          </a:gradFill>
          <a:ln>
            <a:noFill/>
          </a:ln>
          <a:effectLst>
            <a:outerShdw dist="38075" algn="ctr" rotWithShape="0">
              <a:schemeClr val="tx1">
                <a:alpha val="75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nb-NO" sz="1800" dirty="0">
              <a:latin typeface="Arial" charset="0"/>
              <a:ea typeface="+mn-ea"/>
            </a:endParaRPr>
          </a:p>
        </p:txBody>
      </p:sp>
      <p:sp>
        <p:nvSpPr>
          <p:cNvPr id="2054" name="Rectangle 2">
            <a:extLst>
              <a:ext uri="{FF2B5EF4-FFF2-40B4-BE49-F238E27FC236}">
                <a16:creationId xmlns:a16="http://schemas.microsoft.com/office/drawing/2014/main" id="{21475393-59F1-4943-96E0-B688C21CC10F}"/>
              </a:ext>
            </a:extLst>
          </p:cNvPr>
          <p:cNvSpPr>
            <a:spLocks noGrp="1" noChangeArrowheads="1"/>
          </p:cNvSpPr>
          <p:nvPr>
            <p:ph type="title"/>
          </p:nvPr>
        </p:nvSpPr>
        <p:spPr bwMode="auto">
          <a:xfrm>
            <a:off x="2255838" y="609600"/>
            <a:ext cx="9502775" cy="11430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b-NO" dirty="0"/>
              <a:t>Click to edit Master title style</a:t>
            </a:r>
          </a:p>
        </p:txBody>
      </p:sp>
      <p:sp>
        <p:nvSpPr>
          <p:cNvPr id="27656" name="Rectangle 3">
            <a:extLst>
              <a:ext uri="{FF2B5EF4-FFF2-40B4-BE49-F238E27FC236}">
                <a16:creationId xmlns:a16="http://schemas.microsoft.com/office/drawing/2014/main" id="{42C3D71B-C1BD-4AF7-86AB-94AD5E012327}"/>
              </a:ext>
            </a:extLst>
          </p:cNvPr>
          <p:cNvSpPr>
            <a:spLocks noGrp="1" noChangeArrowheads="1"/>
          </p:cNvSpPr>
          <p:nvPr>
            <p:ph type="body" idx="1"/>
          </p:nvPr>
        </p:nvSpPr>
        <p:spPr bwMode="auto">
          <a:xfrm>
            <a:off x="2255838" y="1981200"/>
            <a:ext cx="9502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b-NO"/>
              <a:t>Click to edit Master text styles</a:t>
            </a:r>
          </a:p>
          <a:p>
            <a:pPr lvl="1"/>
            <a:r>
              <a:rPr lang="en-US" altLang="nb-NO"/>
              <a:t>Second level</a:t>
            </a:r>
          </a:p>
          <a:p>
            <a:pPr lvl="2"/>
            <a:r>
              <a:rPr lang="en-US" altLang="nb-NO"/>
              <a:t>Third level</a:t>
            </a:r>
          </a:p>
          <a:p>
            <a:pPr lvl="3"/>
            <a:r>
              <a:rPr lang="en-US" altLang="nb-NO"/>
              <a:t>Fourth level</a:t>
            </a:r>
          </a:p>
          <a:p>
            <a:pPr lvl="4"/>
            <a:r>
              <a:rPr lang="en-US" altLang="nb-NO"/>
              <a:t>Fifth level</a:t>
            </a:r>
          </a:p>
        </p:txBody>
      </p:sp>
      <p:pic>
        <p:nvPicPr>
          <p:cNvPr id="27657" name="Bilde 8">
            <a:extLst>
              <a:ext uri="{FF2B5EF4-FFF2-40B4-BE49-F238E27FC236}">
                <a16:creationId xmlns:a16="http://schemas.microsoft.com/office/drawing/2014/main" id="{A6C61626-C394-4039-89B2-5E386BFA880B}"/>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00013" y="1035050"/>
            <a:ext cx="882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1" descr="Trinity-Logo-small">
            <a:extLst>
              <a:ext uri="{FF2B5EF4-FFF2-40B4-BE49-F238E27FC236}">
                <a16:creationId xmlns:a16="http://schemas.microsoft.com/office/drawing/2014/main" id="{AA44B672-BB89-476B-BC09-57F6B24B4403}"/>
              </a:ext>
            </a:extLst>
          </p:cNvPr>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2550" y="95250"/>
            <a:ext cx="97313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4981003"/>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66.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53.jpe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8" Type="http://schemas.openxmlformats.org/officeDocument/2006/relationships/hyperlink" Target="https://namunorge.no/persontest" TargetMode="External"/><Relationship Id="rId3" Type="http://schemas.openxmlformats.org/officeDocument/2006/relationships/image" Target="../media/image54.emf"/><Relationship Id="rId7" Type="http://schemas.openxmlformats.org/officeDocument/2006/relationships/image" Target="../media/image57.png"/><Relationship Id="rId12"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89.xml"/><Relationship Id="rId6" Type="http://schemas.microsoft.com/office/2007/relationships/hdphoto" Target="../media/hdphoto2.wdp"/><Relationship Id="rId11" Type="http://schemas.openxmlformats.org/officeDocument/2006/relationships/image" Target="../media/image60.emf"/><Relationship Id="rId5" Type="http://schemas.openxmlformats.org/officeDocument/2006/relationships/image" Target="../media/image56.png"/><Relationship Id="rId10" Type="http://schemas.openxmlformats.org/officeDocument/2006/relationships/image" Target="../media/image59.emf"/><Relationship Id="rId4" Type="http://schemas.openxmlformats.org/officeDocument/2006/relationships/image" Target="../media/image55.png"/><Relationship Id="rId9" Type="http://schemas.openxmlformats.org/officeDocument/2006/relationships/image" Target="../media/image58.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n-NO" altLang="nb-NO" sz="1800">
              <a:latin typeface="Calibri" panose="020F0502020204030204" pitchFamily="34" charset="0"/>
            </a:endParaRPr>
          </a:p>
        </p:txBody>
      </p:sp>
      <p:sp>
        <p:nvSpPr>
          <p:cNvPr id="50180" name="Plassholder for innhold 3">
            <a:extLst>
              <a:ext uri="{FF2B5EF4-FFF2-40B4-BE49-F238E27FC236}">
                <a16:creationId xmlns:a16="http://schemas.microsoft.com/office/drawing/2014/main" id="{7DF6D211-F87A-4811-A712-F6C4338C02F9}"/>
              </a:ext>
            </a:extLst>
          </p:cNvPr>
          <p:cNvSpPr>
            <a:spLocks noGrp="1" noChangeArrowheads="1"/>
          </p:cNvSpPr>
          <p:nvPr>
            <p:ph type="body" idx="1"/>
          </p:nvPr>
        </p:nvSpPr>
        <p:spPr>
          <a:xfrm>
            <a:off x="1199456" y="2132856"/>
            <a:ext cx="3600401" cy="4114800"/>
          </a:xfrm>
        </p:spPr>
        <p:txBody>
          <a:bodyPr/>
          <a:lstStyle/>
          <a:p>
            <a:pPr marL="0" indent="0">
              <a:buNone/>
            </a:pPr>
            <a:r>
              <a:rPr lang="nn-NO" altLang="nb-NO" sz="4800" dirty="0">
                <a:ea typeface="ＭＳ Ｐゴシック" panose="020B0600070205080204" pitchFamily="34" charset="-128"/>
              </a:rPr>
              <a:t>Velkommen</a:t>
            </a:r>
          </a:p>
          <a:p>
            <a:pPr marL="0" indent="0">
              <a:buNone/>
            </a:pPr>
            <a:r>
              <a:rPr lang="nn-NO" altLang="nb-NO" dirty="0">
                <a:ea typeface="ＭＳ Ｐゴシック" panose="020B0600070205080204" pitchFamily="34" charset="-128"/>
              </a:rPr>
              <a:t>til tysdagstreff </a:t>
            </a:r>
          </a:p>
          <a:p>
            <a:pPr marL="0" indent="0">
              <a:buNone/>
            </a:pPr>
            <a:r>
              <a:rPr lang="nn-NO" altLang="nb-NO" dirty="0">
                <a:ea typeface="ＭＳ Ｐゴシック" panose="020B0600070205080204" pitchFamily="34" charset="-128"/>
              </a:rPr>
              <a:t>i Sæbø kyrkje</a:t>
            </a:r>
          </a:p>
          <a:p>
            <a:pPr marL="0" indent="0">
              <a:buNone/>
            </a:pPr>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pPr marL="0" indent="0">
              <a:buNone/>
            </a:pPr>
            <a:r>
              <a:rPr lang="nn-NO" altLang="nb-NO" dirty="0">
                <a:ea typeface="ＭＳ Ｐゴシック" panose="020B0600070205080204" pitchFamily="34" charset="-128"/>
              </a:rPr>
              <a:t>Tema: </a:t>
            </a:r>
            <a:r>
              <a:rPr lang="nn-NO" altLang="nb-NO" dirty="0" err="1">
                <a:ea typeface="ＭＳ Ｐゴシック" panose="020B0600070205080204" pitchFamily="34" charset="-128"/>
              </a:rPr>
              <a:t>Trusspråk</a:t>
            </a:r>
            <a:endParaRPr lang="nn-NO" altLang="nb-NO" dirty="0">
              <a:ea typeface="ＭＳ Ｐゴシック" panose="020B0600070205080204" pitchFamily="34" charset="-128"/>
            </a:endParaRPr>
          </a:p>
          <a:p>
            <a:pPr marL="0" indent="0">
              <a:buNone/>
            </a:pPr>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pPr>
              <a:buFontTx/>
              <a:buNone/>
            </a:pPr>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p:txBody>
      </p:sp>
      <p:pic>
        <p:nvPicPr>
          <p:cNvPr id="614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375" y="1052897"/>
            <a:ext cx="6333488" cy="4752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975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rosspråk">
            <a:extLst>
              <a:ext uri="{FF2B5EF4-FFF2-40B4-BE49-F238E27FC236}">
                <a16:creationId xmlns:a16="http://schemas.microsoft.com/office/drawing/2014/main" id="{3F01B96C-1603-4DE3-B900-7044E67F2DBC}"/>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0834" y="1772816"/>
            <a:ext cx="5087937"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7">
            <a:extLst>
              <a:ext uri="{FF2B5EF4-FFF2-40B4-BE49-F238E27FC236}">
                <a16:creationId xmlns:a16="http://schemas.microsoft.com/office/drawing/2014/main" id="{5BEE479C-AC6A-4971-9C1E-F884EB5214E9}"/>
              </a:ext>
            </a:extLst>
          </p:cNvPr>
          <p:cNvSpPr>
            <a:spLocks noChangeArrowheads="1" noChangeShapeType="1" noTextEdit="1"/>
          </p:cNvSpPr>
          <p:nvPr/>
        </p:nvSpPr>
        <p:spPr bwMode="auto">
          <a:xfrm>
            <a:off x="6379359" y="1979068"/>
            <a:ext cx="936625" cy="144463"/>
          </a:xfrm>
          <a:prstGeom prst="rect">
            <a:avLst/>
          </a:prstGeom>
        </p:spPr>
        <p:txBody>
          <a:bodyPr spcFirstLastPara="1" wrap="none" fromWordArt="1">
            <a:prstTxWarp prst="textArchUp">
              <a:avLst>
                <a:gd name="adj" fmla="val 10800000"/>
              </a:avLst>
            </a:prstTxWarp>
          </a:bodyPr>
          <a:lstStyle/>
          <a:p>
            <a:pPr algn="ctr"/>
            <a:r>
              <a:rPr lang="nb-NO" sz="4800" kern="10">
                <a:ln w="9525" cap="sq">
                  <a:solidFill>
                    <a:srgbClr val="000000"/>
                  </a:solidFill>
                  <a:round/>
                  <a:headEnd type="none" w="sm" len="sm"/>
                  <a:tailEnd type="none" w="sm" len="sm"/>
                </a:ln>
                <a:solidFill>
                  <a:srgbClr val="000000"/>
                </a:solidFill>
                <a:cs typeface="Arial" panose="020B0604020202020204" pitchFamily="34" charset="0"/>
              </a:rPr>
              <a:t>VERDEN</a:t>
            </a:r>
          </a:p>
        </p:txBody>
      </p:sp>
      <p:sp>
        <p:nvSpPr>
          <p:cNvPr id="4" name="WordArt 8">
            <a:extLst>
              <a:ext uri="{FF2B5EF4-FFF2-40B4-BE49-F238E27FC236}">
                <a16:creationId xmlns:a16="http://schemas.microsoft.com/office/drawing/2014/main" id="{8738F195-0E01-4016-8A76-34F5DF7B1B0A}"/>
              </a:ext>
            </a:extLst>
          </p:cNvPr>
          <p:cNvSpPr>
            <a:spLocks noChangeArrowheads="1" noChangeShapeType="1" noTextEdit="1"/>
          </p:cNvSpPr>
          <p:nvPr/>
        </p:nvSpPr>
        <p:spPr bwMode="auto">
          <a:xfrm rot="14400000">
            <a:off x="4441815" y="5259637"/>
            <a:ext cx="855662" cy="107950"/>
          </a:xfrm>
          <a:prstGeom prst="rect">
            <a:avLst/>
          </a:prstGeom>
        </p:spPr>
        <p:txBody>
          <a:bodyPr spcFirstLastPara="1" wrap="none" fromWordArt="1">
            <a:prstTxWarp prst="textArchUp">
              <a:avLst>
                <a:gd name="adj" fmla="val 10800000"/>
              </a:avLst>
            </a:prstTxWarp>
          </a:bodyPr>
          <a:lstStyle/>
          <a:p>
            <a:pPr algn="ctr"/>
            <a:r>
              <a:rPr lang="nb-NO" sz="3600" kern="10">
                <a:ln w="9525" cap="sq">
                  <a:solidFill>
                    <a:srgbClr val="000000"/>
                  </a:solidFill>
                  <a:round/>
                  <a:headEnd type="none" w="sm" len="sm"/>
                  <a:tailEnd type="none" w="sm" len="sm"/>
                </a:ln>
                <a:solidFill>
                  <a:srgbClr val="000000"/>
                </a:solidFill>
                <a:cs typeface="Arial" panose="020B0604020202020204" pitchFamily="34" charset="0"/>
              </a:rPr>
              <a:t>ÅNDEN</a:t>
            </a:r>
          </a:p>
        </p:txBody>
      </p:sp>
      <p:sp>
        <p:nvSpPr>
          <p:cNvPr id="5" name="WordArt 9">
            <a:extLst>
              <a:ext uri="{FF2B5EF4-FFF2-40B4-BE49-F238E27FC236}">
                <a16:creationId xmlns:a16="http://schemas.microsoft.com/office/drawing/2014/main" id="{8E3B01F6-9143-4BC0-9082-C47D519DDB57}"/>
              </a:ext>
            </a:extLst>
          </p:cNvPr>
          <p:cNvSpPr>
            <a:spLocks noChangeArrowheads="1" noChangeShapeType="1" noTextEdit="1"/>
          </p:cNvSpPr>
          <p:nvPr/>
        </p:nvSpPr>
        <p:spPr bwMode="auto">
          <a:xfrm rot="7200000">
            <a:off x="8180378" y="5323137"/>
            <a:ext cx="855662" cy="107950"/>
          </a:xfrm>
          <a:prstGeom prst="rect">
            <a:avLst/>
          </a:prstGeom>
        </p:spPr>
        <p:txBody>
          <a:bodyPr spcFirstLastPara="1" wrap="none" fromWordArt="1">
            <a:prstTxWarp prst="textArchUp">
              <a:avLst>
                <a:gd name="adj" fmla="val 10800000"/>
              </a:avLst>
            </a:prstTxWarp>
          </a:bodyPr>
          <a:lstStyle/>
          <a:p>
            <a:pPr algn="ctr"/>
            <a:r>
              <a:rPr lang="nb-NO" sz="3200" kern="10">
                <a:ln w="9525" cap="sq">
                  <a:solidFill>
                    <a:srgbClr val="000000"/>
                  </a:solidFill>
                  <a:round/>
                  <a:headEnd type="none" w="sm" len="sm"/>
                  <a:tailEnd type="none" w="sm" len="sm"/>
                </a:ln>
                <a:solidFill>
                  <a:srgbClr val="000000"/>
                </a:solidFill>
                <a:cs typeface="Arial" panose="020B0604020202020204" pitchFamily="34" charset="0"/>
              </a:rPr>
              <a:t>ORDET</a:t>
            </a:r>
          </a:p>
        </p:txBody>
      </p:sp>
      <p:sp>
        <p:nvSpPr>
          <p:cNvPr id="6" name="WordArt 10">
            <a:extLst>
              <a:ext uri="{FF2B5EF4-FFF2-40B4-BE49-F238E27FC236}">
                <a16:creationId xmlns:a16="http://schemas.microsoft.com/office/drawing/2014/main" id="{4F3DA131-37F6-40FE-97DE-3E384E90890E}"/>
              </a:ext>
            </a:extLst>
          </p:cNvPr>
          <p:cNvSpPr>
            <a:spLocks noChangeArrowheads="1" noChangeShapeType="1" noTextEdit="1"/>
          </p:cNvSpPr>
          <p:nvPr/>
        </p:nvSpPr>
        <p:spPr bwMode="auto">
          <a:xfrm rot="5400000">
            <a:off x="6307921" y="5090568"/>
            <a:ext cx="969963"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Asketisk</a:t>
            </a:r>
          </a:p>
        </p:txBody>
      </p:sp>
      <p:sp>
        <p:nvSpPr>
          <p:cNvPr id="7" name="WordArt 11">
            <a:extLst>
              <a:ext uri="{FF2B5EF4-FFF2-40B4-BE49-F238E27FC236}">
                <a16:creationId xmlns:a16="http://schemas.microsoft.com/office/drawing/2014/main" id="{7EB0E387-F3F8-49C2-9EE3-FF868D699A07}"/>
              </a:ext>
            </a:extLst>
          </p:cNvPr>
          <p:cNvSpPr>
            <a:spLocks noChangeArrowheads="1" noChangeShapeType="1" noTextEdit="1"/>
          </p:cNvSpPr>
          <p:nvPr/>
        </p:nvSpPr>
        <p:spPr bwMode="auto">
          <a:xfrm rot="19800000">
            <a:off x="7187396" y="3528468"/>
            <a:ext cx="1368425" cy="250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Læremotivert</a:t>
            </a:r>
          </a:p>
        </p:txBody>
      </p:sp>
      <p:sp>
        <p:nvSpPr>
          <p:cNvPr id="8" name="WordArt 12">
            <a:extLst>
              <a:ext uri="{FF2B5EF4-FFF2-40B4-BE49-F238E27FC236}">
                <a16:creationId xmlns:a16="http://schemas.microsoft.com/office/drawing/2014/main" id="{0B1A31B6-6B8A-4BA8-B390-404AACE62831}"/>
              </a:ext>
            </a:extLst>
          </p:cNvPr>
          <p:cNvSpPr>
            <a:spLocks noChangeArrowheads="1" noChangeShapeType="1" noTextEdit="1"/>
          </p:cNvSpPr>
          <p:nvPr/>
        </p:nvSpPr>
        <p:spPr bwMode="auto">
          <a:xfrm rot="600000">
            <a:off x="7288996" y="4382543"/>
            <a:ext cx="1441450"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Bibelmotivert</a:t>
            </a:r>
          </a:p>
        </p:txBody>
      </p:sp>
      <p:sp>
        <p:nvSpPr>
          <p:cNvPr id="9" name="WordArt 13">
            <a:extLst>
              <a:ext uri="{FF2B5EF4-FFF2-40B4-BE49-F238E27FC236}">
                <a16:creationId xmlns:a16="http://schemas.microsoft.com/office/drawing/2014/main" id="{91696282-7E8F-47AC-AB3D-96A2CD22C0A5}"/>
              </a:ext>
            </a:extLst>
          </p:cNvPr>
          <p:cNvSpPr>
            <a:spLocks noChangeArrowheads="1" noChangeShapeType="1" noTextEdit="1"/>
          </p:cNvSpPr>
          <p:nvPr/>
        </p:nvSpPr>
        <p:spPr bwMode="auto">
          <a:xfrm rot="3000000">
            <a:off x="6933396" y="4906419"/>
            <a:ext cx="935037"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Delende</a:t>
            </a:r>
          </a:p>
        </p:txBody>
      </p:sp>
      <p:sp>
        <p:nvSpPr>
          <p:cNvPr id="10" name="WordArt 14">
            <a:extLst>
              <a:ext uri="{FF2B5EF4-FFF2-40B4-BE49-F238E27FC236}">
                <a16:creationId xmlns:a16="http://schemas.microsoft.com/office/drawing/2014/main" id="{78E73DC4-45E2-4F0E-B2CE-0675D48BD008}"/>
              </a:ext>
            </a:extLst>
          </p:cNvPr>
          <p:cNvSpPr>
            <a:spLocks noChangeArrowheads="1" noChangeShapeType="1" noTextEdit="1"/>
          </p:cNvSpPr>
          <p:nvPr/>
        </p:nvSpPr>
        <p:spPr bwMode="auto">
          <a:xfrm rot="7800000">
            <a:off x="5343515" y="5064374"/>
            <a:ext cx="1368425"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Entusiastisk</a:t>
            </a:r>
          </a:p>
        </p:txBody>
      </p:sp>
      <p:sp>
        <p:nvSpPr>
          <p:cNvPr id="11" name="WordArt 15">
            <a:extLst>
              <a:ext uri="{FF2B5EF4-FFF2-40B4-BE49-F238E27FC236}">
                <a16:creationId xmlns:a16="http://schemas.microsoft.com/office/drawing/2014/main" id="{9D90F33C-4678-4860-B2A9-FFB12B71DC05}"/>
              </a:ext>
            </a:extLst>
          </p:cNvPr>
          <p:cNvSpPr>
            <a:spLocks noChangeArrowheads="1" noChangeShapeType="1" noTextEdit="1"/>
          </p:cNvSpPr>
          <p:nvPr/>
        </p:nvSpPr>
        <p:spPr bwMode="auto">
          <a:xfrm rot="10200000">
            <a:off x="5431621" y="4295231"/>
            <a:ext cx="828675" cy="288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Mystisk</a:t>
            </a:r>
          </a:p>
        </p:txBody>
      </p:sp>
      <p:sp>
        <p:nvSpPr>
          <p:cNvPr id="12" name="WordArt 16">
            <a:extLst>
              <a:ext uri="{FF2B5EF4-FFF2-40B4-BE49-F238E27FC236}">
                <a16:creationId xmlns:a16="http://schemas.microsoft.com/office/drawing/2014/main" id="{C24FC950-C702-404C-B313-E2B67F18535D}"/>
              </a:ext>
            </a:extLst>
          </p:cNvPr>
          <p:cNvSpPr>
            <a:spLocks noChangeArrowheads="1" noChangeShapeType="1" noTextEdit="1"/>
          </p:cNvSpPr>
          <p:nvPr/>
        </p:nvSpPr>
        <p:spPr bwMode="auto">
          <a:xfrm rot="12600000">
            <a:off x="5398284" y="3588793"/>
            <a:ext cx="1008062"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Symbolsk</a:t>
            </a:r>
          </a:p>
        </p:txBody>
      </p:sp>
      <p:sp>
        <p:nvSpPr>
          <p:cNvPr id="13" name="WordArt 17">
            <a:extLst>
              <a:ext uri="{FF2B5EF4-FFF2-40B4-BE49-F238E27FC236}">
                <a16:creationId xmlns:a16="http://schemas.microsoft.com/office/drawing/2014/main" id="{2CB9DA45-D1B4-44AA-883C-A8C8E6031828}"/>
              </a:ext>
            </a:extLst>
          </p:cNvPr>
          <p:cNvSpPr>
            <a:spLocks noChangeArrowheads="1" noChangeShapeType="1" noTextEdit="1"/>
          </p:cNvSpPr>
          <p:nvPr/>
        </p:nvSpPr>
        <p:spPr bwMode="auto">
          <a:xfrm rot="15000000">
            <a:off x="5911046" y="3145881"/>
            <a:ext cx="985838"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Sensorisk</a:t>
            </a:r>
          </a:p>
        </p:txBody>
      </p:sp>
      <p:sp>
        <p:nvSpPr>
          <p:cNvPr id="14" name="WordArt 18">
            <a:extLst>
              <a:ext uri="{FF2B5EF4-FFF2-40B4-BE49-F238E27FC236}">
                <a16:creationId xmlns:a16="http://schemas.microsoft.com/office/drawing/2014/main" id="{F5275966-AB6B-4ABC-952E-BDBD5EABDFBB}"/>
              </a:ext>
            </a:extLst>
          </p:cNvPr>
          <p:cNvSpPr>
            <a:spLocks noChangeArrowheads="1" noChangeShapeType="1" noTextEdit="1"/>
          </p:cNvSpPr>
          <p:nvPr/>
        </p:nvSpPr>
        <p:spPr bwMode="auto">
          <a:xfrm rot="17400000">
            <a:off x="6683365" y="3148262"/>
            <a:ext cx="971550"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Rasjonell</a:t>
            </a:r>
          </a:p>
        </p:txBody>
      </p:sp>
      <p:sp>
        <p:nvSpPr>
          <p:cNvPr id="17" name="Tittel 1">
            <a:extLst>
              <a:ext uri="{FF2B5EF4-FFF2-40B4-BE49-F238E27FC236}">
                <a16:creationId xmlns:a16="http://schemas.microsoft.com/office/drawing/2014/main" id="{7946AFEA-4105-4C30-8971-FEE80C4D5BBF}"/>
              </a:ext>
            </a:extLst>
          </p:cNvPr>
          <p:cNvSpPr txBox="1">
            <a:spLocks/>
          </p:cNvSpPr>
          <p:nvPr/>
        </p:nvSpPr>
        <p:spPr bwMode="auto">
          <a:xfrm>
            <a:off x="2710557" y="72008"/>
            <a:ext cx="8281987" cy="13509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b-NO" altLang="nb-NO" sz="4400" dirty="0">
                <a:solidFill>
                  <a:srgbClr val="222268"/>
                </a:solidFill>
                <a:latin typeface="Trebuchet MS" panose="020B0603020202020204" pitchFamily="34" charset="0"/>
              </a:rPr>
              <a:t>Vi lytter og snakker til Gud</a:t>
            </a:r>
          </a:p>
        </p:txBody>
      </p:sp>
      <p:sp>
        <p:nvSpPr>
          <p:cNvPr id="16" name="TekstSylinder 15">
            <a:extLst>
              <a:ext uri="{FF2B5EF4-FFF2-40B4-BE49-F238E27FC236}">
                <a16:creationId xmlns:a16="http://schemas.microsoft.com/office/drawing/2014/main" id="{29818232-3BD6-4F62-BD93-1667279EB065}"/>
              </a:ext>
            </a:extLst>
          </p:cNvPr>
          <p:cNvSpPr txBox="1"/>
          <p:nvPr/>
        </p:nvSpPr>
        <p:spPr>
          <a:xfrm>
            <a:off x="4544530" y="1087939"/>
            <a:ext cx="4496744" cy="584775"/>
          </a:xfrm>
          <a:prstGeom prst="rect">
            <a:avLst/>
          </a:prstGeom>
          <a:noFill/>
        </p:spPr>
        <p:txBody>
          <a:bodyPr wrap="none" rtlCol="0">
            <a:spAutoFit/>
          </a:bodyPr>
          <a:lstStyle/>
          <a:p>
            <a:r>
              <a:rPr lang="nb-NO" sz="3200" i="1" dirty="0">
                <a:latin typeface="+mn-lt"/>
              </a:rPr>
              <a:t>- 3 grupper og 9 trosspråk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par>
                          <p:cTn id="11" fill="hold" nodeType="afterGroup">
                            <p:stCondLst>
                              <p:cond delay="1000"/>
                            </p:stCondLst>
                            <p:childTnLst>
                              <p:par>
                                <p:cTn id="12" presetID="3"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1000"/>
                            </p:stCondLst>
                            <p:childTnLst>
                              <p:par>
                                <p:cTn id="15" presetID="3"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nodeType="afterGroup">
                            <p:stCondLst>
                              <p:cond delay="1000"/>
                            </p:stCondLst>
                            <p:childTnLst>
                              <p:par>
                                <p:cTn id="18" presetID="3"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Bilde 10" descr="Et bilde som inneholder natur, utendørs, sky, skyer&#10;&#10;Automatisk generert beskrivelse">
            <a:extLst>
              <a:ext uri="{FF2B5EF4-FFF2-40B4-BE49-F238E27FC236}">
                <a16:creationId xmlns:a16="http://schemas.microsoft.com/office/drawing/2014/main" id="{9C9743F9-DAE9-46BB-B469-129AC49D98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Bilde 5">
            <a:extLst>
              <a:ext uri="{FF2B5EF4-FFF2-40B4-BE49-F238E27FC236}">
                <a16:creationId xmlns:a16="http://schemas.microsoft.com/office/drawing/2014/main" id="{F1B8D10D-8DFA-47C6-A29D-681152EDAE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64010" y="188641"/>
            <a:ext cx="5304032" cy="6630040"/>
          </a:xfrm>
          <a:prstGeom prst="rect">
            <a:avLst/>
          </a:prstGeom>
        </p:spPr>
      </p:pic>
      <p:pic>
        <p:nvPicPr>
          <p:cNvPr id="9" name="Bilde 8" descr="Et bilde som inneholder bord, angi&#10;&#10;Automatisk generert beskrivelse">
            <a:extLst>
              <a:ext uri="{FF2B5EF4-FFF2-40B4-BE49-F238E27FC236}">
                <a16:creationId xmlns:a16="http://schemas.microsoft.com/office/drawing/2014/main" id="{0B742EE7-9DC0-492C-A7B0-57740254D9C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500"/>
          <a:stretch/>
        </p:blipFill>
        <p:spPr>
          <a:xfrm>
            <a:off x="-2472952" y="-243408"/>
            <a:ext cx="6604577" cy="7235999"/>
          </a:xfrm>
          <a:prstGeom prst="rect">
            <a:avLst/>
          </a:prstGeom>
          <a:ln>
            <a:noFill/>
          </a:ln>
          <a:effectLst>
            <a:softEdge rad="112500"/>
          </a:effectLst>
        </p:spPr>
      </p:pic>
      <p:pic>
        <p:nvPicPr>
          <p:cNvPr id="14" name="Bilde 13">
            <a:extLst>
              <a:ext uri="{FF2B5EF4-FFF2-40B4-BE49-F238E27FC236}">
                <a16:creationId xmlns:a16="http://schemas.microsoft.com/office/drawing/2014/main" id="{A6E3EA62-13DB-4E39-AF81-FC1E64E9749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39616" y="2348880"/>
            <a:ext cx="2776230" cy="5496375"/>
          </a:xfrm>
          <a:prstGeom prst="rect">
            <a:avLst/>
          </a:prstGeom>
        </p:spPr>
      </p:pic>
    </p:spTree>
    <p:extLst>
      <p:ext uri="{BB962C8B-B14F-4D97-AF65-F5344CB8AC3E}">
        <p14:creationId xmlns:p14="http://schemas.microsoft.com/office/powerpoint/2010/main" val="2128703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7">
            <a:extLst>
              <a:ext uri="{FF2B5EF4-FFF2-40B4-BE49-F238E27FC236}">
                <a16:creationId xmlns:a16="http://schemas.microsoft.com/office/drawing/2014/main" id="{8DC39063-0A89-41A6-A09B-2AC55A4B5E0F}"/>
              </a:ext>
            </a:extLst>
          </p:cNvPr>
          <p:cNvSpPr>
            <a:spLocks noGrp="1" noChangeArrowheads="1"/>
          </p:cNvSpPr>
          <p:nvPr>
            <p:ph type="title"/>
          </p:nvPr>
        </p:nvSpPr>
        <p:spPr>
          <a:xfrm>
            <a:off x="2999656" y="476251"/>
            <a:ext cx="3048000"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Sensorisk</a:t>
            </a:r>
          </a:p>
        </p:txBody>
      </p:sp>
      <p:sp>
        <p:nvSpPr>
          <p:cNvPr id="36866" name="Plassholder for innhold 3">
            <a:extLst>
              <a:ext uri="{FF2B5EF4-FFF2-40B4-BE49-F238E27FC236}">
                <a16:creationId xmlns:a16="http://schemas.microsoft.com/office/drawing/2014/main" id="{02114891-B437-4085-823B-A4CDEE67C183}"/>
              </a:ext>
            </a:extLst>
          </p:cNvPr>
          <p:cNvSpPr>
            <a:spLocks noGrp="1" noChangeArrowheads="1"/>
          </p:cNvSpPr>
          <p:nvPr>
            <p:ph type="body" idx="1"/>
          </p:nvPr>
        </p:nvSpPr>
        <p:spPr/>
        <p:txBody>
          <a:bodyPr/>
          <a:lstStyle/>
          <a:p>
            <a:endParaRPr lang="nn-NO" altLang="nb-NO" dirty="0">
              <a:ea typeface="ＭＳ Ｐゴシック" panose="020B0600070205080204" pitchFamily="34" charset="-128"/>
            </a:endParaRPr>
          </a:p>
          <a:p>
            <a:endParaRPr lang="nn-NO" altLang="nb-NO" i="1"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pPr>
              <a:buFontTx/>
              <a:buNone/>
            </a:pPr>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p:txBody>
      </p:sp>
      <p:sp>
        <p:nvSpPr>
          <p:cNvPr id="9" name="Text Box 7">
            <a:extLst>
              <a:ext uri="{FF2B5EF4-FFF2-40B4-BE49-F238E27FC236}">
                <a16:creationId xmlns:a16="http://schemas.microsoft.com/office/drawing/2014/main" id="{2710BA1E-24F7-4976-BA13-18469074B813}"/>
              </a:ext>
            </a:extLst>
          </p:cNvPr>
          <p:cNvSpPr txBox="1">
            <a:spLocks noChangeArrowheads="1"/>
          </p:cNvSpPr>
          <p:nvPr/>
        </p:nvSpPr>
        <p:spPr bwMode="auto">
          <a:xfrm>
            <a:off x="3647357" y="1260624"/>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12" name="Bilde 11" descr="Et bilde som inneholder virvelløse dyr, leddyr, tanglopper&#10;&#10;Automatisk generert beskrivelse">
            <a:extLst>
              <a:ext uri="{FF2B5EF4-FFF2-40B4-BE49-F238E27FC236}">
                <a16:creationId xmlns:a16="http://schemas.microsoft.com/office/drawing/2014/main" id="{D532D084-4F30-45F6-BA13-8A96D579956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a:ext>
            </a:extLst>
          </a:blip>
          <a:stretch>
            <a:fillRect/>
          </a:stretch>
        </p:blipFill>
        <p:spPr>
          <a:xfrm>
            <a:off x="6371527" y="260649"/>
            <a:ext cx="5722047" cy="6336704"/>
          </a:xfrm>
          <a:prstGeom prst="rect">
            <a:avLst/>
          </a:prstGeom>
        </p:spPr>
      </p:pic>
    </p:spTree>
    <p:extLst>
      <p:ext uri="{BB962C8B-B14F-4D97-AF65-F5344CB8AC3E}">
        <p14:creationId xmlns:p14="http://schemas.microsoft.com/office/powerpoint/2010/main" val="2693427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728DA10B-2EEF-4B51-97BE-C13B6D725C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19472"/>
            <a:ext cx="12191999" cy="8128000"/>
          </a:xfrm>
          <a:prstGeom prst="rect">
            <a:avLst/>
          </a:prstGeom>
        </p:spPr>
      </p:pic>
    </p:spTree>
    <p:extLst>
      <p:ext uri="{BB962C8B-B14F-4D97-AF65-F5344CB8AC3E}">
        <p14:creationId xmlns:p14="http://schemas.microsoft.com/office/powerpoint/2010/main" val="121354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9D270B9D-CD47-404D-8587-B037B9B892ED}"/>
              </a:ext>
            </a:extLst>
          </p:cNvPr>
          <p:cNvSpPr>
            <a:spLocks noGrp="1" noChangeArrowheads="1"/>
          </p:cNvSpPr>
          <p:nvPr>
            <p:ph type="title"/>
          </p:nvPr>
        </p:nvSpPr>
        <p:spPr>
          <a:xfrm>
            <a:off x="2926780" y="525464"/>
            <a:ext cx="3097212" cy="815975"/>
          </a:xfrm>
        </p:spPr>
        <p:txBody>
          <a:bodyPr/>
          <a:lstStyle/>
          <a:p>
            <a:r>
              <a:rPr lang="nn-NO" altLang="nb-NO" dirty="0">
                <a:latin typeface="Trebuchet MS" panose="020B0603020202020204" pitchFamily="34" charset="0"/>
                <a:ea typeface="ＭＳ Ｐゴシック" panose="020B0600070205080204" pitchFamily="34" charset="-128"/>
              </a:rPr>
              <a:t>Rasjonelt</a:t>
            </a:r>
            <a:endParaRPr lang="nb-NO" altLang="nb-NO" sz="4000" dirty="0">
              <a:latin typeface="Trebuchet MS" panose="020B0603020202020204" pitchFamily="34" charset="0"/>
              <a:ea typeface="ＭＳ Ｐゴシック" panose="020B0600070205080204" pitchFamily="34" charset="-128"/>
            </a:endParaRPr>
          </a:p>
        </p:txBody>
      </p:sp>
      <p:sp>
        <p:nvSpPr>
          <p:cNvPr id="12" name="Text Box 7">
            <a:extLst>
              <a:ext uri="{FF2B5EF4-FFF2-40B4-BE49-F238E27FC236}">
                <a16:creationId xmlns:a16="http://schemas.microsoft.com/office/drawing/2014/main" id="{E42782BA-421E-4A5C-B473-6A6602BB8D19}"/>
              </a:ext>
            </a:extLst>
          </p:cNvPr>
          <p:cNvSpPr txBox="1">
            <a:spLocks noChangeArrowheads="1"/>
          </p:cNvSpPr>
          <p:nvPr/>
        </p:nvSpPr>
        <p:spPr bwMode="auto">
          <a:xfrm>
            <a:off x="3645918"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9" name="Bilde 8" descr="Et bilde som inneholder utendørsobjekt, bikake, grønn&#10;&#10;Automatisk generert beskrivelse">
            <a:extLst>
              <a:ext uri="{FF2B5EF4-FFF2-40B4-BE49-F238E27FC236}">
                <a16:creationId xmlns:a16="http://schemas.microsoft.com/office/drawing/2014/main" id="{CE034EAE-9A15-49CD-B4D6-4F6E71C6EE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7968" y="-443876"/>
            <a:ext cx="5932871" cy="7977332"/>
          </a:xfrm>
          <a:prstGeom prst="rect">
            <a:avLst/>
          </a:prstGeom>
        </p:spPr>
      </p:pic>
    </p:spTree>
    <p:extLst>
      <p:ext uri="{BB962C8B-B14F-4D97-AF65-F5344CB8AC3E}">
        <p14:creationId xmlns:p14="http://schemas.microsoft.com/office/powerpoint/2010/main" val="1095898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descr="Et bilde som inneholder tekst, innendørs&#10;&#10;Automatisk generert beskrivelse">
            <a:extLst>
              <a:ext uri="{FF2B5EF4-FFF2-40B4-BE49-F238E27FC236}">
                <a16:creationId xmlns:a16="http://schemas.microsoft.com/office/drawing/2014/main" id="{3B036AA7-368D-4A02-9429-71B3174C1D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189"/>
            <a:ext cx="12191999" cy="6862189"/>
          </a:xfrm>
          <a:prstGeom prst="rect">
            <a:avLst/>
          </a:prstGeom>
        </p:spPr>
      </p:pic>
    </p:spTree>
    <p:extLst>
      <p:ext uri="{BB962C8B-B14F-4D97-AF65-F5344CB8AC3E}">
        <p14:creationId xmlns:p14="http://schemas.microsoft.com/office/powerpoint/2010/main" val="2721667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ADD22D-FADE-4A98-A6C2-3A7AFD527EBB}"/>
              </a:ext>
            </a:extLst>
          </p:cNvPr>
          <p:cNvSpPr txBox="1">
            <a:spLocks noChangeArrowheads="1"/>
          </p:cNvSpPr>
          <p:nvPr/>
        </p:nvSpPr>
        <p:spPr bwMode="auto">
          <a:xfrm>
            <a:off x="2639616" y="525464"/>
            <a:ext cx="3673476" cy="8159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n-NO" altLang="nb-NO" sz="4400" b="0" i="0" u="none" strike="noStrike" kern="1200" cap="none" spc="0" normalizeH="0" baseline="0" noProof="0" dirty="0">
                <a:ln>
                  <a:noFill/>
                </a:ln>
                <a:solidFill>
                  <a:srgbClr val="333399"/>
                </a:solidFill>
                <a:effectLst/>
                <a:uLnTx/>
                <a:uFillTx/>
                <a:latin typeface="Trebuchet MS" panose="020B0603020202020204" pitchFamily="34" charset="0"/>
                <a:ea typeface="ＭＳ Ｐゴシック" panose="020B0600070205080204" pitchFamily="34" charset="-128"/>
                <a:cs typeface="+mn-cs"/>
              </a:rPr>
              <a:t>Læremotivert</a:t>
            </a:r>
            <a:endParaRPr kumimoji="0" lang="nb-NO" altLang="nb-NO" sz="4400" b="0" i="0" u="none" strike="noStrike" kern="1200" cap="none" spc="0" normalizeH="0" baseline="0" noProof="0" dirty="0">
              <a:ln>
                <a:noFill/>
              </a:ln>
              <a:solidFill>
                <a:srgbClr val="333399"/>
              </a:solidFill>
              <a:effectLst/>
              <a:uLnTx/>
              <a:uFillTx/>
              <a:latin typeface="Trebuchet MS" panose="020B0603020202020204" pitchFamily="34" charset="0"/>
              <a:ea typeface="ＭＳ Ｐゴシック" panose="020B0600070205080204" pitchFamily="34" charset="-128"/>
              <a:cs typeface="+mn-cs"/>
            </a:endParaRPr>
          </a:p>
        </p:txBody>
      </p:sp>
      <p:sp>
        <p:nvSpPr>
          <p:cNvPr id="9" name="Text Box 7">
            <a:extLst>
              <a:ext uri="{FF2B5EF4-FFF2-40B4-BE49-F238E27FC236}">
                <a16:creationId xmlns:a16="http://schemas.microsoft.com/office/drawing/2014/main" id="{CF824578-C92C-4390-B810-8A2B74F258C1}"/>
              </a:ext>
            </a:extLst>
          </p:cNvPr>
          <p:cNvSpPr txBox="1">
            <a:spLocks noChangeArrowheads="1"/>
          </p:cNvSpPr>
          <p:nvPr/>
        </p:nvSpPr>
        <p:spPr bwMode="auto">
          <a:xfrm>
            <a:off x="3648075" y="1259036"/>
            <a:ext cx="17303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3" name="Bilde 2" descr="Et bilde som inneholder melon, vannmelon&#10;&#10;Automatisk generert beskrivelse">
            <a:extLst>
              <a:ext uri="{FF2B5EF4-FFF2-40B4-BE49-F238E27FC236}">
                <a16:creationId xmlns:a16="http://schemas.microsoft.com/office/drawing/2014/main" id="{4C89E607-DEB3-472B-857D-EF00CF7211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3552" y="538134"/>
            <a:ext cx="5122074" cy="592832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Bilde 2" descr="Et bilde som inneholder innendørs, natt, mørk&#10;&#10;Automatisk generert beskrivelse">
            <a:extLst>
              <a:ext uri="{FF2B5EF4-FFF2-40B4-BE49-F238E27FC236}">
                <a16:creationId xmlns:a16="http://schemas.microsoft.com/office/drawing/2014/main" id="{465332CD-203C-4259-9FE3-63F3B3936C1E}"/>
              </a:ext>
            </a:extLst>
          </p:cNvPr>
          <p:cNvPicPr>
            <a:picLocks noChangeAspect="1"/>
          </p:cNvPicPr>
          <p:nvPr/>
        </p:nvPicPr>
        <p:blipFill>
          <a:blip r:embed="rId2" cstate="email">
            <a:extLst>
              <a:ext uri="{28A0092B-C50C-407E-A947-70E740481C1C}">
                <a14:useLocalDpi xmlns:a14="http://schemas.microsoft.com/office/drawing/2010/main"/>
              </a:ext>
            </a:extLst>
          </a:blip>
          <a:srcRect b="3703"/>
          <a:stretch>
            <a:fillRect/>
          </a:stretch>
        </p:blipFill>
        <p:spPr bwMode="auto">
          <a:xfrm>
            <a:off x="0" y="-28575"/>
            <a:ext cx="12192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7675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0">
            <a:extLst>
              <a:ext uri="{FF2B5EF4-FFF2-40B4-BE49-F238E27FC236}">
                <a16:creationId xmlns:a16="http://schemas.microsoft.com/office/drawing/2014/main" id="{AB01D763-1365-4C51-8196-1C3C9BA614FB}"/>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91241483-5611-4FD1-A643-194E8CF9F2CE}"/>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Bibelmotivert</a:t>
            </a:r>
          </a:p>
        </p:txBody>
      </p:sp>
      <p:sp>
        <p:nvSpPr>
          <p:cNvPr id="48132" name="Plassholder for innhold 3">
            <a:extLst>
              <a:ext uri="{FF2B5EF4-FFF2-40B4-BE49-F238E27FC236}">
                <a16:creationId xmlns:a16="http://schemas.microsoft.com/office/drawing/2014/main" id="{0CB3CF44-5F74-422C-97D4-0747392C8CF5}"/>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sp>
        <p:nvSpPr>
          <p:cNvPr id="48133" name="Text Box 7">
            <a:extLst>
              <a:ext uri="{FF2B5EF4-FFF2-40B4-BE49-F238E27FC236}">
                <a16:creationId xmlns:a16="http://schemas.microsoft.com/office/drawing/2014/main" id="{204DF43B-6752-4EC4-A8DC-48671B107FF7}"/>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48134" name="Bilde 9" descr="Et bilde som inneholder fyrverkeri, utendørsobjekt, mørk&#10;&#10;Automatisk generert beskrivelse">
            <a:extLst>
              <a:ext uri="{FF2B5EF4-FFF2-40B4-BE49-F238E27FC236}">
                <a16:creationId xmlns:a16="http://schemas.microsoft.com/office/drawing/2014/main" id="{03CD2144-7B19-47AD-8F01-DB1709F2047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5951538" y="103188"/>
            <a:ext cx="5934075"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11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Bilde 6" descr="Et bilde som inneholder person, utendørs, folkemengde&#10;&#10;Automatisk generert beskrivelse">
            <a:extLst>
              <a:ext uri="{FF2B5EF4-FFF2-40B4-BE49-F238E27FC236}">
                <a16:creationId xmlns:a16="http://schemas.microsoft.com/office/drawing/2014/main" id="{B9D00A79-495C-4980-B2D5-3015893999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62007"/>
            <a:ext cx="12192000" cy="7463415"/>
          </a:xfrm>
          <a:prstGeom prst="rect">
            <a:avLst/>
          </a:prstGeom>
        </p:spPr>
      </p:pic>
    </p:spTree>
    <p:extLst>
      <p:ext uri="{BB962C8B-B14F-4D97-AF65-F5344CB8AC3E}">
        <p14:creationId xmlns:p14="http://schemas.microsoft.com/office/powerpoint/2010/main" val="14227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79BABDE4-98C4-4D83-B40D-206106935DD0}"/>
              </a:ext>
            </a:extLst>
          </p:cNvPr>
          <p:cNvPicPr/>
          <p:nvPr/>
        </p:nvPicPr>
        <p:blipFill>
          <a:blip r:embed="rId2" cstate="email">
            <a:extLst>
              <a:ext uri="{28A0092B-C50C-407E-A947-70E740481C1C}">
                <a14:useLocalDpi xmlns:a14="http://schemas.microsoft.com/office/drawing/2010/main"/>
              </a:ext>
            </a:extLst>
          </a:blip>
          <a:stretch>
            <a:fillRect/>
          </a:stretch>
        </p:blipFill>
        <p:spPr>
          <a:xfrm>
            <a:off x="3719736" y="3065270"/>
            <a:ext cx="3776887" cy="2496312"/>
          </a:xfrm>
          <a:prstGeom prst="rect">
            <a:avLst/>
          </a:prstGeom>
          <a:solidFill>
            <a:srgbClr val="FFFFFF">
              <a:shade val="85000"/>
            </a:srgbClr>
          </a:solidFill>
          <a:ln w="1079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Bilde 2" descr="Et bilde som inneholder vegg, innendørs, gammel&#10;&#10;Automatisk generert beskrivelse">
            <a:extLst>
              <a:ext uri="{FF2B5EF4-FFF2-40B4-BE49-F238E27FC236}">
                <a16:creationId xmlns:a16="http://schemas.microsoft.com/office/drawing/2014/main" id="{DEACD249-C47A-4BE3-A46E-E0FD8229DB36}"/>
              </a:ext>
            </a:extLst>
          </p:cNvPr>
          <p:cNvPicPr/>
          <p:nvPr/>
        </p:nvPicPr>
        <p:blipFill>
          <a:blip r:embed="rId3" cstate="email">
            <a:extLst>
              <a:ext uri="{28A0092B-C50C-407E-A947-70E740481C1C}">
                <a14:useLocalDpi xmlns:a14="http://schemas.microsoft.com/office/drawing/2010/main"/>
              </a:ext>
            </a:extLst>
          </a:blip>
          <a:stretch>
            <a:fillRect/>
          </a:stretch>
        </p:blipFill>
        <p:spPr>
          <a:xfrm>
            <a:off x="7496623" y="2201174"/>
            <a:ext cx="2550345" cy="3820114"/>
          </a:xfrm>
          <a:prstGeom prst="rect">
            <a:avLst/>
          </a:prstGeom>
          <a:solidFill>
            <a:srgbClr val="FFFFFF">
              <a:shade val="85000"/>
            </a:srgbClr>
          </a:solidFill>
          <a:ln w="1079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de 3" descr="Et bilde som inneholder person&#10;&#10;Automatisk generert beskrivelse">
            <a:extLst>
              <a:ext uri="{FF2B5EF4-FFF2-40B4-BE49-F238E27FC236}">
                <a16:creationId xmlns:a16="http://schemas.microsoft.com/office/drawing/2014/main" id="{CE8A8098-C533-4437-BC34-20C16CF01748}"/>
              </a:ext>
            </a:extLst>
          </p:cNvPr>
          <p:cNvPicPr/>
          <p:nvPr/>
        </p:nvPicPr>
        <p:blipFill>
          <a:blip r:embed="rId4" cstate="email">
            <a:extLst>
              <a:ext uri="{28A0092B-C50C-407E-A947-70E740481C1C}">
                <a14:useLocalDpi xmlns:a14="http://schemas.microsoft.com/office/drawing/2010/main"/>
              </a:ext>
            </a:extLst>
          </a:blip>
          <a:stretch>
            <a:fillRect/>
          </a:stretch>
        </p:blipFill>
        <p:spPr>
          <a:xfrm>
            <a:off x="4634282" y="980728"/>
            <a:ext cx="3549950" cy="2366633"/>
          </a:xfrm>
          <a:prstGeom prst="rect">
            <a:avLst/>
          </a:prstGeom>
          <a:solidFill>
            <a:srgbClr val="FFFFFF">
              <a:shade val="85000"/>
            </a:srgbClr>
          </a:solidFill>
          <a:ln w="1079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1064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err="1">
                <a:latin typeface="Trebuchet MS" panose="020B0603020202020204" pitchFamily="34" charset="0"/>
                <a:ea typeface="ＭＳ Ｐゴシック" panose="020B0600070205080204" pitchFamily="34" charset="-128"/>
                <a:cs typeface="+mj-cs"/>
              </a:rPr>
              <a:t>Delende</a:t>
            </a:r>
            <a:endParaRPr lang="nn-NO" altLang="nb-NO" dirty="0">
              <a:latin typeface="Trebuchet MS" panose="020B0603020202020204" pitchFamily="34" charset="0"/>
              <a:ea typeface="ＭＳ Ｐゴシック" panose="020B0600070205080204" pitchFamily="34" charset="-128"/>
              <a:cs typeface="+mj-cs"/>
            </a:endParaRP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4" name="Bilde 3" descr="Et bilde som inneholder innendørs, overflate&#10;&#10;Automatisk generert beskrivelse">
            <a:extLst>
              <a:ext uri="{FF2B5EF4-FFF2-40B4-BE49-F238E27FC236}">
                <a16:creationId xmlns:a16="http://schemas.microsoft.com/office/drawing/2014/main" id="{AD2B0118-D4CE-4334-9B05-E28F87E3EF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42917" y="137795"/>
            <a:ext cx="5139826" cy="7035621"/>
          </a:xfrm>
          <a:prstGeom prst="rect">
            <a:avLst/>
          </a:prstGeom>
        </p:spPr>
      </p:pic>
    </p:spTree>
    <p:extLst>
      <p:ext uri="{BB962C8B-B14F-4D97-AF65-F5344CB8AC3E}">
        <p14:creationId xmlns:p14="http://schemas.microsoft.com/office/powerpoint/2010/main" val="559468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descr="Et bilde som inneholder bakke, skitt&#10;&#10;Automatisk generert beskrivelse">
            <a:extLst>
              <a:ext uri="{FF2B5EF4-FFF2-40B4-BE49-F238E27FC236}">
                <a16:creationId xmlns:a16="http://schemas.microsoft.com/office/drawing/2014/main" id="{4A2AA357-3411-45D9-8355-3649C0A4CD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1999" cy="7965504"/>
          </a:xfrm>
          <a:prstGeom prst="rect">
            <a:avLst/>
          </a:prstGeom>
        </p:spPr>
      </p:pic>
    </p:spTree>
    <p:extLst>
      <p:ext uri="{BB962C8B-B14F-4D97-AF65-F5344CB8AC3E}">
        <p14:creationId xmlns:p14="http://schemas.microsoft.com/office/powerpoint/2010/main" val="1335575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Asketisk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14" name="Bilde 14" descr="Et bilde som inneholder plante&#10;&#10;Automatisk generert beskrivelse">
            <a:extLst>
              <a:ext uri="{FF2B5EF4-FFF2-40B4-BE49-F238E27FC236}">
                <a16:creationId xmlns:a16="http://schemas.microsoft.com/office/drawing/2014/main" id="{910DAD52-0EE7-4E21-9E83-32761451CF8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0155" y="542380"/>
            <a:ext cx="7042509" cy="612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161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C330C0D2-71EC-4298-A5FD-40BBA0F45A4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00313"/>
            <a:ext cx="12192000" cy="7629713"/>
          </a:xfrm>
          <a:prstGeom prst="rect">
            <a:avLst/>
          </a:prstGeom>
        </p:spPr>
      </p:pic>
    </p:spTree>
    <p:extLst>
      <p:ext uri="{BB962C8B-B14F-4D97-AF65-F5344CB8AC3E}">
        <p14:creationId xmlns:p14="http://schemas.microsoft.com/office/powerpoint/2010/main" val="108025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0">
            <a:extLst>
              <a:ext uri="{FF2B5EF4-FFF2-40B4-BE49-F238E27FC236}">
                <a16:creationId xmlns:a16="http://schemas.microsoft.com/office/drawing/2014/main" id="{AB01D763-1365-4C51-8196-1C3C9BA614FB}"/>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91241483-5611-4FD1-A643-194E8CF9F2CE}"/>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Entusiastisk</a:t>
            </a:r>
          </a:p>
        </p:txBody>
      </p:sp>
      <p:sp>
        <p:nvSpPr>
          <p:cNvPr id="48132" name="Plassholder for innhold 3">
            <a:extLst>
              <a:ext uri="{FF2B5EF4-FFF2-40B4-BE49-F238E27FC236}">
                <a16:creationId xmlns:a16="http://schemas.microsoft.com/office/drawing/2014/main" id="{0CB3CF44-5F74-422C-97D4-0747392C8CF5}"/>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sp>
        <p:nvSpPr>
          <p:cNvPr id="48133" name="Text Box 7">
            <a:extLst>
              <a:ext uri="{FF2B5EF4-FFF2-40B4-BE49-F238E27FC236}">
                <a16:creationId xmlns:a16="http://schemas.microsoft.com/office/drawing/2014/main" id="{204DF43B-6752-4EC4-A8DC-48671B107FF7}"/>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7" name="Bilde 6" descr="Et bilde som inneholder blå, småmanet&#10;&#10;Automatisk generert beskrivelse">
            <a:extLst>
              <a:ext uri="{FF2B5EF4-FFF2-40B4-BE49-F238E27FC236}">
                <a16:creationId xmlns:a16="http://schemas.microsoft.com/office/drawing/2014/main" id="{3E1A12D4-92CE-459E-A92B-0D4B8BF7E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3338" y="451599"/>
            <a:ext cx="5220522" cy="6181095"/>
          </a:xfrm>
          <a:prstGeom prst="rect">
            <a:avLst/>
          </a:prstGeom>
        </p:spPr>
      </p:pic>
    </p:spTree>
    <p:extLst>
      <p:ext uri="{BB962C8B-B14F-4D97-AF65-F5344CB8AC3E}">
        <p14:creationId xmlns:p14="http://schemas.microsoft.com/office/powerpoint/2010/main" val="21001052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570F35F-B9F8-44DE-9C40-AF9DD26AE4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253211" cy="6858000"/>
          </a:xfrm>
          <a:prstGeom prst="rect">
            <a:avLst/>
          </a:prstGeom>
        </p:spPr>
      </p:pic>
    </p:spTree>
    <p:extLst>
      <p:ext uri="{BB962C8B-B14F-4D97-AF65-F5344CB8AC3E}">
        <p14:creationId xmlns:p14="http://schemas.microsoft.com/office/powerpoint/2010/main" val="1790371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Mystisk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6" name="Bilde 5" descr="Et bilde som inneholder tekst&#10;&#10;Automatisk generert beskrivelse">
            <a:extLst>
              <a:ext uri="{FF2B5EF4-FFF2-40B4-BE49-F238E27FC236}">
                <a16:creationId xmlns:a16="http://schemas.microsoft.com/office/drawing/2014/main" id="{9583E51B-1FEE-44BA-832B-D355CB43FA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1416" y="1052736"/>
            <a:ext cx="6092929" cy="5194313"/>
          </a:xfrm>
          <a:prstGeom prst="rect">
            <a:avLst/>
          </a:prstGeom>
        </p:spPr>
      </p:pic>
    </p:spTree>
    <p:extLst>
      <p:ext uri="{BB962C8B-B14F-4D97-AF65-F5344CB8AC3E}">
        <p14:creationId xmlns:p14="http://schemas.microsoft.com/office/powerpoint/2010/main" val="1448700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Bilde 5" descr="Et bilde som inneholder kaffe, innendørs, kopp&#10;&#10;Automatisk generert beskrivelse">
            <a:extLst>
              <a:ext uri="{FF2B5EF4-FFF2-40B4-BE49-F238E27FC236}">
                <a16:creationId xmlns:a16="http://schemas.microsoft.com/office/drawing/2014/main" id="{659EA7D9-FDFA-479D-A8CA-9F345D789E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80" y="-459432"/>
            <a:ext cx="12216680" cy="7344816"/>
          </a:xfrm>
          <a:prstGeom prst="rect">
            <a:avLst/>
          </a:prstGeom>
        </p:spPr>
      </p:pic>
    </p:spTree>
    <p:extLst>
      <p:ext uri="{BB962C8B-B14F-4D97-AF65-F5344CB8AC3E}">
        <p14:creationId xmlns:p14="http://schemas.microsoft.com/office/powerpoint/2010/main" val="1058183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n-NO" altLang="nb-NO" sz="1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34819" name="Rectangle 7">
            <a:extLst>
              <a:ext uri="{FF2B5EF4-FFF2-40B4-BE49-F238E27FC236}">
                <a16:creationId xmlns:a16="http://schemas.microsoft.com/office/drawing/2014/main" id="{19328F83-3EB3-44F4-899E-509462DF8974}"/>
              </a:ext>
            </a:extLst>
          </p:cNvPr>
          <p:cNvSpPr>
            <a:spLocks noGrp="1" noChangeArrowheads="1"/>
          </p:cNvSpPr>
          <p:nvPr>
            <p:ph type="title"/>
          </p:nvPr>
        </p:nvSpPr>
        <p:spPr>
          <a:xfrm>
            <a:off x="2711450" y="476250"/>
            <a:ext cx="3671888" cy="936625"/>
          </a:xfrm>
        </p:spPr>
        <p:txBody>
          <a:bodyPr/>
          <a:lstStyle/>
          <a:p>
            <a:pPr>
              <a:defRPr/>
            </a:pPr>
            <a:r>
              <a:rPr lang="nn-NO" altLang="nb-NO" dirty="0">
                <a:latin typeface="Trebuchet MS" panose="020B0603020202020204" pitchFamily="34" charset="0"/>
                <a:ea typeface="ＭＳ Ｐゴシック" panose="020B0600070205080204" pitchFamily="34" charset="-128"/>
                <a:cs typeface="+mj-cs"/>
              </a:rPr>
              <a:t>Symbolsk</a:t>
            </a:r>
          </a:p>
        </p:txBody>
      </p:sp>
      <p:sp>
        <p:nvSpPr>
          <p:cNvPr id="50181" name="Text Box 7">
            <a:extLst>
              <a:ext uri="{FF2B5EF4-FFF2-40B4-BE49-F238E27FC236}">
                <a16:creationId xmlns:a16="http://schemas.microsoft.com/office/drawing/2014/main" id="{0C21CC2F-AE9C-4B3F-AF9D-6180627A6DDF}"/>
              </a:ext>
            </a:extLst>
          </p:cNvPr>
          <p:cNvSpPr txBox="1">
            <a:spLocks noChangeArrowheads="1"/>
          </p:cNvSpPr>
          <p:nvPr/>
        </p:nvSpPr>
        <p:spPr bwMode="auto">
          <a:xfrm>
            <a:off x="3648075" y="1260475"/>
            <a:ext cx="1730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altLang="nb-NO"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trosspråk</a:t>
            </a:r>
          </a:p>
        </p:txBody>
      </p:sp>
      <p:pic>
        <p:nvPicPr>
          <p:cNvPr id="11" name="Bilde 10">
            <a:extLst>
              <a:ext uri="{FF2B5EF4-FFF2-40B4-BE49-F238E27FC236}">
                <a16:creationId xmlns:a16="http://schemas.microsoft.com/office/drawing/2014/main" id="{D4F7A0C3-3E39-46BD-8A45-E4E684F166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6254" y="404664"/>
            <a:ext cx="5780950" cy="6794948"/>
          </a:xfrm>
          <a:prstGeom prst="rect">
            <a:avLst/>
          </a:prstGeom>
        </p:spPr>
      </p:pic>
    </p:spTree>
    <p:extLst>
      <p:ext uri="{BB962C8B-B14F-4D97-AF65-F5344CB8AC3E}">
        <p14:creationId xmlns:p14="http://schemas.microsoft.com/office/powerpoint/2010/main" val="559606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D5A8573-F17C-4DFF-BEF3-37ED1A0E0D40}"/>
              </a:ext>
            </a:extLst>
          </p:cNvPr>
          <p:cNvSpPr txBox="1">
            <a:spLocks noChangeArrowheads="1"/>
          </p:cNvSpPr>
          <p:nvPr/>
        </p:nvSpPr>
        <p:spPr bwMode="auto">
          <a:xfrm>
            <a:off x="2567608" y="404664"/>
            <a:ext cx="8856663" cy="6953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altLang="nb-NO" sz="4400" b="0" i="0" u="none" strike="noStrike" kern="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rPr>
              <a:t>Trosspråkene i fellesskapet</a:t>
            </a:r>
          </a:p>
        </p:txBody>
      </p:sp>
      <p:sp>
        <p:nvSpPr>
          <p:cNvPr id="4" name="TekstSylinder 3">
            <a:extLst>
              <a:ext uri="{FF2B5EF4-FFF2-40B4-BE49-F238E27FC236}">
                <a16:creationId xmlns:a16="http://schemas.microsoft.com/office/drawing/2014/main" id="{15EA4E7C-F763-47BA-B33B-F22C49F266FE}"/>
              </a:ext>
            </a:extLst>
          </p:cNvPr>
          <p:cNvSpPr txBox="1"/>
          <p:nvPr/>
        </p:nvSpPr>
        <p:spPr>
          <a:xfrm>
            <a:off x="2183182" y="2285583"/>
            <a:ext cx="6826594" cy="2616101"/>
          </a:xfrm>
          <a:prstGeom prst="rect">
            <a:avLst/>
          </a:prstGeom>
          <a:noFill/>
        </p:spPr>
        <p:txBody>
          <a:bodyPr wrap="square">
            <a:spAutoFit/>
          </a:bodyPr>
          <a:lstStyle/>
          <a:p>
            <a:pPr marL="342900" marR="0" lvl="0" indent="-342900" algn="l" defTabSz="914400" rtl="0" eaLnBrk="0" fontAlgn="base" latinLnBrk="0" hangingPunct="0">
              <a:lnSpc>
                <a:spcPct val="100000"/>
              </a:lnSpc>
              <a:spcBef>
                <a:spcPts val="0"/>
              </a:spcBef>
              <a:spcAft>
                <a:spcPts val="1200"/>
              </a:spcAft>
              <a:buClrTx/>
              <a:buSzPct val="80000"/>
              <a:buFontTx/>
              <a:buBlip>
                <a:blip r:embed="rId3"/>
              </a:buBlip>
              <a:tabLst/>
              <a:defRPr/>
            </a:pPr>
            <a:r>
              <a:rPr kumimoji="0" lang="nb-NO" altLang="nb-NO" sz="36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Bønn og tilbedelse (troens åndedrett)</a:t>
            </a:r>
          </a:p>
          <a:p>
            <a:pPr marL="342900" marR="0" lvl="0" indent="-342900" algn="l" defTabSz="914400" rtl="0" eaLnBrk="0" fontAlgn="base" latinLnBrk="0" hangingPunct="0">
              <a:lnSpc>
                <a:spcPct val="100000"/>
              </a:lnSpc>
              <a:spcBef>
                <a:spcPts val="0"/>
              </a:spcBef>
              <a:spcAft>
                <a:spcPts val="1200"/>
              </a:spcAft>
              <a:buClrTx/>
              <a:buSzPct val="80000"/>
              <a:buFontTx/>
              <a:buBlip>
                <a:blip r:embed="rId3"/>
              </a:buBlip>
              <a:tabLst/>
              <a:defRPr/>
            </a:pPr>
            <a:r>
              <a:rPr kumimoji="0" lang="nb-NO" altLang="nb-NO" sz="36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Bibelen (felles kilde) </a:t>
            </a:r>
          </a:p>
          <a:p>
            <a:pPr marL="342900" marR="0" lvl="0" indent="-342900" algn="l" defTabSz="914400" rtl="0" eaLnBrk="0" fontAlgn="base" latinLnBrk="0" hangingPunct="0">
              <a:lnSpc>
                <a:spcPct val="100000"/>
              </a:lnSpc>
              <a:spcBef>
                <a:spcPts val="0"/>
              </a:spcBef>
              <a:spcAft>
                <a:spcPts val="1200"/>
              </a:spcAft>
              <a:buClrTx/>
              <a:buSzPct val="80000"/>
              <a:buFontTx/>
              <a:buBlip>
                <a:blip r:embed="rId3"/>
              </a:buBlip>
              <a:tabLst/>
              <a:defRPr/>
            </a:pPr>
            <a:r>
              <a:rPr kumimoji="0" lang="nb-NO" altLang="nb-NO" sz="36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Overgivelse og lidenskap</a:t>
            </a:r>
          </a:p>
        </p:txBody>
      </p:sp>
      <p:sp>
        <p:nvSpPr>
          <p:cNvPr id="5" name="TekstSylinder 4">
            <a:extLst>
              <a:ext uri="{FF2B5EF4-FFF2-40B4-BE49-F238E27FC236}">
                <a16:creationId xmlns:a16="http://schemas.microsoft.com/office/drawing/2014/main" id="{A155601F-5DF8-4D65-8BC5-981FABE70EA5}"/>
              </a:ext>
            </a:extLst>
          </p:cNvPr>
          <p:cNvSpPr txBox="1"/>
          <p:nvPr/>
        </p:nvSpPr>
        <p:spPr>
          <a:xfrm>
            <a:off x="4511824" y="1052736"/>
            <a:ext cx="4922758"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b-NO" sz="3200" b="0" i="1"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rPr>
              <a:t>- Felles kilde og felles praksis</a:t>
            </a:r>
          </a:p>
        </p:txBody>
      </p:sp>
      <p:pic>
        <p:nvPicPr>
          <p:cNvPr id="7" name="Bilde 6" descr="Et bilde som inneholder tre, utendørs, skilt, bygning&#10;&#10;Automatisk generert beskrivelse">
            <a:extLst>
              <a:ext uri="{FF2B5EF4-FFF2-40B4-BE49-F238E27FC236}">
                <a16:creationId xmlns:a16="http://schemas.microsoft.com/office/drawing/2014/main" id="{C14B444F-47EC-47F7-9BA3-86E78C62F1B2}"/>
              </a:ext>
            </a:extLst>
          </p:cNvPr>
          <p:cNvPicPr/>
          <p:nvPr/>
        </p:nvPicPr>
        <p:blipFill>
          <a:blip r:embed="rId4" cstate="email">
            <a:extLst>
              <a:ext uri="{28A0092B-C50C-407E-A947-70E740481C1C}">
                <a14:useLocalDpi xmlns:a14="http://schemas.microsoft.com/office/drawing/2010/main"/>
              </a:ext>
            </a:extLst>
          </a:blip>
          <a:stretch>
            <a:fillRect/>
          </a:stretch>
        </p:blipFill>
        <p:spPr>
          <a:xfrm rot="590813">
            <a:off x="9597663" y="2550033"/>
            <a:ext cx="2034965" cy="3010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182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rosspråk">
            <a:extLst>
              <a:ext uri="{FF2B5EF4-FFF2-40B4-BE49-F238E27FC236}">
                <a16:creationId xmlns:a16="http://schemas.microsoft.com/office/drawing/2014/main" id="{3F01B96C-1603-4DE3-B900-7044E67F2DBC}"/>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0834" y="1772816"/>
            <a:ext cx="5087937"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7">
            <a:extLst>
              <a:ext uri="{FF2B5EF4-FFF2-40B4-BE49-F238E27FC236}">
                <a16:creationId xmlns:a16="http://schemas.microsoft.com/office/drawing/2014/main" id="{5BEE479C-AC6A-4971-9C1E-F884EB5214E9}"/>
              </a:ext>
            </a:extLst>
          </p:cNvPr>
          <p:cNvSpPr>
            <a:spLocks noChangeArrowheads="1" noChangeShapeType="1" noTextEdit="1"/>
          </p:cNvSpPr>
          <p:nvPr/>
        </p:nvSpPr>
        <p:spPr bwMode="auto">
          <a:xfrm>
            <a:off x="6379359" y="1979068"/>
            <a:ext cx="936625" cy="144463"/>
          </a:xfrm>
          <a:prstGeom prst="rect">
            <a:avLst/>
          </a:prstGeom>
        </p:spPr>
        <p:txBody>
          <a:bodyPr spcFirstLastPara="1" wrap="none" fromWordArt="1">
            <a:prstTxWarp prst="textArchUp">
              <a:avLst>
                <a:gd name="adj" fmla="val 10800000"/>
              </a:avLst>
            </a:prstTxWarp>
          </a:bodyPr>
          <a:lstStyle/>
          <a:p>
            <a:pPr algn="ctr"/>
            <a:r>
              <a:rPr lang="nb-NO" sz="4800" kern="10">
                <a:ln w="9525" cap="sq">
                  <a:solidFill>
                    <a:srgbClr val="000000"/>
                  </a:solidFill>
                  <a:round/>
                  <a:headEnd type="none" w="sm" len="sm"/>
                  <a:tailEnd type="none" w="sm" len="sm"/>
                </a:ln>
                <a:solidFill>
                  <a:srgbClr val="000000"/>
                </a:solidFill>
                <a:cs typeface="Arial" panose="020B0604020202020204" pitchFamily="34" charset="0"/>
              </a:rPr>
              <a:t>VERDEN</a:t>
            </a:r>
          </a:p>
        </p:txBody>
      </p:sp>
      <p:sp>
        <p:nvSpPr>
          <p:cNvPr id="4" name="WordArt 8">
            <a:extLst>
              <a:ext uri="{FF2B5EF4-FFF2-40B4-BE49-F238E27FC236}">
                <a16:creationId xmlns:a16="http://schemas.microsoft.com/office/drawing/2014/main" id="{8738F195-0E01-4016-8A76-34F5DF7B1B0A}"/>
              </a:ext>
            </a:extLst>
          </p:cNvPr>
          <p:cNvSpPr>
            <a:spLocks noChangeArrowheads="1" noChangeShapeType="1" noTextEdit="1"/>
          </p:cNvSpPr>
          <p:nvPr/>
        </p:nvSpPr>
        <p:spPr bwMode="auto">
          <a:xfrm rot="14400000">
            <a:off x="4441815" y="5259637"/>
            <a:ext cx="855662" cy="107950"/>
          </a:xfrm>
          <a:prstGeom prst="rect">
            <a:avLst/>
          </a:prstGeom>
        </p:spPr>
        <p:txBody>
          <a:bodyPr spcFirstLastPara="1" wrap="none" fromWordArt="1">
            <a:prstTxWarp prst="textArchUp">
              <a:avLst>
                <a:gd name="adj" fmla="val 10800000"/>
              </a:avLst>
            </a:prstTxWarp>
          </a:bodyPr>
          <a:lstStyle/>
          <a:p>
            <a:pPr algn="ctr"/>
            <a:r>
              <a:rPr lang="nb-NO" sz="3600" kern="10">
                <a:ln w="9525" cap="sq">
                  <a:solidFill>
                    <a:srgbClr val="000000"/>
                  </a:solidFill>
                  <a:round/>
                  <a:headEnd type="none" w="sm" len="sm"/>
                  <a:tailEnd type="none" w="sm" len="sm"/>
                </a:ln>
                <a:solidFill>
                  <a:srgbClr val="000000"/>
                </a:solidFill>
                <a:cs typeface="Arial" panose="020B0604020202020204" pitchFamily="34" charset="0"/>
              </a:rPr>
              <a:t>ÅNDEN</a:t>
            </a:r>
          </a:p>
        </p:txBody>
      </p:sp>
      <p:sp>
        <p:nvSpPr>
          <p:cNvPr id="5" name="WordArt 9">
            <a:extLst>
              <a:ext uri="{FF2B5EF4-FFF2-40B4-BE49-F238E27FC236}">
                <a16:creationId xmlns:a16="http://schemas.microsoft.com/office/drawing/2014/main" id="{8E3B01F6-9143-4BC0-9082-C47D519DDB57}"/>
              </a:ext>
            </a:extLst>
          </p:cNvPr>
          <p:cNvSpPr>
            <a:spLocks noChangeArrowheads="1" noChangeShapeType="1" noTextEdit="1"/>
          </p:cNvSpPr>
          <p:nvPr/>
        </p:nvSpPr>
        <p:spPr bwMode="auto">
          <a:xfrm rot="7200000">
            <a:off x="8180378" y="5323137"/>
            <a:ext cx="855662" cy="107950"/>
          </a:xfrm>
          <a:prstGeom prst="rect">
            <a:avLst/>
          </a:prstGeom>
        </p:spPr>
        <p:txBody>
          <a:bodyPr spcFirstLastPara="1" wrap="none" fromWordArt="1">
            <a:prstTxWarp prst="textArchUp">
              <a:avLst>
                <a:gd name="adj" fmla="val 10800000"/>
              </a:avLst>
            </a:prstTxWarp>
          </a:bodyPr>
          <a:lstStyle/>
          <a:p>
            <a:pPr algn="ctr"/>
            <a:r>
              <a:rPr lang="nb-NO" sz="3200" kern="10">
                <a:ln w="9525" cap="sq">
                  <a:solidFill>
                    <a:srgbClr val="000000"/>
                  </a:solidFill>
                  <a:round/>
                  <a:headEnd type="none" w="sm" len="sm"/>
                  <a:tailEnd type="none" w="sm" len="sm"/>
                </a:ln>
                <a:solidFill>
                  <a:srgbClr val="000000"/>
                </a:solidFill>
                <a:cs typeface="Arial" panose="020B0604020202020204" pitchFamily="34" charset="0"/>
              </a:rPr>
              <a:t>ORDET</a:t>
            </a:r>
          </a:p>
        </p:txBody>
      </p:sp>
      <p:sp>
        <p:nvSpPr>
          <p:cNvPr id="6" name="WordArt 10">
            <a:extLst>
              <a:ext uri="{FF2B5EF4-FFF2-40B4-BE49-F238E27FC236}">
                <a16:creationId xmlns:a16="http://schemas.microsoft.com/office/drawing/2014/main" id="{4F3DA131-37F6-40FE-97DE-3E384E90890E}"/>
              </a:ext>
            </a:extLst>
          </p:cNvPr>
          <p:cNvSpPr>
            <a:spLocks noChangeArrowheads="1" noChangeShapeType="1" noTextEdit="1"/>
          </p:cNvSpPr>
          <p:nvPr/>
        </p:nvSpPr>
        <p:spPr bwMode="auto">
          <a:xfrm rot="5400000">
            <a:off x="6307921" y="5090568"/>
            <a:ext cx="969963"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Asketisk</a:t>
            </a:r>
          </a:p>
        </p:txBody>
      </p:sp>
      <p:sp>
        <p:nvSpPr>
          <p:cNvPr id="7" name="WordArt 11">
            <a:extLst>
              <a:ext uri="{FF2B5EF4-FFF2-40B4-BE49-F238E27FC236}">
                <a16:creationId xmlns:a16="http://schemas.microsoft.com/office/drawing/2014/main" id="{7EB0E387-F3F8-49C2-9EE3-FF868D699A07}"/>
              </a:ext>
            </a:extLst>
          </p:cNvPr>
          <p:cNvSpPr>
            <a:spLocks noChangeArrowheads="1" noChangeShapeType="1" noTextEdit="1"/>
          </p:cNvSpPr>
          <p:nvPr/>
        </p:nvSpPr>
        <p:spPr bwMode="auto">
          <a:xfrm rot="19800000">
            <a:off x="7187396" y="3528468"/>
            <a:ext cx="1368425" cy="2508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Læremotivert</a:t>
            </a:r>
          </a:p>
        </p:txBody>
      </p:sp>
      <p:sp>
        <p:nvSpPr>
          <p:cNvPr id="8" name="WordArt 12">
            <a:extLst>
              <a:ext uri="{FF2B5EF4-FFF2-40B4-BE49-F238E27FC236}">
                <a16:creationId xmlns:a16="http://schemas.microsoft.com/office/drawing/2014/main" id="{0B1A31B6-6B8A-4BA8-B390-404AACE62831}"/>
              </a:ext>
            </a:extLst>
          </p:cNvPr>
          <p:cNvSpPr>
            <a:spLocks noChangeArrowheads="1" noChangeShapeType="1" noTextEdit="1"/>
          </p:cNvSpPr>
          <p:nvPr/>
        </p:nvSpPr>
        <p:spPr bwMode="auto">
          <a:xfrm rot="600000">
            <a:off x="7288996" y="4382543"/>
            <a:ext cx="1441450"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Bibelmotivert</a:t>
            </a:r>
          </a:p>
        </p:txBody>
      </p:sp>
      <p:sp>
        <p:nvSpPr>
          <p:cNvPr id="9" name="WordArt 13">
            <a:extLst>
              <a:ext uri="{FF2B5EF4-FFF2-40B4-BE49-F238E27FC236}">
                <a16:creationId xmlns:a16="http://schemas.microsoft.com/office/drawing/2014/main" id="{91696282-7E8F-47AC-AB3D-96A2CD22C0A5}"/>
              </a:ext>
            </a:extLst>
          </p:cNvPr>
          <p:cNvSpPr>
            <a:spLocks noChangeArrowheads="1" noChangeShapeType="1" noTextEdit="1"/>
          </p:cNvSpPr>
          <p:nvPr/>
        </p:nvSpPr>
        <p:spPr bwMode="auto">
          <a:xfrm rot="3000000">
            <a:off x="6933396" y="4906419"/>
            <a:ext cx="935037"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Delende</a:t>
            </a:r>
          </a:p>
        </p:txBody>
      </p:sp>
      <p:sp>
        <p:nvSpPr>
          <p:cNvPr id="10" name="WordArt 14">
            <a:extLst>
              <a:ext uri="{FF2B5EF4-FFF2-40B4-BE49-F238E27FC236}">
                <a16:creationId xmlns:a16="http://schemas.microsoft.com/office/drawing/2014/main" id="{78E73DC4-45E2-4F0E-B2CE-0675D48BD008}"/>
              </a:ext>
            </a:extLst>
          </p:cNvPr>
          <p:cNvSpPr>
            <a:spLocks noChangeArrowheads="1" noChangeShapeType="1" noTextEdit="1"/>
          </p:cNvSpPr>
          <p:nvPr/>
        </p:nvSpPr>
        <p:spPr bwMode="auto">
          <a:xfrm rot="7800000">
            <a:off x="5343515" y="5064374"/>
            <a:ext cx="1368425" cy="2524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Entusiastisk</a:t>
            </a:r>
          </a:p>
        </p:txBody>
      </p:sp>
      <p:sp>
        <p:nvSpPr>
          <p:cNvPr id="11" name="WordArt 15">
            <a:extLst>
              <a:ext uri="{FF2B5EF4-FFF2-40B4-BE49-F238E27FC236}">
                <a16:creationId xmlns:a16="http://schemas.microsoft.com/office/drawing/2014/main" id="{9D90F33C-4678-4860-B2A9-FFB12B71DC05}"/>
              </a:ext>
            </a:extLst>
          </p:cNvPr>
          <p:cNvSpPr>
            <a:spLocks noChangeArrowheads="1" noChangeShapeType="1" noTextEdit="1"/>
          </p:cNvSpPr>
          <p:nvPr/>
        </p:nvSpPr>
        <p:spPr bwMode="auto">
          <a:xfrm rot="10200000">
            <a:off x="5431621" y="4295231"/>
            <a:ext cx="828675" cy="2889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Mystisk</a:t>
            </a:r>
          </a:p>
        </p:txBody>
      </p:sp>
      <p:sp>
        <p:nvSpPr>
          <p:cNvPr id="12" name="WordArt 16">
            <a:extLst>
              <a:ext uri="{FF2B5EF4-FFF2-40B4-BE49-F238E27FC236}">
                <a16:creationId xmlns:a16="http://schemas.microsoft.com/office/drawing/2014/main" id="{C24FC950-C702-404C-B313-E2B67F18535D}"/>
              </a:ext>
            </a:extLst>
          </p:cNvPr>
          <p:cNvSpPr>
            <a:spLocks noChangeArrowheads="1" noChangeShapeType="1" noTextEdit="1"/>
          </p:cNvSpPr>
          <p:nvPr/>
        </p:nvSpPr>
        <p:spPr bwMode="auto">
          <a:xfrm rot="12600000">
            <a:off x="5398284" y="3588793"/>
            <a:ext cx="1008062"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Symbolsk</a:t>
            </a:r>
          </a:p>
        </p:txBody>
      </p:sp>
      <p:sp>
        <p:nvSpPr>
          <p:cNvPr id="13" name="WordArt 17">
            <a:extLst>
              <a:ext uri="{FF2B5EF4-FFF2-40B4-BE49-F238E27FC236}">
                <a16:creationId xmlns:a16="http://schemas.microsoft.com/office/drawing/2014/main" id="{2CB9DA45-D1B4-44AA-883C-A8C8E6031828}"/>
              </a:ext>
            </a:extLst>
          </p:cNvPr>
          <p:cNvSpPr>
            <a:spLocks noChangeArrowheads="1" noChangeShapeType="1" noTextEdit="1"/>
          </p:cNvSpPr>
          <p:nvPr/>
        </p:nvSpPr>
        <p:spPr bwMode="auto">
          <a:xfrm rot="15000000">
            <a:off x="5911046" y="3145881"/>
            <a:ext cx="985838" cy="2524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Sensorisk</a:t>
            </a:r>
          </a:p>
        </p:txBody>
      </p:sp>
      <p:sp>
        <p:nvSpPr>
          <p:cNvPr id="14" name="WordArt 18">
            <a:extLst>
              <a:ext uri="{FF2B5EF4-FFF2-40B4-BE49-F238E27FC236}">
                <a16:creationId xmlns:a16="http://schemas.microsoft.com/office/drawing/2014/main" id="{F5275966-AB6B-4ABC-952E-BDBD5EABDFBB}"/>
              </a:ext>
            </a:extLst>
          </p:cNvPr>
          <p:cNvSpPr>
            <a:spLocks noChangeArrowheads="1" noChangeShapeType="1" noTextEdit="1"/>
          </p:cNvSpPr>
          <p:nvPr/>
        </p:nvSpPr>
        <p:spPr bwMode="auto">
          <a:xfrm rot="17400000">
            <a:off x="6683365" y="3148262"/>
            <a:ext cx="971550" cy="2873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nb-NO" sz="3600" kern="10">
                <a:solidFill>
                  <a:srgbClr val="000000"/>
                </a:solidFill>
                <a:cs typeface="Arial" panose="020B0604020202020204" pitchFamily="34" charset="0"/>
              </a:rPr>
              <a:t>Rasjonell</a:t>
            </a:r>
          </a:p>
        </p:txBody>
      </p:sp>
      <p:sp>
        <p:nvSpPr>
          <p:cNvPr id="17" name="Tittel 1">
            <a:extLst>
              <a:ext uri="{FF2B5EF4-FFF2-40B4-BE49-F238E27FC236}">
                <a16:creationId xmlns:a16="http://schemas.microsoft.com/office/drawing/2014/main" id="{7946AFEA-4105-4C30-8971-FEE80C4D5BBF}"/>
              </a:ext>
            </a:extLst>
          </p:cNvPr>
          <p:cNvSpPr txBox="1">
            <a:spLocks/>
          </p:cNvSpPr>
          <p:nvPr/>
        </p:nvSpPr>
        <p:spPr bwMode="auto">
          <a:xfrm>
            <a:off x="2710557" y="72008"/>
            <a:ext cx="8281987" cy="13509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b-NO" altLang="nb-NO" sz="4400" dirty="0">
                <a:solidFill>
                  <a:srgbClr val="222268"/>
                </a:solidFill>
                <a:latin typeface="Trebuchet MS" panose="020B0603020202020204" pitchFamily="34" charset="0"/>
              </a:rPr>
              <a:t>Trosspråk</a:t>
            </a:r>
          </a:p>
        </p:txBody>
      </p:sp>
    </p:spTree>
    <p:extLst>
      <p:ext uri="{BB962C8B-B14F-4D97-AF65-F5344CB8AC3E}">
        <p14:creationId xmlns:p14="http://schemas.microsoft.com/office/powerpoint/2010/main" val="2512407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par>
                          <p:cTn id="11" fill="hold" nodeType="afterGroup">
                            <p:stCondLst>
                              <p:cond delay="1000"/>
                            </p:stCondLst>
                            <p:childTnLst>
                              <p:par>
                                <p:cTn id="12" presetID="3"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nodeType="afterGroup">
                            <p:stCondLst>
                              <p:cond delay="1000"/>
                            </p:stCondLst>
                            <p:childTnLst>
                              <p:par>
                                <p:cTn id="15" presetID="3"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nodeType="afterGroup">
                            <p:stCondLst>
                              <p:cond delay="1000"/>
                            </p:stCondLst>
                            <p:childTnLst>
                              <p:par>
                                <p:cTn id="18" presetID="3"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091356" y="1124744"/>
            <a:ext cx="5796807" cy="3525047"/>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r>
              <a:rPr lang="nb-NO" altLang="nb-NO" sz="6000" i="1" kern="0" dirty="0">
                <a:ln w="10160">
                  <a:solidFill>
                    <a:schemeClr val="accent5"/>
                  </a:solidFill>
                  <a:prstDash val="solid"/>
                </a:ln>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Trosspråk-gudstjeneste</a:t>
            </a:r>
            <a:endParaRPr lang="nn-NO" altLang="nb-NO" sz="6000" i="1" kern="0" dirty="0">
              <a:ln w="10160">
                <a:solidFill>
                  <a:schemeClr val="accent5"/>
                </a:solidFill>
                <a:prstDash val="solid"/>
              </a:ln>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135188" y="2225675"/>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lnSpc>
                <a:spcPct val="110000"/>
              </a:lnSpc>
              <a:spcBef>
                <a:spcPct val="20000"/>
              </a:spcBef>
            </a:pPr>
            <a:endParaRPr lang="nb-NO" altLang="nb-NO" sz="2800" dirty="0">
              <a:solidFill>
                <a:srgbClr val="CECEEF"/>
              </a:solidFill>
              <a:latin typeface="Trebuchet MS" panose="020B0603020202020204" pitchFamily="34" charset="0"/>
              <a:cs typeface="Calibri" panose="020F0502020204030204" pitchFamily="34" charset="0"/>
            </a:endParaRPr>
          </a:p>
          <a:p>
            <a:pPr algn="ctr">
              <a:lnSpc>
                <a:spcPct val="110000"/>
              </a:lnSpc>
              <a:spcBef>
                <a:spcPct val="20000"/>
              </a:spcBef>
            </a:pPr>
            <a:endParaRPr lang="nb-NO" altLang="nb-NO" sz="2800" dirty="0">
              <a:solidFill>
                <a:srgbClr val="CECEEF"/>
              </a:solidFill>
              <a:latin typeface="Trebuchet MS" panose="020B0603020202020204" pitchFamily="34" charset="0"/>
              <a:cs typeface="Calibri" panose="020F0502020204030204" pitchFamily="34" charset="0"/>
            </a:endParaRPr>
          </a:p>
        </p:txBody>
      </p:sp>
      <p:pic>
        <p:nvPicPr>
          <p:cNvPr id="2050" name="Picture 2" descr="C:\Users\matosa9\Desktop\NaMu Trosspråkkurs 2021\Trusspråkbilde\2017_04_30 Knarvik facebook.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67015" y="165165"/>
            <a:ext cx="4598608" cy="650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901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n-NO" altLang="nb-NO" sz="1800">
              <a:latin typeface="Calibri" panose="020F0502020204030204" pitchFamily="34" charset="0"/>
            </a:endParaRPr>
          </a:p>
        </p:txBody>
      </p:sp>
      <p:sp>
        <p:nvSpPr>
          <p:cNvPr id="50180" name="Plassholder for innhold 3">
            <a:extLst>
              <a:ext uri="{FF2B5EF4-FFF2-40B4-BE49-F238E27FC236}">
                <a16:creationId xmlns:a16="http://schemas.microsoft.com/office/drawing/2014/main" id="{7DF6D211-F87A-4811-A712-F6C4338C02F9}"/>
              </a:ext>
            </a:extLst>
          </p:cNvPr>
          <p:cNvSpPr>
            <a:spLocks noGrp="1" noChangeArrowheads="1"/>
          </p:cNvSpPr>
          <p:nvPr>
            <p:ph type="body" idx="1"/>
          </p:nvPr>
        </p:nvSpPr>
        <p:spPr/>
        <p:txBody>
          <a:bodyPr/>
          <a:lstStyle/>
          <a:p>
            <a:endParaRPr lang="nn-NO" altLang="nb-NO" dirty="0">
              <a:ea typeface="ＭＳ Ｐゴシック" panose="020B0600070205080204" pitchFamily="34" charset="-128"/>
            </a:endParaRPr>
          </a:p>
          <a:p>
            <a:endParaRPr lang="nn-NO" altLang="nb-NO" i="1"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pPr>
              <a:buFontTx/>
              <a:buNone/>
            </a:pPr>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a:p>
            <a:endParaRPr lang="nn-NO" altLang="nb-NO" dirty="0">
              <a:ea typeface="ＭＳ Ｐゴシック" panose="020B0600070205080204" pitchFamily="34" charset="-128"/>
            </a:endParaRPr>
          </a:p>
        </p:txBody>
      </p:sp>
      <p:pic>
        <p:nvPicPr>
          <p:cNvPr id="50184" name="Bilde 9" descr="Et bilde som inneholder fyrverkeri, utendørsobjekt, mørk&#10;&#10;Automatisk generert beskrivelse">
            <a:extLst>
              <a:ext uri="{FF2B5EF4-FFF2-40B4-BE49-F238E27FC236}">
                <a16:creationId xmlns:a16="http://schemas.microsoft.com/office/drawing/2014/main" id="{460ACF7F-81A3-4523-B1F5-020261FFFEC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384" y="3080624"/>
            <a:ext cx="295275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75720" y="169701"/>
            <a:ext cx="8424862" cy="632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n-NO" altLang="nb-NO" sz="1800">
              <a:latin typeface="Calibri" panose="020F0502020204030204" pitchFamily="34" charset="0"/>
            </a:endParaRPr>
          </a:p>
        </p:txBody>
      </p:sp>
      <p:sp>
        <p:nvSpPr>
          <p:cNvPr id="50180" name="Plassholder for innhold 3">
            <a:extLst>
              <a:ext uri="{FF2B5EF4-FFF2-40B4-BE49-F238E27FC236}">
                <a16:creationId xmlns:a16="http://schemas.microsoft.com/office/drawing/2014/main" id="{7DF6D211-F87A-4811-A712-F6C4338C02F9}"/>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8128" y="404663"/>
            <a:ext cx="4489408" cy="598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C:\Users\matosa9\Desktop\NaMu Trosspråkkurs 2021\Trusspråkbilde\Salmetralle mm.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23592" y="437978"/>
            <a:ext cx="4464422" cy="595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23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0">
            <a:extLst>
              <a:ext uri="{FF2B5EF4-FFF2-40B4-BE49-F238E27FC236}">
                <a16:creationId xmlns:a16="http://schemas.microsoft.com/office/drawing/2014/main" id="{DFE83D42-AE3B-4D2D-86BB-DB61379C088C}"/>
              </a:ext>
            </a:extLst>
          </p:cNvPr>
          <p:cNvSpPr>
            <a:spLocks noChangeArrowheads="1"/>
          </p:cNvSpPr>
          <p:nvPr/>
        </p:nvSpPr>
        <p:spPr bwMode="auto">
          <a:xfrm>
            <a:off x="2279650" y="3068638"/>
            <a:ext cx="3095625" cy="9366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n-NO" altLang="nb-NO" sz="1800">
              <a:latin typeface="Calibri" panose="020F0502020204030204" pitchFamily="34" charset="0"/>
            </a:endParaRPr>
          </a:p>
        </p:txBody>
      </p:sp>
      <p:sp>
        <p:nvSpPr>
          <p:cNvPr id="50180" name="Plassholder for innhold 3">
            <a:extLst>
              <a:ext uri="{FF2B5EF4-FFF2-40B4-BE49-F238E27FC236}">
                <a16:creationId xmlns:a16="http://schemas.microsoft.com/office/drawing/2014/main" id="{7DF6D211-F87A-4811-A712-F6C4338C02F9}"/>
              </a:ext>
            </a:extLst>
          </p:cNvPr>
          <p:cNvSpPr>
            <a:spLocks noGrp="1" noChangeArrowheads="1"/>
          </p:cNvSpPr>
          <p:nvPr>
            <p:ph type="body" idx="1"/>
          </p:nvPr>
        </p:nvSpPr>
        <p:spPr/>
        <p:txBody>
          <a:bodyPr/>
          <a:lstStyle/>
          <a:p>
            <a:endParaRPr lang="nn-NO" altLang="nb-NO">
              <a:ea typeface="ＭＳ Ｐゴシック" panose="020B0600070205080204" pitchFamily="34" charset="-128"/>
            </a:endParaRPr>
          </a:p>
          <a:p>
            <a:endParaRPr lang="nn-NO" altLang="nb-NO" i="1">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pPr>
              <a:buFontTx/>
              <a:buNone/>
            </a:pPr>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a:p>
            <a:endParaRPr lang="nn-NO" altLang="nb-NO">
              <a:ea typeface="ＭＳ Ｐゴシック" panose="020B0600070205080204" pitchFamily="34" charset="-128"/>
            </a:endParaRPr>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48128" y="409505"/>
            <a:ext cx="4487144" cy="59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72172" y="404664"/>
            <a:ext cx="4487144" cy="59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804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701578" y="692696"/>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nn-NO" altLang="nb-NO" sz="54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rPr>
              <a:t>Trosspråk i </a:t>
            </a:r>
            <a:r>
              <a:rPr kumimoji="0" lang="nn-NO" altLang="nb-NO" sz="5400" b="0" i="1" u="none" strike="noStrike" kern="0" cap="none" spc="0" normalizeH="0" baseline="0" noProof="0" dirty="0" err="1">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rPr>
              <a:t>gudstjenesten</a:t>
            </a:r>
            <a:endParaRPr kumimoji="0" lang="nn-NO" altLang="nb-NO" sz="54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135188" y="2225675"/>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a:p>
            <a:pPr marL="0" marR="0" lvl="0" indent="0" algn="ctr" defTabSz="914400" rtl="0" eaLnBrk="0" fontAlgn="base" latinLnBrk="0" hangingPunct="0">
              <a:lnSpc>
                <a:spcPct val="110000"/>
              </a:lnSpc>
              <a:spcBef>
                <a:spcPct val="20000"/>
              </a:spcBef>
              <a:spcAft>
                <a:spcPct val="0"/>
              </a:spcAft>
              <a:buClrTx/>
              <a:buSzTx/>
              <a:buFontTx/>
              <a:buNone/>
              <a:tabLst/>
              <a:defRPr/>
            </a:pP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1566779" y="2253451"/>
            <a:ext cx="10297467" cy="3335789"/>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342900" marR="0" lvl="0" indent="-342900" algn="l" defTabSz="9144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Alle trosspråkene er ofte representert i en gudstjenesteforsamling</a:t>
            </a:r>
          </a:p>
          <a:p>
            <a:pPr marL="342900" marR="0" lvl="0" indent="-342900" algn="l" defTabSz="9144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Enkelte menigheter har gjerne flere/mange med samme trosspråk</a:t>
            </a:r>
          </a:p>
          <a:p>
            <a:pPr marL="342900" marR="0" lvl="0" indent="-342900" algn="l" defTabSz="9144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Ulike tendenser i ulike menigheter/trossamfunn</a:t>
            </a:r>
          </a:p>
          <a:p>
            <a:pPr marL="342900" marR="0" lvl="0" indent="-342900" algn="l" defTabSz="914400" rtl="0" eaLnBrk="0" fontAlgn="base" latinLnBrk="0" hangingPunct="0">
              <a:lnSpc>
                <a:spcPct val="110000"/>
              </a:lnSpc>
              <a:spcBef>
                <a:spcPct val="0"/>
              </a:spcBef>
              <a:spcAft>
                <a:spcPct val="0"/>
              </a:spcAft>
              <a:buClrTx/>
              <a:buSzTx/>
              <a:buFont typeface="Arial" panose="020B0604020202020204" pitchFamily="34" charset="0"/>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Verden over vil det jevne seg ganske likt ut med de ulike trosspråkene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207568" y="2372154"/>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10000"/>
              </a:lnSpc>
              <a:spcBef>
                <a:spcPct val="20000"/>
              </a:spcBef>
              <a:spcAft>
                <a:spcPct val="0"/>
              </a:spcAft>
              <a:buClrTx/>
              <a:buSzTx/>
              <a:buFontTx/>
              <a:buNone/>
              <a:tabLst/>
              <a:defRPr/>
            </a:pPr>
            <a:r>
              <a:rPr kumimoji="0" lang="nb-NO" altLang="nb-NO" sz="2800" b="1"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 En gudstjeneste som rommer flere trosspråk</a:t>
            </a:r>
            <a:endParaRPr kumimoji="0" lang="nb-NO" altLang="nb-NO" sz="2800" b="0" i="0" u="none" strike="noStrike" kern="1200" cap="none" spc="0" normalizeH="0" baseline="0" noProof="0" dirty="0">
              <a:ln>
                <a:noFill/>
              </a:ln>
              <a:solidFill>
                <a:srgbClr val="CECEEF"/>
              </a:solidFill>
              <a:effectLst/>
              <a:uLnTx/>
              <a:uFillTx/>
              <a:latin typeface="Trebuchet MS" panose="020B0603020202020204" pitchFamily="34" charset="0"/>
              <a:ea typeface="ＭＳ Ｐゴシック" panose="020B0600070205080204" pitchFamily="34" charset="-128"/>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983432" y="2852937"/>
            <a:ext cx="10873208" cy="2602258"/>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10000"/>
              </a:lnSpc>
              <a:spcBef>
                <a:spcPct val="0"/>
              </a:spcBef>
              <a:spcAft>
                <a:spcPct val="0"/>
              </a:spcAft>
              <a:buClrTx/>
              <a:buSzTx/>
              <a:buFontTx/>
              <a:buNone/>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1. Hvilke(t) trosspråk preger gudstjenesten i ditt lokale fellesskap?</a:t>
            </a:r>
          </a:p>
          <a:p>
            <a:pPr marL="342900" marR="0" lvl="0" indent="-342900" algn="l" defTabSz="914400" rtl="0" eaLnBrk="0" fontAlgn="base" latinLnBrk="0" hangingPunct="0">
              <a:lnSpc>
                <a:spcPct val="110000"/>
              </a:lnSpc>
              <a:spcBef>
                <a:spcPct val="0"/>
              </a:spcBef>
              <a:spcAft>
                <a:spcPct val="0"/>
              </a:spcAft>
              <a:buClrTx/>
              <a:buSzTx/>
              <a:buFontTx/>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Sangene? </a:t>
            </a:r>
          </a:p>
          <a:p>
            <a:pPr marL="342900" marR="0" lvl="0" indent="-342900" algn="l" defTabSz="914400" rtl="0" eaLnBrk="0" fontAlgn="base" latinLnBrk="0" hangingPunct="0">
              <a:lnSpc>
                <a:spcPct val="110000"/>
              </a:lnSpc>
              <a:spcBef>
                <a:spcPct val="0"/>
              </a:spcBef>
              <a:spcAft>
                <a:spcPct val="0"/>
              </a:spcAft>
              <a:buClrTx/>
              <a:buSzTx/>
              <a:buFontTx/>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Forkynnelsen? </a:t>
            </a:r>
          </a:p>
          <a:p>
            <a:pPr marL="342900" marR="0" lvl="0" indent="-342900" algn="l" defTabSz="914400" rtl="0" eaLnBrk="0" fontAlgn="base" latinLnBrk="0" hangingPunct="0">
              <a:lnSpc>
                <a:spcPct val="110000"/>
              </a:lnSpc>
              <a:spcBef>
                <a:spcPct val="0"/>
              </a:spcBef>
              <a:spcAft>
                <a:spcPct val="0"/>
              </a:spcAft>
              <a:buClrTx/>
              <a:buSzTx/>
              <a:buFontTx/>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Gudstjenestelokalet?</a:t>
            </a:r>
          </a:p>
          <a:p>
            <a:pPr marL="342900" marR="0" lvl="0" indent="-342900" algn="l" defTabSz="914400" rtl="0" eaLnBrk="0" fontAlgn="base" latinLnBrk="0" hangingPunct="0">
              <a:lnSpc>
                <a:spcPct val="110000"/>
              </a:lnSpc>
              <a:spcBef>
                <a:spcPct val="0"/>
              </a:spcBef>
              <a:spcAft>
                <a:spcPct val="0"/>
              </a:spcAft>
              <a:buClrTx/>
              <a:buSzTx/>
              <a:buFontTx/>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Bønnene?</a:t>
            </a:r>
          </a:p>
          <a:p>
            <a:pPr marL="342900" marR="0" lvl="0" indent="-342900" algn="l" defTabSz="914400" rtl="0" eaLnBrk="0" fontAlgn="base" latinLnBrk="0" hangingPunct="0">
              <a:lnSpc>
                <a:spcPct val="110000"/>
              </a:lnSpc>
              <a:spcBef>
                <a:spcPct val="0"/>
              </a:spcBef>
              <a:spcAft>
                <a:spcPct val="0"/>
              </a:spcAft>
              <a:buClrTx/>
              <a:buSzTx/>
              <a:buFontTx/>
              <a:buChar char="-"/>
              <a:tabLst/>
              <a:defRPr/>
            </a:pPr>
            <a:r>
              <a:rPr kumimoji="0" lang="nb-NO" altLang="nb-NO" sz="2800" b="0" i="0" u="none" strike="noStrike" kern="1200" cap="none" spc="0" normalizeH="0" baseline="0" noProof="0" dirty="0">
                <a:ln>
                  <a:noFill/>
                </a:ln>
                <a:solidFill>
                  <a:srgbClr val="FFFFFF"/>
                </a:solidFill>
                <a:effectLst/>
                <a:uLnTx/>
                <a:uFillTx/>
                <a:latin typeface="Trebuchet MS" panose="020B0603020202020204" pitchFamily="34" charset="0"/>
                <a:ea typeface="ＭＳ Ｐゴシック" panose="020B0600070205080204" pitchFamily="34" charset="-128"/>
                <a:cs typeface="Calibri" panose="020F0502020204030204" pitchFamily="34" charset="0"/>
              </a:rPr>
              <a:t>De ulike delene av gudstjenesten?</a:t>
            </a:r>
          </a:p>
        </p:txBody>
      </p:sp>
      <p:sp>
        <p:nvSpPr>
          <p:cNvPr id="8" name="Plassholder for innhold 2">
            <a:extLst>
              <a:ext uri="{FF2B5EF4-FFF2-40B4-BE49-F238E27FC236}">
                <a16:creationId xmlns:a16="http://schemas.microsoft.com/office/drawing/2014/main" id="{7A6577E8-423C-453C-B655-42F0FE98FCFD}"/>
              </a:ext>
            </a:extLst>
          </p:cNvPr>
          <p:cNvSpPr txBox="1">
            <a:spLocks/>
          </p:cNvSpPr>
          <p:nvPr/>
        </p:nvSpPr>
        <p:spPr>
          <a:xfrm>
            <a:off x="1847528" y="262931"/>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På vei mot en </a:t>
            </a:r>
            <a:r>
              <a:rPr kumimoji="0" lang="nn-NO" altLang="nb-NO" sz="6600" b="0" i="1" u="none" strike="noStrike" kern="0" cap="none" spc="0" normalizeH="0" baseline="0" noProof="0" dirty="0" err="1">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mer</a:t>
            </a: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 </a:t>
            </a:r>
            <a:r>
              <a:rPr kumimoji="0" lang="nn-NO" altLang="nb-NO" sz="6600" b="0" i="1" u="none" strike="noStrike" kern="0" cap="none" spc="0" normalizeH="0" baseline="0" noProof="0" dirty="0" err="1">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flerspråklig</a:t>
            </a: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 gudsteneste</a:t>
            </a:r>
          </a:p>
        </p:txBody>
      </p:sp>
    </p:spTree>
    <p:extLst>
      <p:ext uri="{BB962C8B-B14F-4D97-AF65-F5344CB8AC3E}">
        <p14:creationId xmlns:p14="http://schemas.microsoft.com/office/powerpoint/2010/main" val="1124567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endParaRPr lang="nn-NO" altLang="nb-NO" sz="66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207568" y="2372154"/>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110000"/>
              </a:lnSpc>
              <a:spcBef>
                <a:spcPct val="20000"/>
              </a:spcBef>
            </a:pPr>
            <a:endParaRPr lang="nb-NO" altLang="nb-NO" sz="2800" dirty="0">
              <a:solidFill>
                <a:srgbClr val="CECEEF"/>
              </a:solidFill>
              <a:latin typeface="Trebuchet MS" panose="020B0603020202020204" pitchFamily="34" charset="0"/>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1763017" y="1484784"/>
            <a:ext cx="10009112" cy="3927491"/>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10000"/>
              </a:lnSpc>
            </a:pP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1.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Deg å få skode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(sensorisk) </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er sæla å nå,</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Gud, ver det syn som mitt hjarta vil sjå;</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ver du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for tanken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(rasjonelt) </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min dyraste skatt,</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ljoset som strålar ved dag og ved natt!</a:t>
            </a:r>
          </a:p>
          <a:p>
            <a:pPr>
              <a:lnSpc>
                <a:spcPct val="110000"/>
              </a:lnSpc>
            </a:pPr>
            <a:br>
              <a:rPr lang="nn-NO" altLang="nb-NO" sz="2800" dirty="0">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2. Ver du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min visdom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(rasjonelt)</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mi sanning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(læremotivert) </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og trøyst,</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tal du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det levande ord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(bibelmotivert) </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med di røyst! Far, lat meg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vere barn her hjå deg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(mystisk)</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Kom til meg, Herre, ja,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bu du i meg</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(symbolsk)</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a:t>
            </a:r>
            <a:endParaRPr lang="nb-NO" altLang="nb-NO" sz="2800" dirty="0">
              <a:solidFill>
                <a:schemeClr val="bg1"/>
              </a:solidFill>
              <a:latin typeface="Trebuchet MS" panose="020B0603020202020204" pitchFamily="34" charset="0"/>
              <a:cs typeface="Calibri" panose="020F0502020204030204" pitchFamily="34" charset="0"/>
            </a:endParaRPr>
          </a:p>
        </p:txBody>
      </p:sp>
      <p:sp>
        <p:nvSpPr>
          <p:cNvPr id="8" name="Plassholder for innhold 2">
            <a:extLst>
              <a:ext uri="{FF2B5EF4-FFF2-40B4-BE49-F238E27FC236}">
                <a16:creationId xmlns:a16="http://schemas.microsoft.com/office/drawing/2014/main" id="{7A6577E8-423C-453C-B655-42F0FE98FCFD}"/>
              </a:ext>
            </a:extLst>
          </p:cNvPr>
          <p:cNvSpPr txBox="1">
            <a:spLocks/>
          </p:cNvSpPr>
          <p:nvPr/>
        </p:nvSpPr>
        <p:spPr>
          <a:xfrm>
            <a:off x="1847528" y="262931"/>
            <a:ext cx="10513168" cy="742313"/>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r>
              <a:rPr lang="nn-NO" altLang="nb-NO" sz="5400" i="1" kern="0" dirty="0" err="1">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Trospråk</a:t>
            </a:r>
            <a:r>
              <a:rPr lang="nn-NO" altLang="nb-NO" sz="54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 i </a:t>
            </a:r>
            <a:r>
              <a:rPr lang="nn-NO" altLang="nb-NO" sz="5400" i="1" kern="0" dirty="0" err="1">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sangtekster</a:t>
            </a:r>
            <a:r>
              <a:rPr lang="nn-NO" altLang="nb-NO" sz="54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 </a:t>
            </a:r>
            <a:r>
              <a:rPr lang="nn-NO" altLang="nb-NO" sz="28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Deg å få skode </a:t>
            </a:r>
          </a:p>
        </p:txBody>
      </p:sp>
    </p:spTree>
    <p:extLst>
      <p:ext uri="{BB962C8B-B14F-4D97-AF65-F5344CB8AC3E}">
        <p14:creationId xmlns:p14="http://schemas.microsoft.com/office/powerpoint/2010/main" val="2435854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endParaRPr lang="nn-NO" altLang="nb-NO" sz="66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207568" y="2372154"/>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110000"/>
              </a:lnSpc>
              <a:spcBef>
                <a:spcPct val="20000"/>
              </a:spcBef>
            </a:pPr>
            <a:endParaRPr lang="nb-NO" altLang="nb-NO" sz="2800" dirty="0">
              <a:solidFill>
                <a:srgbClr val="CECEEF"/>
              </a:solidFill>
              <a:latin typeface="Trebuchet MS" panose="020B0603020202020204" pitchFamily="34" charset="0"/>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1877556" y="1392436"/>
            <a:ext cx="10009112" cy="4134768"/>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10000"/>
              </a:lnSpc>
            </a:pP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3. Ver du i striden mitt skjold og mitt sverd;</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ver du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det merket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(symbolsk) </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som syner mitt verd, livd for mi sjel, den tryggaste vakt;</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lyft meg mot </a:t>
            </a:r>
            <a:r>
              <a:rPr lang="nn-NO" altLang="nb-NO" sz="2800" dirty="0" err="1">
                <a:solidFill>
                  <a:schemeClr val="bg1"/>
                </a:solidFill>
                <a:latin typeface="Trebuchet MS" panose="020B0603020202020204" pitchFamily="34" charset="0"/>
                <a:ea typeface="Verdana" panose="020B0604030504040204" pitchFamily="34" charset="0"/>
                <a:cs typeface="Verdana" panose="020B0604030504040204" pitchFamily="34" charset="0"/>
              </a:rPr>
              <a:t>himlen</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du makt i mi makt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(entusiastisk)</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a:t>
            </a:r>
          </a:p>
          <a:p>
            <a:pPr>
              <a:lnSpc>
                <a:spcPct val="110000"/>
              </a:lnSpc>
            </a:pPr>
            <a:endPar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a:p>
            <a:pPr>
              <a:lnSpc>
                <a:spcPct val="110000"/>
              </a:lnSpc>
            </a:pP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4.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Rikdom og ære som menneske gjev,</a:t>
            </a:r>
            <a:b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er ikkje meir enn den morknande vev.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(asketisk)</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Du er min arv som varer til sist,</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himmelske konge, det </a:t>
            </a: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veit eg for visst </a:t>
            </a:r>
            <a:r>
              <a:rPr lang="nn-NO" altLang="nb-NO" sz="2800" u="sng" dirty="0">
                <a:solidFill>
                  <a:srgbClr val="FFFF00"/>
                </a:solidFill>
                <a:latin typeface="Trebuchet MS" panose="020B0603020202020204" pitchFamily="34" charset="0"/>
                <a:ea typeface="Verdana" panose="020B0604030504040204" pitchFamily="34" charset="0"/>
                <a:cs typeface="Verdana" panose="020B0604030504040204" pitchFamily="34" charset="0"/>
              </a:rPr>
              <a:t>(rasjonelt)</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a:t>
            </a:r>
            <a:endParaRPr lang="nb-NO" altLang="nb-NO" sz="2800" dirty="0">
              <a:solidFill>
                <a:srgbClr val="FFFF00"/>
              </a:solidFill>
              <a:latin typeface="Trebuchet MS" panose="020B0603020202020204" pitchFamily="34" charset="0"/>
              <a:cs typeface="Calibri" panose="020F0502020204030204" pitchFamily="34" charset="0"/>
            </a:endParaRPr>
          </a:p>
        </p:txBody>
      </p:sp>
      <p:sp>
        <p:nvSpPr>
          <p:cNvPr id="8" name="Plassholder for innhold 2">
            <a:extLst>
              <a:ext uri="{FF2B5EF4-FFF2-40B4-BE49-F238E27FC236}">
                <a16:creationId xmlns:a16="http://schemas.microsoft.com/office/drawing/2014/main" id="{7A6577E8-423C-453C-B655-42F0FE98FCFD}"/>
              </a:ext>
            </a:extLst>
          </p:cNvPr>
          <p:cNvSpPr txBox="1">
            <a:spLocks/>
          </p:cNvSpPr>
          <p:nvPr/>
        </p:nvSpPr>
        <p:spPr>
          <a:xfrm>
            <a:off x="1847528" y="262931"/>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r>
              <a:rPr lang="nn-NO" altLang="nb-NO" sz="54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Trosspråk i </a:t>
            </a:r>
            <a:r>
              <a:rPr lang="nn-NO" altLang="nb-NO" sz="5400" i="1" kern="0" dirty="0" err="1">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sangtekster</a:t>
            </a:r>
            <a:r>
              <a:rPr lang="nn-NO" altLang="nb-NO" sz="54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 </a:t>
            </a:r>
            <a:r>
              <a:rPr lang="nn-NO" altLang="nb-NO" sz="28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Deg å få skode  </a:t>
            </a:r>
          </a:p>
          <a:p>
            <a:pPr algn="ctr">
              <a:buFontTx/>
              <a:buNone/>
              <a:defRPr/>
            </a:pPr>
            <a:endParaRPr lang="nn-NO" altLang="nb-NO" sz="66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12391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8E500C62-3BB9-407A-B013-EA1F8EECED76}"/>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endParaRPr lang="nn-NO" altLang="nb-NO" sz="66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endParaRPr>
          </a:p>
        </p:txBody>
      </p:sp>
      <p:sp>
        <p:nvSpPr>
          <p:cNvPr id="6" name="Plassholder for innhold 2">
            <a:extLst>
              <a:ext uri="{FF2B5EF4-FFF2-40B4-BE49-F238E27FC236}">
                <a16:creationId xmlns:a16="http://schemas.microsoft.com/office/drawing/2014/main" id="{AE5D2854-9358-422F-81C9-9B3AF9256ED9}"/>
              </a:ext>
            </a:extLst>
          </p:cNvPr>
          <p:cNvSpPr txBox="1">
            <a:spLocks/>
          </p:cNvSpPr>
          <p:nvPr/>
        </p:nvSpPr>
        <p:spPr bwMode="auto">
          <a:xfrm>
            <a:off x="2207568" y="2372154"/>
            <a:ext cx="9505950" cy="758825"/>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110000"/>
              </a:lnSpc>
              <a:spcBef>
                <a:spcPct val="20000"/>
              </a:spcBef>
            </a:pPr>
            <a:endParaRPr lang="nb-NO" altLang="nb-NO" sz="2800" dirty="0">
              <a:solidFill>
                <a:srgbClr val="CECEEF"/>
              </a:solidFill>
              <a:latin typeface="Trebuchet MS" panose="020B0603020202020204" pitchFamily="34" charset="0"/>
              <a:cs typeface="Calibri" panose="020F0502020204030204" pitchFamily="34" charset="0"/>
            </a:endParaRPr>
          </a:p>
        </p:txBody>
      </p:sp>
      <p:sp>
        <p:nvSpPr>
          <p:cNvPr id="7" name="Plassholder for innhold 2">
            <a:extLst>
              <a:ext uri="{FF2B5EF4-FFF2-40B4-BE49-F238E27FC236}">
                <a16:creationId xmlns:a16="http://schemas.microsoft.com/office/drawing/2014/main" id="{0055546C-6108-46CC-948B-D582059BA875}"/>
              </a:ext>
            </a:extLst>
          </p:cNvPr>
          <p:cNvSpPr txBox="1">
            <a:spLocks/>
          </p:cNvSpPr>
          <p:nvPr/>
        </p:nvSpPr>
        <p:spPr bwMode="auto">
          <a:xfrm>
            <a:off x="1877556" y="1772816"/>
            <a:ext cx="10009112" cy="3754387"/>
          </a:xfrm>
          <a:prstGeom prst="rect">
            <a:avLst/>
          </a:prstGeom>
          <a:noFill/>
          <a:ln>
            <a:noFill/>
          </a:ln>
          <a:extLst>
            <a:ext uri="{FAA26D3D-D897-4be2-8F04-BA451C77F1D7}"/>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10000"/>
              </a:lnSpc>
            </a:pP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5. Konge i æva, å lat du meg då</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u="sng" dirty="0">
                <a:solidFill>
                  <a:schemeClr val="bg1"/>
                </a:solidFill>
                <a:latin typeface="Trebuchet MS" panose="020B0603020202020204" pitchFamily="34" charset="0"/>
                <a:ea typeface="Verdana" panose="020B0604030504040204" pitchFamily="34" charset="0"/>
                <a:cs typeface="Verdana" panose="020B0604030504040204" pitchFamily="34" charset="0"/>
              </a:rPr>
              <a:t>sigrande inn i ditt rike få gå</a:t>
            </a: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 </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a:t>
            </a:r>
            <a:r>
              <a:rPr lang="nn-NO" altLang="nb-NO" sz="2800" dirty="0" err="1">
                <a:solidFill>
                  <a:srgbClr val="FFFF00"/>
                </a:solidFill>
                <a:latin typeface="Trebuchet MS" panose="020B0603020202020204" pitchFamily="34" charset="0"/>
                <a:ea typeface="Verdana" panose="020B0604030504040204" pitchFamily="34" charset="0"/>
                <a:cs typeface="Verdana" panose="020B0604030504040204" pitchFamily="34" charset="0"/>
              </a:rPr>
              <a:t>delende</a:t>
            </a:r>
            <a:r>
              <a:rPr lang="nn-NO" altLang="nb-NO" sz="2800" dirty="0">
                <a:solidFill>
                  <a:srgbClr val="FFFF00"/>
                </a:solidFill>
                <a:latin typeface="Trebuchet MS" panose="020B0603020202020204" pitchFamily="34" charset="0"/>
                <a:ea typeface="Verdana" panose="020B0604030504040204" pitchFamily="34" charset="0"/>
                <a:cs typeface="Verdana" panose="020B0604030504040204" pitchFamily="34" charset="0"/>
              </a:rPr>
              <a:t>)</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Ver du mi tru, den vona eg ber</a:t>
            </a:r>
            <a:b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br>
            <a:r>
              <a:rPr lang="nn-NO" altLang="nb-NO" sz="2800" dirty="0">
                <a:solidFill>
                  <a:schemeClr val="bg1"/>
                </a:solidFill>
                <a:latin typeface="Trebuchet MS" panose="020B0603020202020204" pitchFamily="34" charset="0"/>
                <a:ea typeface="Verdana" panose="020B0604030504040204" pitchFamily="34" charset="0"/>
                <a:cs typeface="Verdana" panose="020B0604030504040204" pitchFamily="34" charset="0"/>
              </a:rPr>
              <a:t>til eg får skode din herlegdom der. Amen.</a:t>
            </a:r>
            <a:endParaRPr lang="nb-NO" altLang="nb-NO" sz="2800" dirty="0">
              <a:solidFill>
                <a:schemeClr val="bg1"/>
              </a:solidFill>
              <a:latin typeface="Trebuchet MS" panose="020B0603020202020204" pitchFamily="34" charset="0"/>
              <a:cs typeface="Calibri" panose="020F0502020204030204" pitchFamily="34" charset="0"/>
            </a:endParaRPr>
          </a:p>
        </p:txBody>
      </p:sp>
      <p:sp>
        <p:nvSpPr>
          <p:cNvPr id="8" name="Plassholder for innhold 2">
            <a:extLst>
              <a:ext uri="{FF2B5EF4-FFF2-40B4-BE49-F238E27FC236}">
                <a16:creationId xmlns:a16="http://schemas.microsoft.com/office/drawing/2014/main" id="{7A6577E8-423C-453C-B655-42F0FE98FCFD}"/>
              </a:ext>
            </a:extLst>
          </p:cNvPr>
          <p:cNvSpPr txBox="1">
            <a:spLocks/>
          </p:cNvSpPr>
          <p:nvPr/>
        </p:nvSpPr>
        <p:spPr>
          <a:xfrm>
            <a:off x="1847528" y="262931"/>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r>
              <a:rPr lang="nn-NO" altLang="nb-NO" sz="54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Trosspråk i </a:t>
            </a:r>
            <a:r>
              <a:rPr lang="nn-NO" altLang="nb-NO" sz="5400" i="1" kern="0" dirty="0" err="1">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sangtekster</a:t>
            </a:r>
            <a:r>
              <a:rPr lang="nn-NO" altLang="nb-NO" sz="54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 </a:t>
            </a:r>
            <a:r>
              <a:rPr lang="nn-NO" altLang="nb-NO" sz="28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Deg å få skode  </a:t>
            </a:r>
          </a:p>
          <a:p>
            <a:pPr algn="ctr">
              <a:buFontTx/>
              <a:buNone/>
              <a:defRPr/>
            </a:pPr>
            <a:endParaRPr lang="nn-NO" altLang="nb-NO" sz="6600" i="1" kern="0" dirty="0">
              <a:ln w="10160">
                <a:solidFill>
                  <a:schemeClr val="accent5"/>
                </a:solidFill>
                <a:prstDash val="solid"/>
              </a:ln>
              <a:solidFill>
                <a:srgbClr val="FFFFFF"/>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42600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D03D38E6-81B2-40D2-AAC2-47454480C5B2}"/>
              </a:ext>
            </a:extLst>
          </p:cNvPr>
          <p:cNvSpPr txBox="1">
            <a:spLocks/>
          </p:cNvSpPr>
          <p:nvPr/>
        </p:nvSpPr>
        <p:spPr>
          <a:xfrm>
            <a:off x="1559496" y="1123947"/>
            <a:ext cx="10513168" cy="1129504"/>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nn-NO" altLang="nb-NO" sz="6600" b="0" i="1" u="none" strike="noStrike" kern="0" cap="none" spc="0" normalizeH="0" baseline="0" noProof="0" dirty="0" err="1">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Veien</a:t>
            </a:r>
            <a:r>
              <a:rPr kumimoji="0" lang="nn-NO" altLang="nb-NO" sz="6600" b="0" i="1" u="none" strike="noStrike" kern="0" cap="none" spc="0" normalizeH="0" baseline="0" noProof="0" dirty="0">
                <a:ln w="10160">
                  <a:solidFill>
                    <a:srgbClr val="DAEDEF"/>
                  </a:solidFill>
                  <a:prstDash val="solid"/>
                </a:ln>
                <a:solidFill>
                  <a:srgbClr val="FFFFFF"/>
                </a:solidFill>
                <a:effectLst>
                  <a:outerShdw blurRad="63500" dist="25400" dir="5400000" algn="tl" rotWithShape="0">
                    <a:srgbClr val="000000">
                      <a:alpha val="70000"/>
                    </a:srgbClr>
                  </a:outerShdw>
                </a:effectLst>
                <a:uLnTx/>
                <a:uFillTx/>
                <a:latin typeface="Trebuchet MS" panose="020B0603020202020204" pitchFamily="34" charset="0"/>
                <a:ea typeface="ＭＳ Ｐゴシック" panose="020B0600070205080204" pitchFamily="34" charset="-128"/>
                <a:cs typeface="+mn-cs"/>
              </a:rPr>
              <a:t> videre</a:t>
            </a:r>
          </a:p>
        </p:txBody>
      </p:sp>
      <p:pic>
        <p:nvPicPr>
          <p:cNvPr id="10" name="Bilde 9">
            <a:extLst>
              <a:ext uri="{FF2B5EF4-FFF2-40B4-BE49-F238E27FC236}">
                <a16:creationId xmlns:a16="http://schemas.microsoft.com/office/drawing/2014/main" id="{1625D942-8395-4F38-83DD-8F309D20C933}"/>
              </a:ext>
            </a:extLst>
          </p:cNvPr>
          <p:cNvPicPr/>
          <p:nvPr/>
        </p:nvPicPr>
        <p:blipFill>
          <a:blip r:embed="rId3" cstate="email">
            <a:extLst>
              <a:ext uri="{28A0092B-C50C-407E-A947-70E740481C1C}">
                <a14:useLocalDpi xmlns:a14="http://schemas.microsoft.com/office/drawing/2010/main"/>
              </a:ext>
            </a:extLst>
          </a:blip>
          <a:stretch>
            <a:fillRect/>
          </a:stretch>
        </p:blipFill>
        <p:spPr>
          <a:xfrm>
            <a:off x="7854325" y="4632213"/>
            <a:ext cx="2033709" cy="1344168"/>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Bilde 11" descr="Et bilde som inneholder vegg, innendørs, gammel&#10;&#10;Automatisk generert beskrivelse">
            <a:extLst>
              <a:ext uri="{FF2B5EF4-FFF2-40B4-BE49-F238E27FC236}">
                <a16:creationId xmlns:a16="http://schemas.microsoft.com/office/drawing/2014/main" id="{AD2895B7-078E-4FA8-8220-6DA534377023}"/>
              </a:ext>
            </a:extLst>
          </p:cNvPr>
          <p:cNvPicPr/>
          <p:nvPr/>
        </p:nvPicPr>
        <p:blipFill>
          <a:blip r:embed="rId4" cstate="email">
            <a:extLst>
              <a:ext uri="{28A0092B-C50C-407E-A947-70E740481C1C}">
                <a14:useLocalDpi xmlns:a14="http://schemas.microsoft.com/office/drawing/2010/main"/>
              </a:ext>
            </a:extLst>
          </a:blip>
          <a:stretch>
            <a:fillRect/>
          </a:stretch>
        </p:blipFill>
        <p:spPr>
          <a:xfrm>
            <a:off x="9912424" y="4086064"/>
            <a:ext cx="1373263" cy="2056984"/>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Bilde 12" descr="Et bilde som inneholder person&#10;&#10;Automatisk generert beskrivelse">
            <a:extLst>
              <a:ext uri="{FF2B5EF4-FFF2-40B4-BE49-F238E27FC236}">
                <a16:creationId xmlns:a16="http://schemas.microsoft.com/office/drawing/2014/main" id="{2E6E1F5A-8B1A-42D0-997C-08A8D4F93F4E}"/>
              </a:ext>
            </a:extLst>
          </p:cNvPr>
          <p:cNvPicPr/>
          <p:nvPr/>
        </p:nvPicPr>
        <p:blipFill>
          <a:blip r:embed="rId5" cstate="email">
            <a:extLst>
              <a:ext uri="{28A0092B-C50C-407E-A947-70E740481C1C}">
                <a14:useLocalDpi xmlns:a14="http://schemas.microsoft.com/office/drawing/2010/main"/>
              </a:ext>
            </a:extLst>
          </a:blip>
          <a:stretch>
            <a:fillRect/>
          </a:stretch>
        </p:blipFill>
        <p:spPr>
          <a:xfrm>
            <a:off x="8400256" y="3448891"/>
            <a:ext cx="1911512" cy="1274341"/>
          </a:xfrm>
          <a:prstGeom prst="rect">
            <a:avLst/>
          </a:prstGeom>
          <a:solidFill>
            <a:srgbClr val="FFFFFF">
              <a:shade val="85000"/>
            </a:srgbClr>
          </a:solidFill>
          <a:ln w="63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26754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CF48694-CBCC-B106-FFB0-9322A2E04A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7568" y="1410346"/>
            <a:ext cx="8712968" cy="4909014"/>
          </a:xfrm>
          <a:prstGeom prst="rect">
            <a:avLst/>
          </a:prstGeom>
        </p:spPr>
      </p:pic>
      <p:sp>
        <p:nvSpPr>
          <p:cNvPr id="4" name="Rektangel 3">
            <a:extLst>
              <a:ext uri="{FF2B5EF4-FFF2-40B4-BE49-F238E27FC236}">
                <a16:creationId xmlns:a16="http://schemas.microsoft.com/office/drawing/2014/main" id="{03507EF5-ED7A-111E-BB42-E72C80C38E9F}"/>
              </a:ext>
            </a:extLst>
          </p:cNvPr>
          <p:cNvSpPr/>
          <p:nvPr/>
        </p:nvSpPr>
        <p:spPr>
          <a:xfrm>
            <a:off x="3143672" y="4221088"/>
            <a:ext cx="1080120" cy="1296144"/>
          </a:xfrm>
          <a:prstGeom prst="rect">
            <a:avLst/>
          </a:prstGeom>
          <a:solidFill>
            <a:srgbClr val="FDF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5">
            <a:extLst>
              <a:ext uri="{FF2B5EF4-FFF2-40B4-BE49-F238E27FC236}">
                <a16:creationId xmlns:a16="http://schemas.microsoft.com/office/drawing/2014/main" id="{B09C12A5-89FC-0623-4C7A-1BFC9450CCAA}"/>
              </a:ext>
            </a:extLst>
          </p:cNvPr>
          <p:cNvSpPr/>
          <p:nvPr/>
        </p:nvSpPr>
        <p:spPr>
          <a:xfrm>
            <a:off x="4079776" y="4797152"/>
            <a:ext cx="792088" cy="720080"/>
          </a:xfrm>
          <a:prstGeom prst="rect">
            <a:avLst/>
          </a:prstGeom>
          <a:solidFill>
            <a:srgbClr val="FDF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a:extLst>
              <a:ext uri="{FF2B5EF4-FFF2-40B4-BE49-F238E27FC236}">
                <a16:creationId xmlns:a16="http://schemas.microsoft.com/office/drawing/2014/main" id="{678DE4F3-1C3D-7EFA-35B0-CCAEFBCEAB2A}"/>
              </a:ext>
            </a:extLst>
          </p:cNvPr>
          <p:cNvSpPr/>
          <p:nvPr/>
        </p:nvSpPr>
        <p:spPr>
          <a:xfrm>
            <a:off x="3683732" y="2337630"/>
            <a:ext cx="2268252" cy="936104"/>
          </a:xfrm>
          <a:prstGeom prst="rect">
            <a:avLst/>
          </a:prstGeom>
          <a:solidFill>
            <a:srgbClr val="FDF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07921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e 21">
            <a:extLst>
              <a:ext uri="{FF2B5EF4-FFF2-40B4-BE49-F238E27FC236}">
                <a16:creationId xmlns:a16="http://schemas.microsoft.com/office/drawing/2014/main" id="{473EF15A-1BE0-748B-5DD4-C0C7F8BD04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3529">
            <a:off x="4081885" y="2452102"/>
            <a:ext cx="2416481" cy="3404469"/>
          </a:xfrm>
          <a:prstGeom prst="rect">
            <a:avLst/>
          </a:prstGeom>
          <a:ln>
            <a:noFill/>
          </a:ln>
          <a:effectLst>
            <a:outerShdw blurRad="292100" dist="139700" dir="2700000" algn="tl" rotWithShape="0">
              <a:srgbClr val="333333">
                <a:alpha val="65000"/>
              </a:srgbClr>
            </a:outerShdw>
          </a:effectLst>
        </p:spPr>
      </p:pic>
      <p:sp>
        <p:nvSpPr>
          <p:cNvPr id="5" name="Tittel 1">
            <a:extLst>
              <a:ext uri="{FF2B5EF4-FFF2-40B4-BE49-F238E27FC236}">
                <a16:creationId xmlns:a16="http://schemas.microsoft.com/office/drawing/2014/main" id="{0DCAF9B5-09D3-62D8-5C44-FC94BC94898C}"/>
              </a:ext>
            </a:extLst>
          </p:cNvPr>
          <p:cNvSpPr txBox="1">
            <a:spLocks/>
          </p:cNvSpPr>
          <p:nvPr/>
        </p:nvSpPr>
        <p:spPr bwMode="auto">
          <a:xfrm>
            <a:off x="3105757" y="103140"/>
            <a:ext cx="7283450" cy="113461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6">
                    <a:lumMod val="75000"/>
                  </a:schemeClr>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accent2"/>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b-NO" altLang="nb-NO" sz="4400" b="0" i="0" u="none" strike="noStrike" kern="0" cap="none" spc="0" normalizeH="0" baseline="0" noProof="0" dirty="0">
                <a:ln>
                  <a:noFill/>
                </a:ln>
                <a:solidFill>
                  <a:srgbClr val="2D2D8A">
                    <a:lumMod val="75000"/>
                  </a:srgbClr>
                </a:solidFill>
                <a:effectLst/>
                <a:uLnTx/>
                <a:uFillTx/>
                <a:latin typeface="Trebuchet MS" panose="020B0603020202020204" pitchFamily="34" charset="0"/>
                <a:ea typeface="ＭＳ Ｐゴシック" panose="020B0600070205080204" pitchFamily="34" charset="-128"/>
              </a:rPr>
              <a:t>Ressurser på reisen</a:t>
            </a:r>
          </a:p>
        </p:txBody>
      </p:sp>
      <p:sp>
        <p:nvSpPr>
          <p:cNvPr id="6" name="TekstSylinder 5">
            <a:extLst>
              <a:ext uri="{FF2B5EF4-FFF2-40B4-BE49-F238E27FC236}">
                <a16:creationId xmlns:a16="http://schemas.microsoft.com/office/drawing/2014/main" id="{32A35E54-744D-BF8D-2D47-74FD421A7FBA}"/>
              </a:ext>
            </a:extLst>
          </p:cNvPr>
          <p:cNvSpPr txBox="1"/>
          <p:nvPr/>
        </p:nvSpPr>
        <p:spPr>
          <a:xfrm>
            <a:off x="5138158" y="1121356"/>
            <a:ext cx="3278013" cy="584775"/>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altLang="nb-NO" sz="32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Hefte – test – kurs</a:t>
            </a:r>
          </a:p>
        </p:txBody>
      </p:sp>
      <p:pic>
        <p:nvPicPr>
          <p:cNvPr id="2" name="Bilde 1">
            <a:extLst>
              <a:ext uri="{FF2B5EF4-FFF2-40B4-BE49-F238E27FC236}">
                <a16:creationId xmlns:a16="http://schemas.microsoft.com/office/drawing/2014/main" id="{DE62078D-6608-1B82-3D50-2757DA2370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230673" y="2060847"/>
            <a:ext cx="4961328" cy="3842429"/>
          </a:xfrm>
          <a:prstGeom prst="rect">
            <a:avLst/>
          </a:prstGeom>
        </p:spPr>
      </p:pic>
      <p:pic>
        <p:nvPicPr>
          <p:cNvPr id="7" name="Bilde 6" descr="Et bilde som inneholder tekst&#10;&#10;Automatisk generert beskrivelse">
            <a:extLst>
              <a:ext uri="{FF2B5EF4-FFF2-40B4-BE49-F238E27FC236}">
                <a16:creationId xmlns:a16="http://schemas.microsoft.com/office/drawing/2014/main" id="{E2E3C26B-26B7-E394-FA6B-95C132855E21}"/>
              </a:ext>
            </a:extLst>
          </p:cNvPr>
          <p:cNvPicPr>
            <a:picLocks noChangeAspect="1"/>
          </p:cNvPicPr>
          <p:nvPr/>
        </p:nvPicPr>
        <p:blipFill>
          <a:blip r:embed="rId5" cstate="email">
            <a:extLst>
              <a:ext uri="{BEBA8EAE-BF5A-486C-A8C5-ECC9F3942E4B}">
                <a14:imgProps xmlns:a14="http://schemas.microsoft.com/office/drawing/2010/main">
                  <a14:imgLayer r:embed="rId6">
                    <a14:imgEffect>
                      <a14:saturation sat="72000"/>
                    </a14:imgEffect>
                  </a14:imgLayer>
                </a14:imgProps>
              </a:ext>
              <a:ext uri="{28A0092B-C50C-407E-A947-70E740481C1C}">
                <a14:useLocalDpi xmlns:a14="http://schemas.microsoft.com/office/drawing/2010/main"/>
              </a:ext>
            </a:extLst>
          </a:blip>
          <a:stretch>
            <a:fillRect/>
          </a:stretch>
        </p:blipFill>
        <p:spPr>
          <a:xfrm>
            <a:off x="4257092" y="2947592"/>
            <a:ext cx="1944330" cy="2749569"/>
          </a:xfrm>
          <a:prstGeom prst="rect">
            <a:avLst/>
          </a:prstGeom>
          <a:ln>
            <a:noFill/>
          </a:ln>
          <a:effectLst>
            <a:outerShdw blurRad="292100" dist="139700" dir="2700000" algn="tl" rotWithShape="0">
              <a:srgbClr val="333333">
                <a:alpha val="65000"/>
              </a:srgbClr>
            </a:outerShdw>
          </a:effectLst>
        </p:spPr>
      </p:pic>
      <p:pic>
        <p:nvPicPr>
          <p:cNvPr id="8" name="Bilde 7">
            <a:extLst>
              <a:ext uri="{FF2B5EF4-FFF2-40B4-BE49-F238E27FC236}">
                <a16:creationId xmlns:a16="http://schemas.microsoft.com/office/drawing/2014/main" id="{C1F56359-B7FE-6235-8E36-AC029B862D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2794" y="2476124"/>
            <a:ext cx="2210241" cy="3177220"/>
          </a:xfrm>
          <a:prstGeom prst="rect">
            <a:avLst/>
          </a:prstGeom>
          <a:ln>
            <a:noFill/>
          </a:ln>
          <a:effectLst>
            <a:outerShdw blurRad="292100" dist="139700" dir="2700000" algn="tl" rotWithShape="0">
              <a:srgbClr val="333333">
                <a:alpha val="65000"/>
              </a:srgbClr>
            </a:outerShdw>
          </a:effectLst>
        </p:spPr>
      </p:pic>
      <p:sp>
        <p:nvSpPr>
          <p:cNvPr id="9" name="Stjerne: 7 tagger 8">
            <a:extLst>
              <a:ext uri="{FF2B5EF4-FFF2-40B4-BE49-F238E27FC236}">
                <a16:creationId xmlns:a16="http://schemas.microsoft.com/office/drawing/2014/main" id="{0837E8F0-9825-E66A-422D-58B327FD7F33}"/>
              </a:ext>
            </a:extLst>
          </p:cNvPr>
          <p:cNvSpPr/>
          <p:nvPr/>
        </p:nvSpPr>
        <p:spPr bwMode="auto">
          <a:xfrm>
            <a:off x="911424" y="4381876"/>
            <a:ext cx="1296144" cy="1008113"/>
          </a:xfrm>
          <a:prstGeom prst="star7">
            <a:avLst/>
          </a:prstGeom>
          <a:solidFill>
            <a:schemeClr val="accent6">
              <a:lumMod val="20000"/>
              <a:lumOff val="80000"/>
              <a:alpha val="65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0" name="Rektangel 9">
            <a:extLst>
              <a:ext uri="{FF2B5EF4-FFF2-40B4-BE49-F238E27FC236}">
                <a16:creationId xmlns:a16="http://schemas.microsoft.com/office/drawing/2014/main" id="{A9282533-EED9-A2B2-4CDF-0D4CD70ED4F2}"/>
              </a:ext>
            </a:extLst>
          </p:cNvPr>
          <p:cNvSpPr/>
          <p:nvPr/>
        </p:nvSpPr>
        <p:spPr>
          <a:xfrm>
            <a:off x="1167913" y="4639315"/>
            <a:ext cx="766557"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Candara" panose="020E0502030303020204" pitchFamily="34" charset="0"/>
                <a:ea typeface="+mn-ea"/>
                <a:cs typeface="+mn-cs"/>
              </a:rPr>
              <a:t>bok</a:t>
            </a:r>
          </a:p>
        </p:txBody>
      </p:sp>
      <p:sp>
        <p:nvSpPr>
          <p:cNvPr id="11" name="Stjerne: 7 tagger 10">
            <a:extLst>
              <a:ext uri="{FF2B5EF4-FFF2-40B4-BE49-F238E27FC236}">
                <a16:creationId xmlns:a16="http://schemas.microsoft.com/office/drawing/2014/main" id="{74D2EEE1-FD96-8A88-FFD4-67AEDC2807B3}"/>
              </a:ext>
            </a:extLst>
          </p:cNvPr>
          <p:cNvSpPr/>
          <p:nvPr/>
        </p:nvSpPr>
        <p:spPr bwMode="auto">
          <a:xfrm>
            <a:off x="5430484" y="5157191"/>
            <a:ext cx="1296144" cy="1008113"/>
          </a:xfrm>
          <a:prstGeom prst="star7">
            <a:avLst/>
          </a:prstGeom>
          <a:solidFill>
            <a:schemeClr val="accent6">
              <a:lumMod val="20000"/>
              <a:lumOff val="80000"/>
              <a:alpha val="65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itchFamily="-65" charset="0"/>
              <a:ea typeface="ＭＳ Ｐゴシック" pitchFamily="-65" charset="-128"/>
              <a:cs typeface="ＭＳ Ｐゴシック" pitchFamily="-65" charset="-128"/>
            </a:endParaRPr>
          </a:p>
        </p:txBody>
      </p:sp>
      <p:sp>
        <p:nvSpPr>
          <p:cNvPr id="12" name="Rektangel 11">
            <a:extLst>
              <a:ext uri="{FF2B5EF4-FFF2-40B4-BE49-F238E27FC236}">
                <a16:creationId xmlns:a16="http://schemas.microsoft.com/office/drawing/2014/main" id="{E4CCEFF7-D144-08F6-69C3-1EF4F51F2216}"/>
              </a:ext>
            </a:extLst>
          </p:cNvPr>
          <p:cNvSpPr/>
          <p:nvPr/>
        </p:nvSpPr>
        <p:spPr>
          <a:xfrm>
            <a:off x="5673091" y="5399637"/>
            <a:ext cx="849913"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Candara" panose="020E0502030303020204" pitchFamily="34" charset="0"/>
                <a:ea typeface="+mn-ea"/>
                <a:cs typeface="+mn-cs"/>
              </a:rPr>
              <a:t>kurs</a:t>
            </a:r>
          </a:p>
        </p:txBody>
      </p:sp>
      <p:sp>
        <p:nvSpPr>
          <p:cNvPr id="13" name="Stjerne: 7 tagger 12">
            <a:extLst>
              <a:ext uri="{FF2B5EF4-FFF2-40B4-BE49-F238E27FC236}">
                <a16:creationId xmlns:a16="http://schemas.microsoft.com/office/drawing/2014/main" id="{38F253F3-6647-D88C-E574-70534E294E2D}"/>
              </a:ext>
            </a:extLst>
          </p:cNvPr>
          <p:cNvSpPr/>
          <p:nvPr/>
        </p:nvSpPr>
        <p:spPr bwMode="auto">
          <a:xfrm>
            <a:off x="10056440" y="1916831"/>
            <a:ext cx="1296144" cy="1008113"/>
          </a:xfrm>
          <a:prstGeom prst="star7">
            <a:avLst/>
          </a:prstGeom>
          <a:solidFill>
            <a:schemeClr val="accent6">
              <a:lumMod val="20000"/>
              <a:lumOff val="80000"/>
              <a:alpha val="65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itchFamily="-65" charset="0"/>
              <a:ea typeface="ＭＳ Ｐゴシック" pitchFamily="-65" charset="-128"/>
              <a:cs typeface="ＭＳ Ｐゴシック" pitchFamily="-65" charset="-128"/>
            </a:endParaRPr>
          </a:p>
        </p:txBody>
      </p:sp>
      <p:sp>
        <p:nvSpPr>
          <p:cNvPr id="14" name="Rektangel 13">
            <a:extLst>
              <a:ext uri="{FF2B5EF4-FFF2-40B4-BE49-F238E27FC236}">
                <a16:creationId xmlns:a16="http://schemas.microsoft.com/office/drawing/2014/main" id="{F105707E-585A-EC9A-C2F5-9A20BC6F5E18}"/>
              </a:ext>
            </a:extLst>
          </p:cNvPr>
          <p:cNvSpPr/>
          <p:nvPr/>
        </p:nvSpPr>
        <p:spPr>
          <a:xfrm>
            <a:off x="10334313" y="2159277"/>
            <a:ext cx="779380"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w="0"/>
                <a:solidFill>
                  <a:srgbClr val="FFFFFF"/>
                </a:solidFill>
                <a:effectLst>
                  <a:outerShdw blurRad="38100" dist="19050" dir="2700000" algn="tl" rotWithShape="0">
                    <a:srgbClr val="000000">
                      <a:alpha val="40000"/>
                    </a:srgbClr>
                  </a:outerShdw>
                </a:effectLst>
                <a:uLnTx/>
                <a:uFillTx/>
                <a:latin typeface="Candara" panose="020E0502030303020204" pitchFamily="34" charset="0"/>
                <a:ea typeface="+mn-ea"/>
                <a:cs typeface="+mn-cs"/>
              </a:rPr>
              <a:t>test</a:t>
            </a:r>
          </a:p>
        </p:txBody>
      </p:sp>
      <p:sp>
        <p:nvSpPr>
          <p:cNvPr id="15" name="TekstSylinder 14">
            <a:extLst>
              <a:ext uri="{FF2B5EF4-FFF2-40B4-BE49-F238E27FC236}">
                <a16:creationId xmlns:a16="http://schemas.microsoft.com/office/drawing/2014/main" id="{7E1F14FB-415E-E0B0-597C-5E020DD568E9}"/>
              </a:ext>
            </a:extLst>
          </p:cNvPr>
          <p:cNvSpPr txBox="1"/>
          <p:nvPr/>
        </p:nvSpPr>
        <p:spPr>
          <a:xfrm>
            <a:off x="6780076" y="5951152"/>
            <a:ext cx="5562060" cy="790216"/>
          </a:xfrm>
          <a:prstGeom prst="rect">
            <a:avLst/>
          </a:prstGeom>
          <a:noFill/>
        </p:spPr>
        <p:txBody>
          <a:bodyPr wrap="square">
            <a:spAutoFit/>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nb-NO" sz="24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Trosspråktesten: </a:t>
            </a:r>
            <a:r>
              <a:rPr kumimoji="0" lang="nb-NO" sz="20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hlinkClick r:id="rId8"/>
              </a:rPr>
              <a:t>https://namunorge.no/persontest</a:t>
            </a:r>
            <a:r>
              <a:rPr kumimoji="0" lang="nb-NO" sz="20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 </a:t>
            </a:r>
            <a:endParaRPr kumimoji="0" lang="nb-NO" sz="24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endParaRPr>
          </a:p>
        </p:txBody>
      </p:sp>
      <p:sp>
        <p:nvSpPr>
          <p:cNvPr id="16" name="TekstSylinder 15">
            <a:extLst>
              <a:ext uri="{FF2B5EF4-FFF2-40B4-BE49-F238E27FC236}">
                <a16:creationId xmlns:a16="http://schemas.microsoft.com/office/drawing/2014/main" id="{6C9A3853-D89C-377D-4371-5C18A1811516}"/>
              </a:ext>
            </a:extLst>
          </p:cNvPr>
          <p:cNvSpPr txBox="1"/>
          <p:nvPr/>
        </p:nvSpPr>
        <p:spPr>
          <a:xfrm>
            <a:off x="1725787" y="5971927"/>
            <a:ext cx="3938165"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Naturlig menighetsutvikling: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0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hlinkClick r:id="rId8"/>
              </a:rPr>
              <a:t>https://namunorge.no</a:t>
            </a:r>
            <a:r>
              <a:rPr kumimoji="0" lang="nb-NO" sz="20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rPr>
              <a:t> </a:t>
            </a:r>
            <a:endParaRPr kumimoji="0" lang="nb-NO" sz="2400" b="0" i="1"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Times New Roman" panose="02020603050405020304" pitchFamily="18" charset="0"/>
            </a:endParaRPr>
          </a:p>
        </p:txBody>
      </p:sp>
      <p:pic>
        <p:nvPicPr>
          <p:cNvPr id="17" name="Bilde 16">
            <a:extLst>
              <a:ext uri="{FF2B5EF4-FFF2-40B4-BE49-F238E27FC236}">
                <a16:creationId xmlns:a16="http://schemas.microsoft.com/office/drawing/2014/main" id="{EB89B856-7BD0-7842-9303-4CDA0CD22BA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36231" y="3168327"/>
            <a:ext cx="3063092" cy="2149076"/>
          </a:xfrm>
          <a:prstGeom prst="rect">
            <a:avLst/>
          </a:prstGeom>
          <a:ln>
            <a:noFill/>
          </a:ln>
          <a:effectLst>
            <a:outerShdw blurRad="190500" algn="tl" rotWithShape="0">
              <a:srgbClr val="000000">
                <a:alpha val="70000"/>
              </a:srgbClr>
            </a:outerShdw>
          </a:effectLst>
        </p:spPr>
      </p:pic>
      <p:pic>
        <p:nvPicPr>
          <p:cNvPr id="18" name="Bilde 17">
            <a:extLst>
              <a:ext uri="{FF2B5EF4-FFF2-40B4-BE49-F238E27FC236}">
                <a16:creationId xmlns:a16="http://schemas.microsoft.com/office/drawing/2014/main" id="{0CC92346-B119-044F-6208-7DF38C2FB4E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334153">
            <a:off x="7211838" y="3447421"/>
            <a:ext cx="3189798" cy="2237973"/>
          </a:xfrm>
          <a:prstGeom prst="rect">
            <a:avLst/>
          </a:prstGeom>
          <a:ln>
            <a:noFill/>
          </a:ln>
          <a:effectLst>
            <a:outerShdw blurRad="190500" algn="tl" rotWithShape="0">
              <a:srgbClr val="000000">
                <a:alpha val="70000"/>
              </a:srgbClr>
            </a:outerShdw>
          </a:effectLst>
        </p:spPr>
      </p:pic>
      <p:pic>
        <p:nvPicPr>
          <p:cNvPr id="21" name="Bilde 20">
            <a:extLst>
              <a:ext uri="{FF2B5EF4-FFF2-40B4-BE49-F238E27FC236}">
                <a16:creationId xmlns:a16="http://schemas.microsoft.com/office/drawing/2014/main" id="{30C710D7-6C95-91EA-A89C-90A24D7B7A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415095">
            <a:off x="8674137" y="3137603"/>
            <a:ext cx="3120256" cy="2159608"/>
          </a:xfrm>
          <a:prstGeom prst="rect">
            <a:avLst/>
          </a:prstGeom>
          <a:ln>
            <a:noFill/>
          </a:ln>
          <a:effectLst>
            <a:outerShdw blurRad="292100" dist="139700" dir="2700000" algn="tl" rotWithShape="0">
              <a:srgbClr val="333333">
                <a:alpha val="65000"/>
              </a:srgbClr>
            </a:outerShdw>
          </a:effectLst>
        </p:spPr>
      </p:pic>
      <p:pic>
        <p:nvPicPr>
          <p:cNvPr id="20" name="Bilde 19" descr="Et bilde som inneholder tekst, utendørs, skilt&#10;&#10;Automatisk generert beskrivelse">
            <a:extLst>
              <a:ext uri="{FF2B5EF4-FFF2-40B4-BE49-F238E27FC236}">
                <a16:creationId xmlns:a16="http://schemas.microsoft.com/office/drawing/2014/main" id="{C3349434-13E1-957D-A5F1-67D8AE2874A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112429" y="4902092"/>
            <a:ext cx="789806" cy="795107"/>
          </a:xfrm>
          <a:prstGeom prst="rect">
            <a:avLst/>
          </a:prstGeom>
        </p:spPr>
      </p:pic>
    </p:spTree>
    <p:extLst>
      <p:ext uri="{BB962C8B-B14F-4D97-AF65-F5344CB8AC3E}">
        <p14:creationId xmlns:p14="http://schemas.microsoft.com/office/powerpoint/2010/main" val="334135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D5A8573-F17C-4DFF-BEF3-37ED1A0E0D40}"/>
              </a:ext>
            </a:extLst>
          </p:cNvPr>
          <p:cNvSpPr txBox="1">
            <a:spLocks noChangeArrowheads="1"/>
          </p:cNvSpPr>
          <p:nvPr/>
        </p:nvSpPr>
        <p:spPr bwMode="auto">
          <a:xfrm>
            <a:off x="2567608" y="1124744"/>
            <a:ext cx="8856663" cy="6953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altLang="nb-NO" sz="4400" b="0" i="0" u="none" strike="noStrike" kern="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rPr>
              <a:t>Spørsmål til samtale rundt bordet</a:t>
            </a:r>
          </a:p>
        </p:txBody>
      </p:sp>
      <p:sp>
        <p:nvSpPr>
          <p:cNvPr id="4" name="TekstSylinder 3">
            <a:extLst>
              <a:ext uri="{FF2B5EF4-FFF2-40B4-BE49-F238E27FC236}">
                <a16:creationId xmlns:a16="http://schemas.microsoft.com/office/drawing/2014/main" id="{15EA4E7C-F763-47BA-B33B-F22C49F266FE}"/>
              </a:ext>
            </a:extLst>
          </p:cNvPr>
          <p:cNvSpPr txBox="1"/>
          <p:nvPr/>
        </p:nvSpPr>
        <p:spPr>
          <a:xfrm>
            <a:off x="1487488" y="2141623"/>
            <a:ext cx="10441159" cy="2970685"/>
          </a:xfrm>
          <a:prstGeom prst="rect">
            <a:avLst/>
          </a:prstGeom>
          <a:noFill/>
        </p:spPr>
        <p:txBody>
          <a:bodyPr wrap="square">
            <a:spAutoFit/>
          </a:bodyPr>
          <a:lstStyle/>
          <a:p>
            <a:pPr marL="457200" lvl="0" indent="-457200" eaLnBrk="0" hangingPunct="0">
              <a:lnSpc>
                <a:spcPct val="150000"/>
              </a:lnSpc>
              <a:spcBef>
                <a:spcPts val="0"/>
              </a:spcBef>
              <a:spcAft>
                <a:spcPts val="0"/>
              </a:spcAft>
              <a:buSzPct val="80000"/>
              <a:buFont typeface="Arial" panose="020B0604020202020204" pitchFamily="34" charset="0"/>
              <a:buChar char="•"/>
              <a:defRPr/>
            </a:pPr>
            <a:r>
              <a:rPr lang="nb-NO" altLang="nb-NO" sz="3200" dirty="0">
                <a:solidFill>
                  <a:srgbClr val="000000"/>
                </a:solidFill>
                <a:latin typeface="+mn-lt"/>
              </a:rPr>
              <a:t>Hva av det du har hørt var særlig interessant og relevant?</a:t>
            </a:r>
          </a:p>
          <a:p>
            <a:pPr marL="457200" lvl="0" indent="-457200" eaLnBrk="0" hangingPunct="0">
              <a:lnSpc>
                <a:spcPct val="150000"/>
              </a:lnSpc>
              <a:spcBef>
                <a:spcPts val="0"/>
              </a:spcBef>
              <a:spcAft>
                <a:spcPts val="0"/>
              </a:spcAft>
              <a:buSzPct val="80000"/>
              <a:buFont typeface="Arial" panose="020B0604020202020204" pitchFamily="34" charset="0"/>
              <a:buChar char="•"/>
              <a:defRPr/>
            </a:pPr>
            <a:r>
              <a:rPr lang="nb-NO" altLang="nb-NO" sz="3200" dirty="0">
                <a:solidFill>
                  <a:srgbClr val="000000"/>
                </a:solidFill>
                <a:latin typeface="+mn-lt"/>
              </a:rPr>
              <a:t>Var det noe som var utfordrende/uforståelig?</a:t>
            </a:r>
          </a:p>
          <a:p>
            <a:pPr marL="457200" lvl="0" indent="-457200" eaLnBrk="0" hangingPunct="0">
              <a:lnSpc>
                <a:spcPct val="150000"/>
              </a:lnSpc>
              <a:spcBef>
                <a:spcPts val="0"/>
              </a:spcBef>
              <a:spcAft>
                <a:spcPts val="0"/>
              </a:spcAft>
              <a:buSzPct val="80000"/>
              <a:buFont typeface="Arial" panose="020B0604020202020204" pitchFamily="34" charset="0"/>
              <a:buChar char="•"/>
              <a:defRPr/>
            </a:pPr>
            <a:r>
              <a:rPr lang="nb-NO" altLang="nb-NO" sz="3200" dirty="0">
                <a:solidFill>
                  <a:srgbClr val="000000"/>
                </a:solidFill>
                <a:latin typeface="+mn-lt"/>
              </a:rPr>
              <a:t>Hva kan være aktuelt å gjøre videre her? Kurs, grupper </a:t>
            </a:r>
            <a:r>
              <a:rPr lang="nb-NO" altLang="nb-NO" sz="3200" dirty="0" err="1">
                <a:solidFill>
                  <a:srgbClr val="000000"/>
                </a:solidFill>
                <a:latin typeface="+mn-lt"/>
              </a:rPr>
              <a:t>osv</a:t>
            </a:r>
            <a:endParaRPr lang="nb-NO" altLang="nb-NO" sz="3200" dirty="0">
              <a:solidFill>
                <a:srgbClr val="000000"/>
              </a:solidFill>
              <a:latin typeface="+mn-lt"/>
            </a:endParaRPr>
          </a:p>
          <a:p>
            <a:pPr marL="457200" lvl="0" indent="-457200" eaLnBrk="0" hangingPunct="0">
              <a:lnSpc>
                <a:spcPct val="150000"/>
              </a:lnSpc>
              <a:spcBef>
                <a:spcPts val="0"/>
              </a:spcBef>
              <a:spcAft>
                <a:spcPts val="0"/>
              </a:spcAft>
              <a:buSzPct val="80000"/>
              <a:buFont typeface="Arial" panose="020B0604020202020204" pitchFamily="34" charset="0"/>
              <a:buChar char="•"/>
              <a:defRPr/>
            </a:pPr>
            <a:r>
              <a:rPr lang="nb-NO" altLang="nb-NO" sz="3200" dirty="0">
                <a:solidFill>
                  <a:srgbClr val="000000"/>
                </a:solidFill>
                <a:latin typeface="+mn-lt"/>
              </a:rPr>
              <a:t>Spørsmål til Torbjørn og Stine Karin </a:t>
            </a:r>
            <a:r>
              <a:rPr lang="nb-NO" altLang="nb-NO" sz="3200" dirty="0">
                <a:solidFill>
                  <a:srgbClr val="000000"/>
                </a:solidFill>
                <a:latin typeface="+mn-lt"/>
                <a:sym typeface="Wingdings" pitchFamily="2" charset="2"/>
              </a:rPr>
              <a:t> </a:t>
            </a:r>
            <a:endParaRPr lang="nb-NO" altLang="nb-NO" sz="3200" dirty="0">
              <a:solidFill>
                <a:srgbClr val="000000"/>
              </a:solidFill>
              <a:latin typeface="+mn-lt"/>
            </a:endParaRPr>
          </a:p>
        </p:txBody>
      </p:sp>
    </p:spTree>
    <p:extLst>
      <p:ext uri="{BB962C8B-B14F-4D97-AF65-F5344CB8AC3E}">
        <p14:creationId xmlns:p14="http://schemas.microsoft.com/office/powerpoint/2010/main" val="56799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4CF48694-CBCC-B106-FFB0-9322A2E04A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3712" y="1484784"/>
            <a:ext cx="5901227" cy="3324838"/>
          </a:xfrm>
          <a:prstGeom prst="rect">
            <a:avLst/>
          </a:prstGeom>
        </p:spPr>
      </p:pic>
      <p:sp>
        <p:nvSpPr>
          <p:cNvPr id="3" name="TekstSylinder 2">
            <a:extLst>
              <a:ext uri="{FF2B5EF4-FFF2-40B4-BE49-F238E27FC236}">
                <a16:creationId xmlns:a16="http://schemas.microsoft.com/office/drawing/2014/main" id="{2A4DA8F4-CFAF-556D-5B3E-89A51B59E8C7}"/>
              </a:ext>
            </a:extLst>
          </p:cNvPr>
          <p:cNvSpPr txBox="1"/>
          <p:nvPr/>
        </p:nvSpPr>
        <p:spPr>
          <a:xfrm>
            <a:off x="1271464" y="5118986"/>
            <a:ext cx="9937104" cy="1569660"/>
          </a:xfrm>
          <a:prstGeom prst="rect">
            <a:avLst/>
          </a:prstGeom>
          <a:noFill/>
        </p:spPr>
        <p:txBody>
          <a:bodyPr wrap="square" rtlCol="0">
            <a:spAutoFit/>
          </a:bodyPr>
          <a:lstStyle/>
          <a:p>
            <a:r>
              <a:rPr lang="nb-NO" b="1" dirty="0"/>
              <a:t>Facebook		Epost					Mobil</a:t>
            </a:r>
          </a:p>
          <a:p>
            <a:r>
              <a:rPr lang="nb-NO" dirty="0"/>
              <a:t>@kreativestine	</a:t>
            </a:r>
            <a:r>
              <a:rPr lang="nb-NO" dirty="0" err="1"/>
              <a:t>stinekarin@gmail.com</a:t>
            </a:r>
            <a:r>
              <a:rPr lang="nb-NO" dirty="0"/>
              <a:t> 		47640809</a:t>
            </a:r>
          </a:p>
          <a:p>
            <a:r>
              <a:rPr lang="nb-NO" dirty="0"/>
              <a:t>@spesialpresten	torbjornsaele@gmail.com </a:t>
            </a:r>
          </a:p>
          <a:p>
            <a:endParaRPr lang="nb-NO" dirty="0"/>
          </a:p>
        </p:txBody>
      </p:sp>
      <p:sp>
        <p:nvSpPr>
          <p:cNvPr id="6" name="Rectangle 6">
            <a:extLst>
              <a:ext uri="{FF2B5EF4-FFF2-40B4-BE49-F238E27FC236}">
                <a16:creationId xmlns:a16="http://schemas.microsoft.com/office/drawing/2014/main" id="{6DBB337A-F4B9-D144-6AE3-581A3C41CC32}"/>
              </a:ext>
            </a:extLst>
          </p:cNvPr>
          <p:cNvSpPr txBox="1">
            <a:spLocks noChangeArrowheads="1"/>
          </p:cNvSpPr>
          <p:nvPr/>
        </p:nvSpPr>
        <p:spPr bwMode="auto">
          <a:xfrm>
            <a:off x="3503712" y="404664"/>
            <a:ext cx="5901227" cy="69532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rgbClr val="222268"/>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222268"/>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accent2"/>
                </a:solidFill>
                <a:latin typeface="Calibri" pitchFamily="34" charset="0"/>
              </a:defRPr>
            </a:lvl6pPr>
            <a:lvl7pPr marL="914400" algn="ctr" rtl="0" fontAlgn="base">
              <a:spcBef>
                <a:spcPct val="0"/>
              </a:spcBef>
              <a:spcAft>
                <a:spcPct val="0"/>
              </a:spcAft>
              <a:defRPr sz="4400">
                <a:solidFill>
                  <a:schemeClr val="accent2"/>
                </a:solidFill>
                <a:latin typeface="Calibri" pitchFamily="34" charset="0"/>
              </a:defRPr>
            </a:lvl7pPr>
            <a:lvl8pPr marL="1371600" algn="ctr" rtl="0" fontAlgn="base">
              <a:spcBef>
                <a:spcPct val="0"/>
              </a:spcBef>
              <a:spcAft>
                <a:spcPct val="0"/>
              </a:spcAft>
              <a:defRPr sz="4400">
                <a:solidFill>
                  <a:schemeClr val="accent2"/>
                </a:solidFill>
                <a:latin typeface="Calibri" pitchFamily="34" charset="0"/>
              </a:defRPr>
            </a:lvl8pPr>
            <a:lvl9pPr marL="1828800" algn="ctr" rtl="0" fontAlgn="base">
              <a:spcBef>
                <a:spcPct val="0"/>
              </a:spcBef>
              <a:spcAft>
                <a:spcPct val="0"/>
              </a:spcAft>
              <a:defRPr sz="4400">
                <a:solidFill>
                  <a:schemeClr val="accent2"/>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b-NO" altLang="nb-NO" sz="4400" b="0" i="0" u="none" strike="noStrike" kern="0" cap="none" spc="0" normalizeH="0" baseline="0" noProof="0" dirty="0">
                <a:ln>
                  <a:noFill/>
                </a:ln>
                <a:solidFill>
                  <a:srgbClr val="222268"/>
                </a:solidFill>
                <a:effectLst/>
                <a:uLnTx/>
                <a:uFillTx/>
                <a:latin typeface="Trebuchet MS" panose="020B0603020202020204" pitchFamily="34" charset="0"/>
                <a:ea typeface="ＭＳ Ｐゴシック" panose="020B0600070205080204" pitchFamily="34" charset="-128"/>
              </a:rPr>
              <a:t>Takk for oss!</a:t>
            </a:r>
          </a:p>
        </p:txBody>
      </p:sp>
      <p:sp>
        <p:nvSpPr>
          <p:cNvPr id="5" name="Rektangel 4">
            <a:extLst>
              <a:ext uri="{FF2B5EF4-FFF2-40B4-BE49-F238E27FC236}">
                <a16:creationId xmlns:a16="http://schemas.microsoft.com/office/drawing/2014/main" id="{60BD961A-C8D9-7446-35F9-393FD0BC4FBF}"/>
              </a:ext>
            </a:extLst>
          </p:cNvPr>
          <p:cNvSpPr/>
          <p:nvPr/>
        </p:nvSpPr>
        <p:spPr>
          <a:xfrm>
            <a:off x="4079776" y="3429000"/>
            <a:ext cx="864096" cy="864096"/>
          </a:xfrm>
          <a:prstGeom prst="rect">
            <a:avLst/>
          </a:prstGeom>
          <a:solidFill>
            <a:srgbClr val="FDF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995ED3CE-F7C8-F445-1875-C45833C08C89}"/>
              </a:ext>
            </a:extLst>
          </p:cNvPr>
          <p:cNvSpPr/>
          <p:nvPr/>
        </p:nvSpPr>
        <p:spPr>
          <a:xfrm>
            <a:off x="4943872" y="3738364"/>
            <a:ext cx="416446" cy="554732"/>
          </a:xfrm>
          <a:prstGeom prst="rect">
            <a:avLst/>
          </a:prstGeom>
          <a:solidFill>
            <a:srgbClr val="FDF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98355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498DFC35-F926-4B99-92E2-233CEF12EB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9856" y="3068960"/>
            <a:ext cx="2800312" cy="504056"/>
          </a:xfrm>
          <a:prstGeom prst="rect">
            <a:avLst/>
          </a:prstGeom>
        </p:spPr>
      </p:pic>
    </p:spTree>
    <p:extLst>
      <p:ext uri="{BB962C8B-B14F-4D97-AF65-F5344CB8AC3E}">
        <p14:creationId xmlns:p14="http://schemas.microsoft.com/office/powerpoint/2010/main" val="1947050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lassholder for innhold 5" descr="Bilde 5.png">
            <a:extLst>
              <a:ext uri="{FF2B5EF4-FFF2-40B4-BE49-F238E27FC236}">
                <a16:creationId xmlns:a16="http://schemas.microsoft.com/office/drawing/2014/main" id="{EB363795-620F-4F66-808F-4F40CD949F2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t="-7198" b="-7198"/>
          <a:stretch>
            <a:fillRect/>
          </a:stretch>
        </p:blipFill>
        <p:spPr>
          <a:xfrm>
            <a:off x="2276476" y="1119188"/>
            <a:ext cx="2298700" cy="2830512"/>
          </a:xfrm>
        </p:spPr>
      </p:pic>
      <p:sp>
        <p:nvSpPr>
          <p:cNvPr id="8" name="Rectangle 6">
            <a:extLst>
              <a:ext uri="{FF2B5EF4-FFF2-40B4-BE49-F238E27FC236}">
                <a16:creationId xmlns:a16="http://schemas.microsoft.com/office/drawing/2014/main" id="{14E7A1B1-DBC8-4563-8034-E26F551E82B1}"/>
              </a:ext>
            </a:extLst>
          </p:cNvPr>
          <p:cNvSpPr>
            <a:spLocks noGrp="1" noChangeArrowheads="1"/>
          </p:cNvSpPr>
          <p:nvPr>
            <p:ph type="title"/>
          </p:nvPr>
        </p:nvSpPr>
        <p:spPr>
          <a:xfrm>
            <a:off x="2423592" y="549275"/>
            <a:ext cx="8856663" cy="695325"/>
          </a:xfrm>
        </p:spPr>
        <p:txBody>
          <a:bodyPr anchor="b"/>
          <a:lstStyle/>
          <a:p>
            <a:pPr eaLnBrk="1" hangingPunct="1"/>
            <a:r>
              <a:rPr lang="nb-NO" altLang="nb-NO" dirty="0">
                <a:latin typeface="Trebuchet MS" panose="020B0603020202020204" pitchFamily="34" charset="0"/>
                <a:ea typeface="ＭＳ Ｐゴシック" panose="020B0600070205080204" pitchFamily="34" charset="-128"/>
              </a:rPr>
              <a:t>Din antenne til Gud</a:t>
            </a:r>
          </a:p>
        </p:txBody>
      </p:sp>
      <p:pic>
        <p:nvPicPr>
          <p:cNvPr id="3" name="Bilde 2" descr="Et bilde som inneholder himmel, utendørs, skyer, dag&#10;&#10;Automatisk generert beskrivelse">
            <a:extLst>
              <a:ext uri="{FF2B5EF4-FFF2-40B4-BE49-F238E27FC236}">
                <a16:creationId xmlns:a16="http://schemas.microsoft.com/office/drawing/2014/main" id="{FF8B1059-EB12-45FD-9FFE-7D50338344D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20113" y="1668463"/>
            <a:ext cx="3048000" cy="2535237"/>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Bilde 4" descr="Et bilde som inneholder objekt, antenne&#10;&#10;Automatisk generert beskrivelse">
            <a:extLst>
              <a:ext uri="{FF2B5EF4-FFF2-40B4-BE49-F238E27FC236}">
                <a16:creationId xmlns:a16="http://schemas.microsoft.com/office/drawing/2014/main" id="{9DCFD288-2A8E-4F61-9E05-C23175982C93}"/>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090025" y="4470400"/>
            <a:ext cx="24780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6" descr="Et bilde som inneholder himmel, utendørs, antenne, teleskop&#10;&#10;Automatisk generert beskrivelse">
            <a:extLst>
              <a:ext uri="{FF2B5EF4-FFF2-40B4-BE49-F238E27FC236}">
                <a16:creationId xmlns:a16="http://schemas.microsoft.com/office/drawing/2014/main" id="{A96390C4-3A86-47F0-948C-9069295688B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11563" y="3949700"/>
            <a:ext cx="2073275" cy="2682875"/>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Bilde 13">
            <a:extLst>
              <a:ext uri="{FF2B5EF4-FFF2-40B4-BE49-F238E27FC236}">
                <a16:creationId xmlns:a16="http://schemas.microsoft.com/office/drawing/2014/main" id="{4C729690-44FB-4E4F-8268-918F21B1691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02577" y="2885839"/>
            <a:ext cx="936625" cy="342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Bilde 15" descr="Et bilde som inneholder tekst&#10;&#10;Automatisk generert beskrivelse">
            <a:extLst>
              <a:ext uri="{FF2B5EF4-FFF2-40B4-BE49-F238E27FC236}">
                <a16:creationId xmlns:a16="http://schemas.microsoft.com/office/drawing/2014/main" id="{01718618-8EE5-42EF-8F2B-D395B4DE7E9C}"/>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56313" y="3589338"/>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Bilde 17" descr="Et bilde som inneholder antenne&#10;&#10;Automatisk generert beskrivelse">
            <a:extLst>
              <a:ext uri="{FF2B5EF4-FFF2-40B4-BE49-F238E27FC236}">
                <a16:creationId xmlns:a16="http://schemas.microsoft.com/office/drawing/2014/main" id="{2D80EE3D-206B-4EBB-90B0-B694FB0B9702}"/>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5088903" y="1818593"/>
            <a:ext cx="286385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C9E774B3-B81D-42EC-A15D-DFB761F6D560}"/>
              </a:ext>
            </a:extLst>
          </p:cNvPr>
          <p:cNvSpPr txBox="1">
            <a:spLocks/>
          </p:cNvSpPr>
          <p:nvPr/>
        </p:nvSpPr>
        <p:spPr>
          <a:xfrm>
            <a:off x="1559496" y="1916832"/>
            <a:ext cx="10513168" cy="2358990"/>
          </a:xfrm>
          <a:prstGeom prst="rect">
            <a:avLst/>
          </a:prstGeom>
          <a:ln>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Tx/>
              <a:buNone/>
              <a:defRPr/>
            </a:pPr>
            <a:endParaRPr lang="nn-NO" altLang="nb-NO" sz="2000" b="1" i="1" kern="0" dirty="0">
              <a:ln w="10160">
                <a:solidFill>
                  <a:srgbClr val="2E5292"/>
                </a:solidFill>
                <a:prstDash val="solid"/>
              </a:ln>
              <a:solidFill>
                <a:srgbClr val="2E5292"/>
              </a:solidFill>
              <a:effectLst>
                <a:outerShdw blurRad="63500" dist="25400" dir="5400000" algn="tl" rotWithShape="0">
                  <a:srgbClr val="000000">
                    <a:alpha val="70000"/>
                  </a:srgbClr>
                </a:outerShdw>
              </a:effectLst>
              <a:ea typeface="ＭＳ Ｐゴシック" panose="020B0600070205080204" pitchFamily="34" charset="-128"/>
              <a:cs typeface="+mn-cs"/>
            </a:endParaRPr>
          </a:p>
          <a:p>
            <a:pPr algn="ctr">
              <a:buFontTx/>
              <a:buNone/>
              <a:defRPr/>
            </a:pPr>
            <a:r>
              <a:rPr lang="nn-NO" altLang="nb-NO" sz="5400" i="1" kern="0" dirty="0">
                <a:ln w="10160">
                  <a:solidFill>
                    <a:srgbClr val="2E5292"/>
                  </a:solidFill>
                  <a:prstDash val="solid"/>
                </a:ln>
                <a:solidFill>
                  <a:srgbClr val="2E5292"/>
                </a:solidFill>
                <a:effectLst>
                  <a:outerShdw blurRad="63500" dist="25400" dir="5400000" algn="tl" rotWithShape="0">
                    <a:srgbClr val="000000">
                      <a:alpha val="70000"/>
                    </a:srgbClr>
                  </a:outerShdw>
                </a:effectLst>
                <a:latin typeface="Trebuchet MS" panose="020B0603020202020204" pitchFamily="34" charset="0"/>
                <a:ea typeface="ＭＳ Ｐゴシック" panose="020B0600070205080204" pitchFamily="34" charset="-128"/>
                <a:cs typeface="+mn-cs"/>
              </a:rPr>
              <a:t>Du har fått et trosspråk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82" name="Rectangle 6">
            <a:extLst>
              <a:ext uri="{FF2B5EF4-FFF2-40B4-BE49-F238E27FC236}">
                <a16:creationId xmlns:a16="http://schemas.microsoft.com/office/drawing/2014/main" id="{679AF949-2EB0-4783-9598-2F75383128DA}"/>
              </a:ext>
            </a:extLst>
          </p:cNvPr>
          <p:cNvSpPr>
            <a:spLocks noGrp="1" noChangeArrowheads="1"/>
          </p:cNvSpPr>
          <p:nvPr>
            <p:ph type="title"/>
          </p:nvPr>
        </p:nvSpPr>
        <p:spPr>
          <a:xfrm>
            <a:off x="2639616" y="549275"/>
            <a:ext cx="8856663" cy="695325"/>
          </a:xfrm>
        </p:spPr>
        <p:txBody>
          <a:bodyPr anchor="b"/>
          <a:lstStyle/>
          <a:p>
            <a:pPr eaLnBrk="1" hangingPunct="1"/>
            <a:r>
              <a:rPr lang="nb-NO" altLang="nb-NO" dirty="0">
                <a:latin typeface="Trebuchet MS" panose="020B0603020202020204" pitchFamily="34" charset="0"/>
                <a:ea typeface="ＭＳ Ｐゴシック" panose="020B0600070205080204" pitchFamily="34" charset="-128"/>
              </a:rPr>
              <a:t>En Gud og tre åpenbaringer</a:t>
            </a:r>
          </a:p>
        </p:txBody>
      </p:sp>
      <p:pic>
        <p:nvPicPr>
          <p:cNvPr id="280583" name="Picture 7">
            <a:extLst>
              <a:ext uri="{FF2B5EF4-FFF2-40B4-BE49-F238E27FC236}">
                <a16:creationId xmlns:a16="http://schemas.microsoft.com/office/drawing/2014/main" id="{3F67F777-EA13-4E3B-94D3-292C82C6D5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11675" y="1557338"/>
            <a:ext cx="4968875" cy="4967287"/>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0582"/>
                                        </p:tgtEl>
                                        <p:attrNameLst>
                                          <p:attrName>style.visibility</p:attrName>
                                        </p:attrNameLst>
                                      </p:cBhvr>
                                      <p:to>
                                        <p:strVal val="visible"/>
                                      </p:to>
                                    </p:set>
                                    <p:anim calcmode="lin" valueType="num">
                                      <p:cBhvr additive="base">
                                        <p:cTn id="7" dur="500" fill="hold"/>
                                        <p:tgtEl>
                                          <p:spTgt spid="280582"/>
                                        </p:tgtEl>
                                        <p:attrNameLst>
                                          <p:attrName>ppt_x</p:attrName>
                                        </p:attrNameLst>
                                      </p:cBhvr>
                                      <p:tavLst>
                                        <p:tav tm="0">
                                          <p:val>
                                            <p:strVal val="0-#ppt_w/2"/>
                                          </p:val>
                                        </p:tav>
                                        <p:tav tm="100000">
                                          <p:val>
                                            <p:strVal val="#ppt_x"/>
                                          </p:val>
                                        </p:tav>
                                      </p:tavLst>
                                    </p:anim>
                                    <p:anim calcmode="lin" valueType="num">
                                      <p:cBhvr additive="base">
                                        <p:cTn id="8" dur="500" fill="hold"/>
                                        <p:tgtEl>
                                          <p:spTgt spid="28058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80583"/>
                                        </p:tgtEl>
                                        <p:attrNameLst>
                                          <p:attrName>style.visibility</p:attrName>
                                        </p:attrNameLst>
                                      </p:cBhvr>
                                      <p:to>
                                        <p:strVal val="visible"/>
                                      </p:to>
                                    </p:set>
                                    <p:anim calcmode="lin" valueType="num">
                                      <p:cBhvr additive="base">
                                        <p:cTn id="13" dur="500" fill="hold"/>
                                        <p:tgtEl>
                                          <p:spTgt spid="280583"/>
                                        </p:tgtEl>
                                        <p:attrNameLst>
                                          <p:attrName>ppt_x</p:attrName>
                                        </p:attrNameLst>
                                      </p:cBhvr>
                                      <p:tavLst>
                                        <p:tav tm="0">
                                          <p:val>
                                            <p:strVal val="0-#ppt_w/2"/>
                                          </p:val>
                                        </p:tav>
                                        <p:tav tm="100000">
                                          <p:val>
                                            <p:strVal val="#ppt_x"/>
                                          </p:val>
                                        </p:tav>
                                      </p:tavLst>
                                    </p:anim>
                                    <p:anim calcmode="lin" valueType="num">
                                      <p:cBhvr additive="base">
                                        <p:cTn id="14" dur="500" fill="hold"/>
                                        <p:tgtEl>
                                          <p:spTgt spid="2805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2"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a:extLst>
              <a:ext uri="{FF2B5EF4-FFF2-40B4-BE49-F238E27FC236}">
                <a16:creationId xmlns:a16="http://schemas.microsoft.com/office/drawing/2014/main" id="{6C766DEC-C5CA-40EA-856C-D292F5679E0B}"/>
              </a:ext>
            </a:extLst>
          </p:cNvPr>
          <p:cNvSpPr>
            <a:spLocks noGrp="1" noChangeArrowheads="1"/>
          </p:cNvSpPr>
          <p:nvPr>
            <p:ph type="title"/>
          </p:nvPr>
        </p:nvSpPr>
        <p:spPr>
          <a:xfrm>
            <a:off x="3216275" y="354321"/>
            <a:ext cx="7775575" cy="792386"/>
          </a:xfrm>
        </p:spPr>
        <p:txBody>
          <a:bodyPr/>
          <a:lstStyle/>
          <a:p>
            <a:r>
              <a:rPr lang="nb-NO" altLang="nb-NO" dirty="0">
                <a:latin typeface="Trebuchet MS" panose="020B0603020202020204" pitchFamily="34" charset="0"/>
                <a:ea typeface="ＭＳ Ｐゴシック" panose="020B0600070205080204" pitchFamily="34" charset="-128"/>
              </a:rPr>
              <a:t>Våre ”antenner”</a:t>
            </a:r>
          </a:p>
        </p:txBody>
      </p:sp>
      <p:pic>
        <p:nvPicPr>
          <p:cNvPr id="33795" name="Picture 1027" descr="ThreeColor.jpg                                                 0006FFF4harddisk                       C1F63ABD:">
            <a:extLst>
              <a:ext uri="{FF2B5EF4-FFF2-40B4-BE49-F238E27FC236}">
                <a16:creationId xmlns:a16="http://schemas.microsoft.com/office/drawing/2014/main" id="{4517329D-EEFE-4FE3-9EEB-9E0869D0A64B}"/>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151313" y="1752600"/>
            <a:ext cx="5545137" cy="5105400"/>
          </a:xfrm>
        </p:spPr>
      </p:pic>
      <p:sp>
        <p:nvSpPr>
          <p:cNvPr id="529415" name="Text Box 1031">
            <a:extLst>
              <a:ext uri="{FF2B5EF4-FFF2-40B4-BE49-F238E27FC236}">
                <a16:creationId xmlns:a16="http://schemas.microsoft.com/office/drawing/2014/main" id="{1DA611DF-74F9-4E61-B6CB-C129500DC60F}"/>
              </a:ext>
            </a:extLst>
          </p:cNvPr>
          <p:cNvSpPr txBox="1">
            <a:spLocks noChangeArrowheads="1"/>
          </p:cNvSpPr>
          <p:nvPr/>
        </p:nvSpPr>
        <p:spPr bwMode="auto">
          <a:xfrm>
            <a:off x="6213475" y="2478088"/>
            <a:ext cx="14636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nb-NO" altLang="nb-NO" b="1">
                <a:latin typeface="Calibri" panose="020F0502020204030204" pitchFamily="34" charset="0"/>
              </a:rPr>
              <a:t>Grønne:</a:t>
            </a:r>
          </a:p>
          <a:p>
            <a:pPr algn="ctr" eaLnBrk="1" hangingPunct="1"/>
            <a:r>
              <a:rPr lang="nb-NO" altLang="nb-NO" b="1">
                <a:latin typeface="Calibri" panose="020F0502020204030204" pitchFamily="34" charset="0"/>
              </a:rPr>
              <a:t>VERDEN</a:t>
            </a:r>
          </a:p>
        </p:txBody>
      </p:sp>
      <p:sp>
        <p:nvSpPr>
          <p:cNvPr id="529416" name="Text Box 1032">
            <a:extLst>
              <a:ext uri="{FF2B5EF4-FFF2-40B4-BE49-F238E27FC236}">
                <a16:creationId xmlns:a16="http://schemas.microsoft.com/office/drawing/2014/main" id="{17E9753B-D8FF-4774-B36E-E87B90D3EF2F}"/>
              </a:ext>
            </a:extLst>
          </p:cNvPr>
          <p:cNvSpPr txBox="1">
            <a:spLocks noChangeArrowheads="1"/>
          </p:cNvSpPr>
          <p:nvPr/>
        </p:nvSpPr>
        <p:spPr bwMode="auto">
          <a:xfrm>
            <a:off x="7824788" y="4797425"/>
            <a:ext cx="1062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b-NO" altLang="nb-NO" b="1">
                <a:latin typeface="Calibri" panose="020F0502020204030204" pitchFamily="34" charset="0"/>
              </a:rPr>
              <a:t>Røde:</a:t>
            </a:r>
          </a:p>
          <a:p>
            <a:pPr eaLnBrk="1" hangingPunct="1"/>
            <a:r>
              <a:rPr lang="nb-NO" altLang="nb-NO" b="1">
                <a:latin typeface="Calibri" panose="020F0502020204030204" pitchFamily="34" charset="0"/>
              </a:rPr>
              <a:t>ORDET</a:t>
            </a:r>
          </a:p>
        </p:txBody>
      </p:sp>
      <p:sp>
        <p:nvSpPr>
          <p:cNvPr id="529417" name="Text Box 1033">
            <a:extLst>
              <a:ext uri="{FF2B5EF4-FFF2-40B4-BE49-F238E27FC236}">
                <a16:creationId xmlns:a16="http://schemas.microsoft.com/office/drawing/2014/main" id="{ED49132C-CE5F-4B92-B262-B3192672A1FE}"/>
              </a:ext>
            </a:extLst>
          </p:cNvPr>
          <p:cNvSpPr txBox="1">
            <a:spLocks noChangeArrowheads="1"/>
          </p:cNvSpPr>
          <p:nvPr/>
        </p:nvSpPr>
        <p:spPr bwMode="auto">
          <a:xfrm>
            <a:off x="5087938" y="4864100"/>
            <a:ext cx="1120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nb-NO" altLang="nb-NO" b="1">
                <a:latin typeface="Calibri" panose="020F0502020204030204" pitchFamily="34" charset="0"/>
              </a:rPr>
              <a:t>Blå:</a:t>
            </a:r>
          </a:p>
          <a:p>
            <a:pPr algn="ctr" eaLnBrk="1" hangingPunct="1"/>
            <a:r>
              <a:rPr lang="nb-NO" altLang="nb-NO" b="1">
                <a:latin typeface="Calibri" panose="020F0502020204030204" pitchFamily="34" charset="0"/>
              </a:rPr>
              <a:t>ÅNDEN</a:t>
            </a:r>
          </a:p>
        </p:txBody>
      </p:sp>
      <p:sp>
        <p:nvSpPr>
          <p:cNvPr id="2" name="TekstSylinder 1">
            <a:extLst>
              <a:ext uri="{FF2B5EF4-FFF2-40B4-BE49-F238E27FC236}">
                <a16:creationId xmlns:a16="http://schemas.microsoft.com/office/drawing/2014/main" id="{4FEC8747-9B26-48A9-9DF5-31696F48A388}"/>
              </a:ext>
            </a:extLst>
          </p:cNvPr>
          <p:cNvSpPr txBox="1"/>
          <p:nvPr/>
        </p:nvSpPr>
        <p:spPr>
          <a:xfrm>
            <a:off x="5356159" y="1116033"/>
            <a:ext cx="3178306" cy="584775"/>
          </a:xfrm>
          <a:prstGeom prst="rect">
            <a:avLst/>
          </a:prstGeom>
          <a:noFill/>
        </p:spPr>
        <p:txBody>
          <a:bodyPr wrap="none" rtlCol="0">
            <a:spAutoFit/>
          </a:bodyPr>
          <a:lstStyle/>
          <a:p>
            <a:r>
              <a:rPr lang="nb-NO" sz="3200" i="1" dirty="0">
                <a:latin typeface="+mn-lt"/>
              </a:rPr>
              <a:t>- Tre språkfamilier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9415"/>
                                        </p:tgtEl>
                                        <p:attrNameLst>
                                          <p:attrName>style.visibility</p:attrName>
                                        </p:attrNameLst>
                                      </p:cBhvr>
                                      <p:to>
                                        <p:strVal val="visible"/>
                                      </p:to>
                                    </p:set>
                                    <p:animEffect transition="in" filter="fade">
                                      <p:cBhvr>
                                        <p:cTn id="7" dur="500"/>
                                        <p:tgtEl>
                                          <p:spTgt spid="5294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9416"/>
                                        </p:tgtEl>
                                        <p:attrNameLst>
                                          <p:attrName>style.visibility</p:attrName>
                                        </p:attrNameLst>
                                      </p:cBhvr>
                                      <p:to>
                                        <p:strVal val="visible"/>
                                      </p:to>
                                    </p:set>
                                    <p:animEffect transition="in" filter="fade">
                                      <p:cBhvr>
                                        <p:cTn id="12" dur="500"/>
                                        <p:tgtEl>
                                          <p:spTgt spid="5294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9417"/>
                                        </p:tgtEl>
                                        <p:attrNameLst>
                                          <p:attrName>style.visibility</p:attrName>
                                        </p:attrNameLst>
                                      </p:cBhvr>
                                      <p:to>
                                        <p:strVal val="visible"/>
                                      </p:to>
                                    </p:set>
                                    <p:animEffect transition="in" filter="fade">
                                      <p:cBhvr>
                                        <p:cTn id="17" dur="500"/>
                                        <p:tgtEl>
                                          <p:spTgt spid="52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15" grpId="0" autoUpdateAnimBg="0"/>
      <p:bldP spid="529416" grpId="0" autoUpdateAnimBg="0"/>
      <p:bldP spid="52941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2BA141B7-3C42-412B-8CCF-0D837902D9D9}"/>
              </a:ext>
            </a:extLst>
          </p:cNvPr>
          <p:cNvSpPr txBox="1"/>
          <p:nvPr/>
        </p:nvSpPr>
        <p:spPr>
          <a:xfrm>
            <a:off x="1991544" y="3044279"/>
            <a:ext cx="4104456" cy="769441"/>
          </a:xfrm>
          <a:prstGeom prst="rect">
            <a:avLst/>
          </a:prstGeom>
          <a:noFill/>
        </p:spPr>
        <p:txBody>
          <a:bodyPr wrap="square" rtlCol="0">
            <a:spAutoFit/>
          </a:bodyPr>
          <a:lstStyle/>
          <a:p>
            <a:r>
              <a:rPr lang="nb-NO" sz="4400" dirty="0"/>
              <a:t>Sang</a:t>
            </a:r>
          </a:p>
        </p:txBody>
      </p:sp>
    </p:spTree>
    <p:extLst>
      <p:ext uri="{BB962C8B-B14F-4D97-AF65-F5344CB8AC3E}">
        <p14:creationId xmlns:p14="http://schemas.microsoft.com/office/powerpoint/2010/main" val="1462863562"/>
      </p:ext>
    </p:extLst>
  </p:cSld>
  <p:clrMapOvr>
    <a:masterClrMapping/>
  </p:clrMapOvr>
</p:sld>
</file>

<file path=ppt/theme/theme1.xml><?xml version="1.0" encoding="utf-8"?>
<a:theme xmlns:a="http://schemas.openxmlformats.org/drawingml/2006/main" name="1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Standard utforming">
  <a:themeElements>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 utformin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 utform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 utform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 utform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 utform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 utform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 utform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 utform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 utform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 utform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 utform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 utform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 utform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18284</TotalTime>
  <Words>2220</Words>
  <Application>Microsoft Office PowerPoint</Application>
  <PresentationFormat>Widescreen</PresentationFormat>
  <Paragraphs>1420</Paragraphs>
  <Slides>43</Slides>
  <Notes>31</Notes>
  <HiddenSlides>0</HiddenSlides>
  <MMClips>0</MMClips>
  <ScaleCrop>false</ScaleCrop>
  <HeadingPairs>
    <vt:vector size="6" baseType="variant">
      <vt:variant>
        <vt:lpstr>Brukte skrifter</vt:lpstr>
      </vt:variant>
      <vt:variant>
        <vt:i4>5</vt:i4>
      </vt:variant>
      <vt:variant>
        <vt:lpstr>Tema</vt:lpstr>
      </vt:variant>
      <vt:variant>
        <vt:i4>8</vt:i4>
      </vt:variant>
      <vt:variant>
        <vt:lpstr>Lysbildetitler</vt:lpstr>
      </vt:variant>
      <vt:variant>
        <vt:i4>43</vt:i4>
      </vt:variant>
    </vt:vector>
  </HeadingPairs>
  <TitlesOfParts>
    <vt:vector size="56" baseType="lpstr">
      <vt:lpstr>ＭＳ Ｐゴシック</vt:lpstr>
      <vt:lpstr>Arial</vt:lpstr>
      <vt:lpstr>Calibri</vt:lpstr>
      <vt:lpstr>Candara</vt:lpstr>
      <vt:lpstr>Trebuchet MS</vt:lpstr>
      <vt:lpstr>1_Standard utforming</vt:lpstr>
      <vt:lpstr>2_Standard utforming</vt:lpstr>
      <vt:lpstr>3_Standard utforming</vt:lpstr>
      <vt:lpstr>4_Standard utforming</vt:lpstr>
      <vt:lpstr>5_Standard utforming</vt:lpstr>
      <vt:lpstr>6_Standard utforming</vt:lpstr>
      <vt:lpstr>7_Standard utforming</vt:lpstr>
      <vt:lpstr>8_Standard utforming</vt:lpstr>
      <vt:lpstr>PowerPoint-presentasjon</vt:lpstr>
      <vt:lpstr>PowerPoint-presentasjon</vt:lpstr>
      <vt:lpstr>PowerPoint-presentasjon</vt:lpstr>
      <vt:lpstr>PowerPoint-presentasjon</vt:lpstr>
      <vt:lpstr>Din antenne til Gud</vt:lpstr>
      <vt:lpstr>PowerPoint-presentasjon</vt:lpstr>
      <vt:lpstr>En Gud og tre åpenbaringer</vt:lpstr>
      <vt:lpstr>Våre ”antenner”</vt:lpstr>
      <vt:lpstr>PowerPoint-presentasjon</vt:lpstr>
      <vt:lpstr>PowerPoint-presentasjon</vt:lpstr>
      <vt:lpstr>PowerPoint-presentasjon</vt:lpstr>
      <vt:lpstr>Sensorisk</vt:lpstr>
      <vt:lpstr>PowerPoint-presentasjon</vt:lpstr>
      <vt:lpstr>Rasjonelt</vt:lpstr>
      <vt:lpstr>PowerPoint-presentasjon</vt:lpstr>
      <vt:lpstr>PowerPoint-presentasjon</vt:lpstr>
      <vt:lpstr>PowerPoint-presentasjon</vt:lpstr>
      <vt:lpstr>Bibelmotivert</vt:lpstr>
      <vt:lpstr>PowerPoint-presentasjon</vt:lpstr>
      <vt:lpstr>Delende</vt:lpstr>
      <vt:lpstr>PowerPoint-presentasjon</vt:lpstr>
      <vt:lpstr>Asketisk</vt:lpstr>
      <vt:lpstr>PowerPoint-presentasjon</vt:lpstr>
      <vt:lpstr>Entusiastisk</vt:lpstr>
      <vt:lpstr>PowerPoint-presentasjon</vt:lpstr>
      <vt:lpstr>Mystisk</vt:lpstr>
      <vt:lpstr>PowerPoint-presentasjon</vt:lpstr>
      <vt:lpstr>Symbolsk</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Molde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Lysbilde 1</dc:title>
  <dc:creator>Kjetil Sigerseth</dc:creator>
  <cp:lastModifiedBy>Kjetil Sigerseth</cp:lastModifiedBy>
  <cp:revision>366</cp:revision>
  <cp:lastPrinted>2021-03-08T15:46:19Z</cp:lastPrinted>
  <dcterms:created xsi:type="dcterms:W3CDTF">2021-02-02T18:33:20Z</dcterms:created>
  <dcterms:modified xsi:type="dcterms:W3CDTF">2024-03-13T10:08:45Z</dcterms:modified>
</cp:coreProperties>
</file>