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813" r:id="rId2"/>
    <p:sldMasterId id="2147483826" r:id="rId3"/>
    <p:sldMasterId id="2147483838" r:id="rId4"/>
    <p:sldMasterId id="2147483851" r:id="rId5"/>
    <p:sldMasterId id="2147483864" r:id="rId6"/>
    <p:sldMasterId id="2147483876" r:id="rId7"/>
    <p:sldMasterId id="2147483889" r:id="rId8"/>
  </p:sldMasterIdLst>
  <p:notesMasterIdLst>
    <p:notesMasterId r:id="rId85"/>
  </p:notesMasterIdLst>
  <p:handoutMasterIdLst>
    <p:handoutMasterId r:id="rId86"/>
  </p:handoutMasterIdLst>
  <p:sldIdLst>
    <p:sldId id="646" r:id="rId9"/>
    <p:sldId id="636" r:id="rId10"/>
    <p:sldId id="635" r:id="rId11"/>
    <p:sldId id="632" r:id="rId12"/>
    <p:sldId id="640" r:id="rId13"/>
    <p:sldId id="641" r:id="rId14"/>
    <p:sldId id="639" r:id="rId15"/>
    <p:sldId id="642" r:id="rId16"/>
    <p:sldId id="643" r:id="rId17"/>
    <p:sldId id="644" r:id="rId18"/>
    <p:sldId id="696" r:id="rId19"/>
    <p:sldId id="697" r:id="rId20"/>
    <p:sldId id="698" r:id="rId21"/>
    <p:sldId id="699" r:id="rId22"/>
    <p:sldId id="700" r:id="rId23"/>
    <p:sldId id="701" r:id="rId24"/>
    <p:sldId id="703" r:id="rId25"/>
    <p:sldId id="704" r:id="rId26"/>
    <p:sldId id="705" r:id="rId27"/>
    <p:sldId id="706" r:id="rId28"/>
    <p:sldId id="707" r:id="rId29"/>
    <p:sldId id="710" r:id="rId30"/>
    <p:sldId id="711" r:id="rId31"/>
    <p:sldId id="712" r:id="rId32"/>
    <p:sldId id="713" r:id="rId33"/>
    <p:sldId id="714" r:id="rId34"/>
    <p:sldId id="715" r:id="rId35"/>
    <p:sldId id="664" r:id="rId36"/>
    <p:sldId id="717" r:id="rId37"/>
    <p:sldId id="718" r:id="rId38"/>
    <p:sldId id="676" r:id="rId39"/>
    <p:sldId id="677" r:id="rId40"/>
    <p:sldId id="754" r:id="rId41"/>
    <p:sldId id="755" r:id="rId42"/>
    <p:sldId id="542" r:id="rId43"/>
    <p:sldId id="756" r:id="rId44"/>
    <p:sldId id="720" r:id="rId45"/>
    <p:sldId id="721" r:id="rId46"/>
    <p:sldId id="722" r:id="rId47"/>
    <p:sldId id="544" r:id="rId48"/>
    <p:sldId id="723" r:id="rId49"/>
    <p:sldId id="637" r:id="rId50"/>
    <p:sldId id="724" r:id="rId51"/>
    <p:sldId id="709" r:id="rId52"/>
    <p:sldId id="726" r:id="rId53"/>
    <p:sldId id="727" r:id="rId54"/>
    <p:sldId id="728" r:id="rId55"/>
    <p:sldId id="729" r:id="rId56"/>
    <p:sldId id="730" r:id="rId57"/>
    <p:sldId id="731" r:id="rId58"/>
    <p:sldId id="733" r:id="rId59"/>
    <p:sldId id="546" r:id="rId60"/>
    <p:sldId id="734" r:id="rId61"/>
    <p:sldId id="638" r:id="rId62"/>
    <p:sldId id="735" r:id="rId63"/>
    <p:sldId id="695" r:id="rId64"/>
    <p:sldId id="736" r:id="rId65"/>
    <p:sldId id="737" r:id="rId66"/>
    <p:sldId id="738" r:id="rId67"/>
    <p:sldId id="739" r:id="rId68"/>
    <p:sldId id="741" r:id="rId69"/>
    <p:sldId id="661" r:id="rId70"/>
    <p:sldId id="746" r:id="rId71"/>
    <p:sldId id="631" r:id="rId72"/>
    <p:sldId id="758" r:id="rId73"/>
    <p:sldId id="759" r:id="rId74"/>
    <p:sldId id="651" r:id="rId75"/>
    <p:sldId id="750" r:id="rId76"/>
    <p:sldId id="652" r:id="rId77"/>
    <p:sldId id="487" r:id="rId78"/>
    <p:sldId id="751" r:id="rId79"/>
    <p:sldId id="674" r:id="rId80"/>
    <p:sldId id="653" r:id="rId81"/>
    <p:sldId id="749" r:id="rId82"/>
    <p:sldId id="647" r:id="rId83"/>
    <p:sldId id="645" r:id="rId84"/>
  </p:sldIdLst>
  <p:sldSz cx="12192000" cy="6858000"/>
  <p:notesSz cx="7104063" cy="10234613"/>
  <p:defaultTextStyle>
    <a:defPPr>
      <a:defRPr lang="nb-NO"/>
    </a:defPPr>
    <a:lvl1pPr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3223" userDrawn="1">
          <p15:clr>
            <a:srgbClr val="A4A3A4"/>
          </p15:clr>
        </p15:guide>
        <p15:guide id="2" pos="223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E5292"/>
    <a:srgbClr val="3864B2"/>
    <a:srgbClr val="637BC9"/>
    <a:srgbClr val="B6CDE8"/>
    <a:srgbClr val="CEDDF0"/>
    <a:srgbClr val="EBF1F9"/>
    <a:srgbClr val="A1B0DF"/>
    <a:srgbClr val="8B8B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523" autoAdjust="0"/>
    <p:restoredTop sz="88157" autoAdjust="0"/>
  </p:normalViewPr>
  <p:slideViewPr>
    <p:cSldViewPr>
      <p:cViewPr varScale="1">
        <p:scale>
          <a:sx n="52" d="100"/>
          <a:sy n="52" d="100"/>
        </p:scale>
        <p:origin x="908" y="60"/>
      </p:cViewPr>
      <p:guideLst>
        <p:guide orient="horz" pos="2160"/>
        <p:guide pos="3840"/>
      </p:guideLst>
    </p:cSldViewPr>
  </p:slideViewPr>
  <p:notesTextViewPr>
    <p:cViewPr>
      <p:scale>
        <a:sx n="3" d="2"/>
        <a:sy n="3" d="2"/>
      </p:scale>
      <p:origin x="0" y="0"/>
    </p:cViewPr>
  </p:notesTextViewPr>
  <p:sorterViewPr>
    <p:cViewPr varScale="1">
      <p:scale>
        <a:sx n="1" d="1"/>
        <a:sy n="1" d="1"/>
      </p:scale>
      <p:origin x="0" y="0"/>
    </p:cViewPr>
  </p:sorterViewPr>
  <p:notesViewPr>
    <p:cSldViewPr>
      <p:cViewPr varScale="1">
        <p:scale>
          <a:sx n="121" d="100"/>
          <a:sy n="121" d="100"/>
        </p:scale>
        <p:origin x="-4064" y="-128"/>
      </p:cViewPr>
      <p:guideLst>
        <p:guide orient="horz" pos="3223"/>
        <p:guide pos="2238"/>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theme" Target="theme/theme1.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5" Type="http://schemas.openxmlformats.org/officeDocument/2006/relationships/slideMaster" Target="slideMasters/slideMaster5.xml"/><Relationship Id="rId90" Type="http://schemas.openxmlformats.org/officeDocument/2006/relationships/tableStyles" Target="tableStyles.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7" Type="http://schemas.openxmlformats.org/officeDocument/2006/relationships/slideMaster" Target="slideMasters/slideMaster7.xml"/><Relationship Id="rId71" Type="http://schemas.openxmlformats.org/officeDocument/2006/relationships/slide" Target="slides/slide63.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presProps" Target="presProps.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15C725E0-589D-4B25-AB3E-A0831E5BC2EA}"/>
              </a:ext>
            </a:extLst>
          </p:cNvPr>
          <p:cNvSpPr>
            <a:spLocks noGrp="1" noChangeArrowheads="1"/>
          </p:cNvSpPr>
          <p:nvPr>
            <p:ph type="hdr" sz="quarter"/>
          </p:nvPr>
        </p:nvSpPr>
        <p:spPr bwMode="auto">
          <a:xfrm>
            <a:off x="1" y="0"/>
            <a:ext cx="3079201" cy="512304"/>
          </a:xfrm>
          <a:prstGeom prst="rect">
            <a:avLst/>
          </a:prstGeom>
          <a:noFill/>
          <a:ln>
            <a:noFill/>
          </a:ln>
          <a:effectLst/>
        </p:spPr>
        <p:txBody>
          <a:bodyPr vert="horz" wrap="square" lIns="94768" tIns="47384" rIns="94768" bIns="47384" numCol="1" anchor="t" anchorCtr="0" compatLnSpc="1">
            <a:prstTxWarp prst="textNoShape">
              <a:avLst/>
            </a:prstTxWarp>
          </a:bodyPr>
          <a:lstStyle>
            <a:lvl1pPr>
              <a:defRPr sz="1200">
                <a:latin typeface="Arial" charset="0"/>
                <a:ea typeface="+mn-ea"/>
                <a:cs typeface="+mn-cs"/>
              </a:defRPr>
            </a:lvl1pPr>
          </a:lstStyle>
          <a:p>
            <a:pPr>
              <a:defRPr/>
            </a:pPr>
            <a:endParaRPr lang="nb-NO" altLang="nb-NO"/>
          </a:p>
        </p:txBody>
      </p:sp>
      <p:sp>
        <p:nvSpPr>
          <p:cNvPr id="115715" name="Rectangle 3">
            <a:extLst>
              <a:ext uri="{FF2B5EF4-FFF2-40B4-BE49-F238E27FC236}">
                <a16:creationId xmlns:a16="http://schemas.microsoft.com/office/drawing/2014/main" id="{A956FECF-9EAA-40F7-88ED-C68654D63EA5}"/>
              </a:ext>
            </a:extLst>
          </p:cNvPr>
          <p:cNvSpPr>
            <a:spLocks noGrp="1" noChangeArrowheads="1"/>
          </p:cNvSpPr>
          <p:nvPr>
            <p:ph type="dt" sz="quarter" idx="1"/>
          </p:nvPr>
        </p:nvSpPr>
        <p:spPr bwMode="auto">
          <a:xfrm>
            <a:off x="4023204" y="0"/>
            <a:ext cx="3079201" cy="512304"/>
          </a:xfrm>
          <a:prstGeom prst="rect">
            <a:avLst/>
          </a:prstGeom>
          <a:noFill/>
          <a:ln>
            <a:noFill/>
          </a:ln>
          <a:effectLst/>
        </p:spPr>
        <p:txBody>
          <a:bodyPr vert="horz" wrap="square" lIns="94768" tIns="47384" rIns="94768" bIns="47384" numCol="1" anchor="t" anchorCtr="0" compatLnSpc="1">
            <a:prstTxWarp prst="textNoShape">
              <a:avLst/>
            </a:prstTxWarp>
          </a:bodyPr>
          <a:lstStyle>
            <a:lvl1pPr algn="r">
              <a:defRPr sz="1200">
                <a:latin typeface="Arial" charset="0"/>
                <a:ea typeface="+mn-ea"/>
                <a:cs typeface="+mn-cs"/>
              </a:defRPr>
            </a:lvl1pPr>
          </a:lstStyle>
          <a:p>
            <a:pPr>
              <a:defRPr/>
            </a:pPr>
            <a:endParaRPr lang="nb-NO" altLang="nb-NO"/>
          </a:p>
        </p:txBody>
      </p:sp>
      <p:sp>
        <p:nvSpPr>
          <p:cNvPr id="115716" name="Rectangle 4">
            <a:extLst>
              <a:ext uri="{FF2B5EF4-FFF2-40B4-BE49-F238E27FC236}">
                <a16:creationId xmlns:a16="http://schemas.microsoft.com/office/drawing/2014/main" id="{1D46EBA5-7F2A-4CA6-AFF0-70A80EB6A392}"/>
              </a:ext>
            </a:extLst>
          </p:cNvPr>
          <p:cNvSpPr>
            <a:spLocks noGrp="1" noChangeArrowheads="1"/>
          </p:cNvSpPr>
          <p:nvPr>
            <p:ph type="ftr" sz="quarter" idx="2"/>
          </p:nvPr>
        </p:nvSpPr>
        <p:spPr bwMode="auto">
          <a:xfrm>
            <a:off x="1" y="9720674"/>
            <a:ext cx="3079201" cy="512303"/>
          </a:xfrm>
          <a:prstGeom prst="rect">
            <a:avLst/>
          </a:prstGeom>
          <a:noFill/>
          <a:ln>
            <a:noFill/>
          </a:ln>
          <a:effectLst/>
        </p:spPr>
        <p:txBody>
          <a:bodyPr vert="horz" wrap="square" lIns="94768" tIns="47384" rIns="94768" bIns="47384" numCol="1" anchor="b" anchorCtr="0" compatLnSpc="1">
            <a:prstTxWarp prst="textNoShape">
              <a:avLst/>
            </a:prstTxWarp>
          </a:bodyPr>
          <a:lstStyle>
            <a:lvl1pPr>
              <a:defRPr sz="1200">
                <a:latin typeface="Arial" charset="0"/>
                <a:ea typeface="+mn-ea"/>
                <a:cs typeface="+mn-cs"/>
              </a:defRPr>
            </a:lvl1pPr>
          </a:lstStyle>
          <a:p>
            <a:pPr>
              <a:defRPr/>
            </a:pPr>
            <a:endParaRPr lang="nb-NO" altLang="nb-NO"/>
          </a:p>
        </p:txBody>
      </p:sp>
      <p:sp>
        <p:nvSpPr>
          <p:cNvPr id="115717" name="Rectangle 5">
            <a:extLst>
              <a:ext uri="{FF2B5EF4-FFF2-40B4-BE49-F238E27FC236}">
                <a16:creationId xmlns:a16="http://schemas.microsoft.com/office/drawing/2014/main" id="{56DDB7EE-61DA-4081-96E5-09925FD8BD04}"/>
              </a:ext>
            </a:extLst>
          </p:cNvPr>
          <p:cNvSpPr>
            <a:spLocks noGrp="1" noChangeArrowheads="1"/>
          </p:cNvSpPr>
          <p:nvPr>
            <p:ph type="sldNum" sz="quarter" idx="3"/>
          </p:nvPr>
        </p:nvSpPr>
        <p:spPr bwMode="auto">
          <a:xfrm>
            <a:off x="4023204" y="9720674"/>
            <a:ext cx="3079201" cy="512303"/>
          </a:xfrm>
          <a:prstGeom prst="rect">
            <a:avLst/>
          </a:prstGeom>
          <a:noFill/>
          <a:ln>
            <a:noFill/>
          </a:ln>
          <a:effectLst/>
        </p:spPr>
        <p:txBody>
          <a:bodyPr vert="horz" wrap="square" lIns="94768" tIns="47384" rIns="94768" bIns="47384" numCol="1" anchor="b" anchorCtr="0" compatLnSpc="1">
            <a:prstTxWarp prst="textNoShape">
              <a:avLst/>
            </a:prstTxWarp>
          </a:bodyPr>
          <a:lstStyle>
            <a:lvl1pPr algn="r">
              <a:defRPr sz="1200"/>
            </a:lvl1pPr>
          </a:lstStyle>
          <a:p>
            <a:fld id="{3176ECDE-3240-4659-B338-4275A2326BF0}" type="slidenum">
              <a:rPr lang="nb-NO" altLang="nb-NO"/>
              <a:pPr/>
              <a:t>‹#›</a:t>
            </a:fld>
            <a:endParaRPr lang="nb-NO" altLang="nb-NO"/>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B0B426D2-DA4C-4E60-AA5D-BDD39F425B21}"/>
              </a:ext>
            </a:extLst>
          </p:cNvPr>
          <p:cNvSpPr>
            <a:spLocks noGrp="1" noChangeArrowheads="1"/>
          </p:cNvSpPr>
          <p:nvPr>
            <p:ph type="hdr" sz="quarter"/>
          </p:nvPr>
        </p:nvSpPr>
        <p:spPr bwMode="auto">
          <a:xfrm>
            <a:off x="1" y="0"/>
            <a:ext cx="3079201" cy="512304"/>
          </a:xfrm>
          <a:prstGeom prst="rect">
            <a:avLst/>
          </a:prstGeom>
          <a:noFill/>
          <a:ln>
            <a:noFill/>
          </a:ln>
          <a:effectLst/>
        </p:spPr>
        <p:txBody>
          <a:bodyPr vert="horz" wrap="square" lIns="94768" tIns="47384" rIns="94768" bIns="47384" numCol="1" anchor="t" anchorCtr="0" compatLnSpc="1">
            <a:prstTxWarp prst="textNoShape">
              <a:avLst/>
            </a:prstTxWarp>
          </a:bodyPr>
          <a:lstStyle>
            <a:lvl1pPr>
              <a:defRPr sz="1200">
                <a:latin typeface="Arial" charset="0"/>
                <a:ea typeface="+mn-ea"/>
                <a:cs typeface="+mn-cs"/>
              </a:defRPr>
            </a:lvl1pPr>
          </a:lstStyle>
          <a:p>
            <a:pPr>
              <a:defRPr/>
            </a:pPr>
            <a:endParaRPr lang="nb-NO" altLang="nb-NO"/>
          </a:p>
        </p:txBody>
      </p:sp>
      <p:sp>
        <p:nvSpPr>
          <p:cNvPr id="18435" name="Rectangle 3">
            <a:extLst>
              <a:ext uri="{FF2B5EF4-FFF2-40B4-BE49-F238E27FC236}">
                <a16:creationId xmlns:a16="http://schemas.microsoft.com/office/drawing/2014/main" id="{63184101-93C5-44E7-AE39-E6021750B734}"/>
              </a:ext>
            </a:extLst>
          </p:cNvPr>
          <p:cNvSpPr>
            <a:spLocks noGrp="1" noChangeArrowheads="1"/>
          </p:cNvSpPr>
          <p:nvPr>
            <p:ph type="dt" idx="1"/>
          </p:nvPr>
        </p:nvSpPr>
        <p:spPr bwMode="auto">
          <a:xfrm>
            <a:off x="4023204" y="0"/>
            <a:ext cx="3079201" cy="512304"/>
          </a:xfrm>
          <a:prstGeom prst="rect">
            <a:avLst/>
          </a:prstGeom>
          <a:noFill/>
          <a:ln>
            <a:noFill/>
          </a:ln>
          <a:effectLst/>
        </p:spPr>
        <p:txBody>
          <a:bodyPr vert="horz" wrap="square" lIns="94768" tIns="47384" rIns="94768" bIns="47384" numCol="1" anchor="t" anchorCtr="0" compatLnSpc="1">
            <a:prstTxWarp prst="textNoShape">
              <a:avLst/>
            </a:prstTxWarp>
          </a:bodyPr>
          <a:lstStyle>
            <a:lvl1pPr algn="r">
              <a:defRPr sz="1200">
                <a:latin typeface="Arial" charset="0"/>
                <a:ea typeface="+mn-ea"/>
                <a:cs typeface="+mn-cs"/>
              </a:defRPr>
            </a:lvl1pPr>
          </a:lstStyle>
          <a:p>
            <a:pPr>
              <a:defRPr/>
            </a:pPr>
            <a:endParaRPr lang="nb-NO" altLang="nb-NO"/>
          </a:p>
        </p:txBody>
      </p:sp>
      <p:sp>
        <p:nvSpPr>
          <p:cNvPr id="14340" name="Rectangle 4">
            <a:extLst>
              <a:ext uri="{FF2B5EF4-FFF2-40B4-BE49-F238E27FC236}">
                <a16:creationId xmlns:a16="http://schemas.microsoft.com/office/drawing/2014/main" id="{25878C33-FBFE-43C4-A735-10F80D96117B}"/>
              </a:ext>
            </a:extLst>
          </p:cNvPr>
          <p:cNvSpPr>
            <a:spLocks noGrp="1" noRot="1" noChangeAspect="1" noChangeArrowheads="1" noTextEdit="1"/>
          </p:cNvSpPr>
          <p:nvPr>
            <p:ph type="sldImg" idx="2"/>
          </p:nvPr>
        </p:nvSpPr>
        <p:spPr bwMode="auto">
          <a:xfrm>
            <a:off x="141288" y="768350"/>
            <a:ext cx="6821487" cy="38369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7" name="Rectangle 5">
            <a:extLst>
              <a:ext uri="{FF2B5EF4-FFF2-40B4-BE49-F238E27FC236}">
                <a16:creationId xmlns:a16="http://schemas.microsoft.com/office/drawing/2014/main" id="{E21DB686-0FBF-451A-BE88-403B299C4FA0}"/>
              </a:ext>
            </a:extLst>
          </p:cNvPr>
          <p:cNvSpPr>
            <a:spLocks noGrp="1" noChangeArrowheads="1"/>
          </p:cNvSpPr>
          <p:nvPr>
            <p:ph type="body" sz="quarter" idx="3"/>
          </p:nvPr>
        </p:nvSpPr>
        <p:spPr bwMode="auto">
          <a:xfrm>
            <a:off x="710076" y="4861155"/>
            <a:ext cx="5683914" cy="4605821"/>
          </a:xfrm>
          <a:prstGeom prst="rect">
            <a:avLst/>
          </a:prstGeom>
          <a:noFill/>
          <a:ln>
            <a:noFill/>
          </a:ln>
          <a:effectLst/>
        </p:spPr>
        <p:txBody>
          <a:bodyPr vert="horz" wrap="square" lIns="94768" tIns="47384" rIns="94768" bIns="47384" numCol="1" anchor="t" anchorCtr="0" compatLnSpc="1">
            <a:prstTxWarp prst="textNoShape">
              <a:avLst/>
            </a:prstTxWarp>
          </a:bodyPr>
          <a:lstStyle/>
          <a:p>
            <a:pPr lvl="0"/>
            <a:r>
              <a:rPr lang="nb-NO" altLang="nb-NO"/>
              <a:t>Klikk for å redigere tekststiler i malen</a:t>
            </a:r>
          </a:p>
          <a:p>
            <a:pPr lvl="1"/>
            <a:r>
              <a:rPr lang="nb-NO" altLang="nb-NO"/>
              <a:t>Andre nivå</a:t>
            </a:r>
          </a:p>
          <a:p>
            <a:pPr lvl="2"/>
            <a:r>
              <a:rPr lang="nb-NO" altLang="nb-NO"/>
              <a:t>Tredje nivå</a:t>
            </a:r>
          </a:p>
          <a:p>
            <a:pPr lvl="3"/>
            <a:r>
              <a:rPr lang="nb-NO" altLang="nb-NO"/>
              <a:t>Fjerde nivå</a:t>
            </a:r>
          </a:p>
          <a:p>
            <a:pPr lvl="4"/>
            <a:r>
              <a:rPr lang="nb-NO" altLang="nb-NO"/>
              <a:t>Femte nivå</a:t>
            </a:r>
          </a:p>
        </p:txBody>
      </p:sp>
      <p:sp>
        <p:nvSpPr>
          <p:cNvPr id="18438" name="Rectangle 6">
            <a:extLst>
              <a:ext uri="{FF2B5EF4-FFF2-40B4-BE49-F238E27FC236}">
                <a16:creationId xmlns:a16="http://schemas.microsoft.com/office/drawing/2014/main" id="{81ECE9C4-C145-4176-909B-1872FD222F7B}"/>
              </a:ext>
            </a:extLst>
          </p:cNvPr>
          <p:cNvSpPr>
            <a:spLocks noGrp="1" noChangeArrowheads="1"/>
          </p:cNvSpPr>
          <p:nvPr>
            <p:ph type="ftr" sz="quarter" idx="4"/>
          </p:nvPr>
        </p:nvSpPr>
        <p:spPr bwMode="auto">
          <a:xfrm>
            <a:off x="1" y="9720674"/>
            <a:ext cx="3079201" cy="512303"/>
          </a:xfrm>
          <a:prstGeom prst="rect">
            <a:avLst/>
          </a:prstGeom>
          <a:noFill/>
          <a:ln>
            <a:noFill/>
          </a:ln>
          <a:effectLst/>
        </p:spPr>
        <p:txBody>
          <a:bodyPr vert="horz" wrap="square" lIns="94768" tIns="47384" rIns="94768" bIns="47384" numCol="1" anchor="b" anchorCtr="0" compatLnSpc="1">
            <a:prstTxWarp prst="textNoShape">
              <a:avLst/>
            </a:prstTxWarp>
          </a:bodyPr>
          <a:lstStyle>
            <a:lvl1pPr>
              <a:defRPr sz="1200">
                <a:latin typeface="Arial" charset="0"/>
                <a:ea typeface="+mn-ea"/>
                <a:cs typeface="+mn-cs"/>
              </a:defRPr>
            </a:lvl1pPr>
          </a:lstStyle>
          <a:p>
            <a:pPr>
              <a:defRPr/>
            </a:pPr>
            <a:endParaRPr lang="nb-NO" altLang="nb-NO"/>
          </a:p>
        </p:txBody>
      </p:sp>
      <p:sp>
        <p:nvSpPr>
          <p:cNvPr id="18439" name="Rectangle 7">
            <a:extLst>
              <a:ext uri="{FF2B5EF4-FFF2-40B4-BE49-F238E27FC236}">
                <a16:creationId xmlns:a16="http://schemas.microsoft.com/office/drawing/2014/main" id="{9ED81884-B883-4E00-A0CE-5447DC04CA96}"/>
              </a:ext>
            </a:extLst>
          </p:cNvPr>
          <p:cNvSpPr>
            <a:spLocks noGrp="1" noChangeArrowheads="1"/>
          </p:cNvSpPr>
          <p:nvPr>
            <p:ph type="sldNum" sz="quarter" idx="5"/>
          </p:nvPr>
        </p:nvSpPr>
        <p:spPr bwMode="auto">
          <a:xfrm>
            <a:off x="4023204" y="9720674"/>
            <a:ext cx="3079201" cy="512303"/>
          </a:xfrm>
          <a:prstGeom prst="rect">
            <a:avLst/>
          </a:prstGeom>
          <a:noFill/>
          <a:ln>
            <a:noFill/>
          </a:ln>
          <a:effectLst/>
        </p:spPr>
        <p:txBody>
          <a:bodyPr vert="horz" wrap="square" lIns="94768" tIns="47384" rIns="94768" bIns="47384" numCol="1" anchor="b" anchorCtr="0" compatLnSpc="1">
            <a:prstTxWarp prst="textNoShape">
              <a:avLst/>
            </a:prstTxWarp>
          </a:bodyPr>
          <a:lstStyle>
            <a:lvl1pPr algn="r">
              <a:defRPr sz="1200"/>
            </a:lvl1pPr>
          </a:lstStyle>
          <a:p>
            <a:fld id="{5212ACC3-5D93-4BAE-A9B1-22530951545F}" type="slidenum">
              <a:rPr lang="nb-NO" altLang="nb-NO"/>
              <a:pPr/>
              <a:t>‹#›</a:t>
            </a:fld>
            <a:endParaRPr lang="nb-NO" altLang="nb-NO"/>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Plassholder for lysbilde 1">
            <a:extLst>
              <a:ext uri="{FF2B5EF4-FFF2-40B4-BE49-F238E27FC236}">
                <a16:creationId xmlns:a16="http://schemas.microsoft.com/office/drawing/2014/main" id="{F9F87303-6046-49A9-888B-277738F660F9}"/>
              </a:ext>
            </a:extLst>
          </p:cNvPr>
          <p:cNvSpPr>
            <a:spLocks noGrp="1" noRot="1" noChangeAspect="1"/>
          </p:cNvSpPr>
          <p:nvPr>
            <p:ph type="sldImg"/>
          </p:nvPr>
        </p:nvSpPr>
        <p:spPr>
          <a:xfrm>
            <a:off x="142875" y="247650"/>
            <a:ext cx="6818313" cy="3835400"/>
          </a:xfrm>
          <a:ln/>
        </p:spPr>
      </p:sp>
      <p:sp>
        <p:nvSpPr>
          <p:cNvPr id="22531" name="Plassholder for notater 2">
            <a:extLst>
              <a:ext uri="{FF2B5EF4-FFF2-40B4-BE49-F238E27FC236}">
                <a16:creationId xmlns:a16="http://schemas.microsoft.com/office/drawing/2014/main" id="{87CCFA25-F12C-49D6-9093-FD6378F6CBF9}"/>
              </a:ext>
            </a:extLst>
          </p:cNvPr>
          <p:cNvSpPr>
            <a:spLocks noGrp="1"/>
          </p:cNvSpPr>
          <p:nvPr>
            <p:ph type="body" idx="1"/>
          </p:nvPr>
        </p:nvSpPr>
        <p:spPr>
          <a:xfrm>
            <a:off x="710076" y="4332484"/>
            <a:ext cx="5683914" cy="57351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b-NO" altLang="nb-NO" dirty="0">
                <a:latin typeface="Arial" panose="020B0604020202020204" pitchFamily="34" charset="0"/>
                <a:ea typeface="ＭＳ Ｐゴシック" panose="020B0600070205080204" pitchFamily="34" charset="-128"/>
              </a:rPr>
              <a:t>Jesus ble spurt: «Hvilket bud er det første av alle?» Jesus svarte: «Det første budet er dette: ‘ Hør, Israel! Herren vår Gud, Herren er én. Du skal elske Herren din Gud av hele ditt hjerte og av hele din sjel og av hele ditt sinn og av all din kraft.’ Det andre er dette: ‘ Du skal elske din neste som deg selv.’ Ikke noe annet bud er større enn disse.» </a:t>
            </a:r>
          </a:p>
          <a:p>
            <a:r>
              <a:rPr lang="nb-NO" altLang="nb-NO" dirty="0">
                <a:latin typeface="Arial" panose="020B0604020202020204" pitchFamily="34" charset="0"/>
                <a:ea typeface="ＭＳ Ｐゴシック" panose="020B0600070205080204" pitchFamily="34" charset="-128"/>
              </a:rPr>
              <a:t>I Matt 12,37 sier Jesus det slik: Du skal elske Herren din Gud av hele ditt hjerte og av hele din sjel og av all din forstand.’ </a:t>
            </a:r>
          </a:p>
          <a:p>
            <a:r>
              <a:rPr lang="nb-NO" altLang="nb-NO" dirty="0">
                <a:latin typeface="Arial" panose="020B0604020202020204" pitchFamily="34" charset="0"/>
                <a:ea typeface="ＭＳ Ｐゴシック" panose="020B0600070205080204" pitchFamily="34" charset="-128"/>
              </a:rPr>
              <a:t>NaMu betyr naturlig menighetsutvikling. NaMu betyr også naturlig menneskeutvikling, altså utvikling av mennesket, personen, individet.</a:t>
            </a:r>
          </a:p>
          <a:p>
            <a:r>
              <a:rPr lang="nb-NO" altLang="nb-NO" dirty="0">
                <a:latin typeface="Arial" panose="020B0604020202020204" pitchFamily="34" charset="0"/>
                <a:ea typeface="ＭＳ Ｐゴシック" panose="020B0600070205080204" pitchFamily="34" charset="-128"/>
              </a:rPr>
              <a:t>For naturlig </a:t>
            </a:r>
            <a:r>
              <a:rPr lang="nb-NO" altLang="nb-NO" u="sng" dirty="0">
                <a:latin typeface="Arial" panose="020B0604020202020204" pitchFamily="34" charset="0"/>
                <a:ea typeface="ＭＳ Ｐゴシック" panose="020B0600070205080204" pitchFamily="34" charset="-128"/>
              </a:rPr>
              <a:t>menneskeutvikling</a:t>
            </a:r>
            <a:r>
              <a:rPr lang="nb-NO" altLang="nb-NO" dirty="0">
                <a:latin typeface="Arial" panose="020B0604020202020204" pitchFamily="34" charset="0"/>
                <a:ea typeface="ＭＳ Ｐゴシック" panose="020B0600070205080204" pitchFamily="34" charset="-128"/>
              </a:rPr>
              <a:t>, altså for deg og meg handler det om Å elske Gud. For naturlig</a:t>
            </a:r>
            <a:r>
              <a:rPr lang="nb-NO" altLang="nb-NO" u="sng" dirty="0">
                <a:latin typeface="Arial" panose="020B0604020202020204" pitchFamily="34" charset="0"/>
                <a:ea typeface="ＭＳ Ｐゴシック" panose="020B0600070205080204" pitchFamily="34" charset="-128"/>
              </a:rPr>
              <a:t> menighetsutvikling </a:t>
            </a:r>
            <a:r>
              <a:rPr lang="nb-NO" altLang="nb-NO" dirty="0">
                <a:latin typeface="Arial" panose="020B0604020202020204" pitchFamily="34" charset="0"/>
                <a:ea typeface="ＭＳ Ｐゴシック" panose="020B0600070205080204" pitchFamily="34" charset="-128"/>
              </a:rPr>
              <a:t>handler det om engasjert trosliv. Er menighetens trosliv mest  engasjert, trygt og mangfoldig i uttrykk eller er det mer slapt, usikkert og ensidig? For ¼ av menighetene er troslivet det mest unaturlige området, det området hvor hindringene for Gud er størst.  Er det på samme måte for den enkelte troende?  Er det for mange troende vanskeligere å elske Gud enn å bruke nådegavene, møte andres behov eller elske sin neste? Satan hindrer deg og meg i å elske Gud. I tillegg er det menneskeskapte hindringer for troslivet.  </a:t>
            </a:r>
          </a:p>
          <a:p>
            <a:r>
              <a:rPr lang="nb-NO" altLang="nb-NO" dirty="0">
                <a:latin typeface="Arial" panose="020B0604020202020204" pitchFamily="34" charset="0"/>
                <a:ea typeface="ＭＳ Ｐゴシック" panose="020B0600070205080204" pitchFamily="34" charset="-128"/>
              </a:rPr>
              <a:t>Å elske Gud er kanskje ikke naturlig, hvis naturlig er det samme som lett. </a:t>
            </a:r>
          </a:p>
          <a:p>
            <a:r>
              <a:rPr lang="nb-NO" altLang="nb-NO" dirty="0">
                <a:latin typeface="Arial" panose="020B0604020202020204" pitchFamily="34" charset="0"/>
                <a:ea typeface="ＭＳ Ｐゴシック" panose="020B0600070205080204" pitchFamily="34" charset="-128"/>
              </a:rPr>
              <a:t>Men kanskje naturlig heller betyr å elske Gud </a:t>
            </a:r>
            <a:r>
              <a:rPr lang="nb-NO" altLang="nb-NO" u="sng" dirty="0">
                <a:latin typeface="Arial" panose="020B0604020202020204" pitchFamily="34" charset="0"/>
                <a:ea typeface="ＭＳ Ｐゴシック" panose="020B0600070205080204" pitchFamily="34" charset="-128"/>
              </a:rPr>
              <a:t>slik det er naturlig for deg</a:t>
            </a:r>
            <a:r>
              <a:rPr lang="nb-NO" altLang="nb-NO" dirty="0">
                <a:latin typeface="Arial" panose="020B0604020202020204" pitchFamily="34" charset="0"/>
                <a:ea typeface="ＭＳ Ｐゴシック" panose="020B0600070205080204" pitchFamily="34" charset="-128"/>
              </a:rPr>
              <a:t>, altså lett for deg. </a:t>
            </a:r>
          </a:p>
          <a:p>
            <a:r>
              <a:rPr lang="nb-NO" altLang="nb-NO" dirty="0">
                <a:latin typeface="Arial" panose="020B0604020202020204" pitchFamily="34" charset="0"/>
                <a:ea typeface="ＭＳ Ｐゴシック" panose="020B0600070205080204" pitchFamily="34" charset="-128"/>
              </a:rPr>
              <a:t>Jeg er trygg på at å lære om trosspråk er en måte å redusere hindringer for at Gud i større grad får velsigne og prege deg og meg. </a:t>
            </a:r>
          </a:p>
          <a:p>
            <a:r>
              <a:rPr lang="nb-NO" altLang="nb-NO" dirty="0">
                <a:latin typeface="Arial" panose="020B0604020202020204" pitchFamily="34" charset="0"/>
                <a:ea typeface="ＭＳ Ｐゴシック" panose="020B0600070205080204" pitchFamily="34" charset="-128"/>
              </a:rPr>
              <a:t>Trosspråk handler om hvordan du lettest erfarer Gud, verken mer eller mindre enn det.</a:t>
            </a:r>
          </a:p>
          <a:p>
            <a:r>
              <a:rPr lang="nb-NO" altLang="nb-NO" dirty="0">
                <a:latin typeface="Arial" panose="020B0604020202020204" pitchFamily="34" charset="0"/>
                <a:ea typeface="ＭＳ Ｐゴシック" panose="020B0600070205080204" pitchFamily="34" charset="-128"/>
              </a:rPr>
              <a:t>Nå går jeg videre med nettopp meg, mennesket, med individet. </a:t>
            </a:r>
          </a:p>
          <a:p>
            <a:endParaRPr lang="nn-NO" altLang="nb-NO" sz="1000" dirty="0">
              <a:latin typeface="Arial" panose="020B0604020202020204" pitchFamily="34" charset="0"/>
              <a:ea typeface="ＭＳ Ｐゴシック" panose="020B0600070205080204" pitchFamily="34" charset="-128"/>
            </a:endParaRPr>
          </a:p>
        </p:txBody>
      </p:sp>
      <p:sp>
        <p:nvSpPr>
          <p:cNvPr id="22532" name="Plassholder for lysbildenummer 3">
            <a:extLst>
              <a:ext uri="{FF2B5EF4-FFF2-40B4-BE49-F238E27FC236}">
                <a16:creationId xmlns:a16="http://schemas.microsoft.com/office/drawing/2014/main" id="{E4384DAA-BF3E-4EC5-9041-F0C34734B36F}"/>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panose="020B0604020202020204" pitchFamily="34" charset="0"/>
                <a:ea typeface="ＭＳ Ｐゴシック" panose="020B0600070205080204" pitchFamily="34" charset="-128"/>
              </a:defRPr>
            </a:lvl1pPr>
            <a:lvl2pPr marL="39312440" indent="-38838598" eaLnBrk="0" hangingPunct="0">
              <a:defRPr sz="2500">
                <a:solidFill>
                  <a:schemeClr val="tx1"/>
                </a:solidFill>
                <a:latin typeface="Arial" panose="020B0604020202020204" pitchFamily="34" charset="0"/>
                <a:ea typeface="ＭＳ Ｐゴシック" panose="020B0600070205080204" pitchFamily="34" charset="-128"/>
              </a:defRPr>
            </a:lvl2pPr>
            <a:lvl3pPr eaLnBrk="0" hangingPunct="0">
              <a:defRPr sz="2500">
                <a:solidFill>
                  <a:schemeClr val="tx1"/>
                </a:solidFill>
                <a:latin typeface="Arial" panose="020B0604020202020204" pitchFamily="34" charset="0"/>
                <a:ea typeface="ＭＳ Ｐゴシック" panose="020B0600070205080204" pitchFamily="34" charset="-128"/>
              </a:defRPr>
            </a:lvl3pPr>
            <a:lvl4pPr eaLnBrk="0" hangingPunct="0">
              <a:defRPr sz="2500">
                <a:solidFill>
                  <a:schemeClr val="tx1"/>
                </a:solidFill>
                <a:latin typeface="Arial" panose="020B0604020202020204" pitchFamily="34" charset="0"/>
                <a:ea typeface="ＭＳ Ｐゴシック" panose="020B0600070205080204" pitchFamily="34" charset="-128"/>
              </a:defRPr>
            </a:lvl4pPr>
            <a:lvl5pPr eaLnBrk="0" hangingPunct="0">
              <a:defRPr sz="2500">
                <a:solidFill>
                  <a:schemeClr val="tx1"/>
                </a:solidFill>
                <a:latin typeface="Arial" panose="020B0604020202020204" pitchFamily="34" charset="0"/>
                <a:ea typeface="ＭＳ Ｐゴシック" panose="020B0600070205080204" pitchFamily="34" charset="-128"/>
              </a:defRPr>
            </a:lvl5pPr>
            <a:lvl6pPr marL="473842"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6pPr>
            <a:lvl7pPr marL="947684"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7pPr>
            <a:lvl8pPr marL="1421526"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8pPr>
            <a:lvl9pPr marL="1895368"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9pPr>
          </a:lstStyle>
          <a:p>
            <a:pPr eaLnBrk="1" hangingPunct="1"/>
            <a:fld id="{14330707-FFE5-4FB8-9D6F-457D10BE9E18}" type="slidenum">
              <a:rPr lang="nb-NO" altLang="nb-NO" sz="1200"/>
              <a:pPr eaLnBrk="1" hangingPunct="1"/>
              <a:t>4</a:t>
            </a:fld>
            <a:endParaRPr lang="nb-NO" altLang="nb-NO"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2A26E764-BDD6-4FB8-86F6-CC03BDD9EE3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896B9AF-7F39-4D5D-9214-CACF9666C7F0}" type="slidenum">
              <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1203" name="Plassholder for lysbilde 1">
            <a:extLst>
              <a:ext uri="{FF2B5EF4-FFF2-40B4-BE49-F238E27FC236}">
                <a16:creationId xmlns:a16="http://schemas.microsoft.com/office/drawing/2014/main" id="{7D40C4FA-A2DA-444F-88CD-F44DA9DF76CC}"/>
              </a:ext>
            </a:extLst>
          </p:cNvPr>
          <p:cNvSpPr>
            <a:spLocks noGrp="1" noRot="1" noChangeAspect="1" noChangeArrowheads="1" noTextEdit="1"/>
          </p:cNvSpPr>
          <p:nvPr>
            <p:ph type="sldImg"/>
          </p:nvPr>
        </p:nvSpPr>
        <p:spPr>
          <a:ln/>
        </p:spPr>
      </p:sp>
      <p:sp>
        <p:nvSpPr>
          <p:cNvPr id="51204" name="Plassholder for notater 2">
            <a:extLst>
              <a:ext uri="{FF2B5EF4-FFF2-40B4-BE49-F238E27FC236}">
                <a16:creationId xmlns:a16="http://schemas.microsoft.com/office/drawing/2014/main" id="{79A1C58B-09BA-4531-8D59-67D8D57A6B6E}"/>
              </a:ext>
            </a:extLst>
          </p:cNvPr>
          <p:cNvSpPr>
            <a:spLocks noGrp="1"/>
          </p:cNvSpPr>
          <p:nvPr>
            <p:ph type="body" idx="1"/>
          </p:nvPr>
        </p:nvSpPr>
        <p:spPr>
          <a:xfrm>
            <a:off x="695325" y="4649788"/>
            <a:ext cx="5561013" cy="4410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n-NO" altLang="nb-NO" sz="1100" dirty="0">
                <a:latin typeface="Arial" panose="020B0604020202020204" pitchFamily="34" charset="0"/>
                <a:ea typeface="ＭＳ Ｐゴシック" panose="020B0600070205080204" pitchFamily="34" charset="-128"/>
                <a:cs typeface="Calibri" panose="020F0502020204030204" pitchFamily="34" charset="0"/>
              </a:rPr>
              <a:t>Bibelmotivert:</a:t>
            </a:r>
          </a:p>
          <a:p>
            <a:r>
              <a:rPr lang="nn-NO" altLang="nb-NO" sz="1100" dirty="0">
                <a:latin typeface="Arial" panose="020B0604020202020204" pitchFamily="34" charset="0"/>
                <a:ea typeface="ＭＳ Ｐゴシック" panose="020B0600070205080204" pitchFamily="34" charset="-128"/>
                <a:cs typeface="Calibri" panose="020F0502020204030204" pitchFamily="34" charset="0"/>
              </a:rPr>
              <a:t>Trosspråkets plassering: </a:t>
            </a:r>
          </a:p>
          <a:p>
            <a:r>
              <a:rPr lang="nn-NO" altLang="nb-NO" sz="1100" dirty="0">
                <a:latin typeface="Arial" panose="020B0604020202020204" pitchFamily="34" charset="0"/>
                <a:ea typeface="ＭＳ Ｐゴシック" panose="020B0600070205080204" pitchFamily="34" charset="-128"/>
              </a:rPr>
              <a:t>Kol 3,16: </a:t>
            </a:r>
            <a:r>
              <a:rPr lang="nb-NO" altLang="nb-NO" sz="1100" dirty="0">
                <a:latin typeface="Arial" panose="020B0604020202020204" pitchFamily="34" charset="0"/>
                <a:ea typeface="ＭＳ Ｐゴシック" panose="020B0600070205080204" pitchFamily="34" charset="-128"/>
              </a:rPr>
              <a:t>La Kristi ord få rikelig rom hos dere! Undervis og rettled hverandre med all visdom, syng salmer, viser og åndelige sanger til Gud av et takknemlig hjerte</a:t>
            </a:r>
          </a:p>
          <a:p>
            <a:r>
              <a:rPr lang="nn-NO" altLang="nb-NO" sz="1100" dirty="0">
                <a:latin typeface="Arial" panose="020B0604020202020204" pitchFamily="34" charset="0"/>
                <a:ea typeface="ＭＳ Ｐゴシック" panose="020B0600070205080204" pitchFamily="34" charset="-128"/>
              </a:rPr>
              <a:t>Ordet ”blir levende”</a:t>
            </a:r>
          </a:p>
          <a:p>
            <a:endParaRPr lang="nb-NO" altLang="nb-NO" sz="11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51205" name="Plassholder for lysbildenummer 3">
            <a:extLst>
              <a:ext uri="{FF2B5EF4-FFF2-40B4-BE49-F238E27FC236}">
                <a16:creationId xmlns:a16="http://schemas.microsoft.com/office/drawing/2014/main" id="{09E54514-4027-40DF-B7E8-57B3D02ADC67}"/>
              </a:ext>
            </a:extLst>
          </p:cNvPr>
          <p:cNvSpPr txBox="1">
            <a:spLocks noGrp="1"/>
          </p:cNvSpPr>
          <p:nvPr/>
        </p:nvSpPr>
        <p:spPr bwMode="auto">
          <a:xfrm>
            <a:off x="3937000" y="8767763"/>
            <a:ext cx="3013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62" tIns="46231" rIns="92462" bIns="46231"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2ED958-F0FB-499C-9063-1228CCA02283}" type="slidenum">
              <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961027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28A1B869-7A83-4055-B6FF-C7823E9AA23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A4EFF82-FAF5-4BA4-AAF3-70667244D25B}" type="slidenum">
              <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3251" name="Plassholder for lysbilde 1">
            <a:extLst>
              <a:ext uri="{FF2B5EF4-FFF2-40B4-BE49-F238E27FC236}">
                <a16:creationId xmlns:a16="http://schemas.microsoft.com/office/drawing/2014/main" id="{E95F1880-B4B5-4956-9C2D-A4BD7C44C3C7}"/>
              </a:ext>
            </a:extLst>
          </p:cNvPr>
          <p:cNvSpPr>
            <a:spLocks noGrp="1" noRot="1" noChangeAspect="1" noChangeArrowheads="1" noTextEdit="1"/>
          </p:cNvSpPr>
          <p:nvPr>
            <p:ph type="sldImg"/>
          </p:nvPr>
        </p:nvSpPr>
        <p:spPr>
          <a:ln/>
        </p:spPr>
      </p:sp>
      <p:sp>
        <p:nvSpPr>
          <p:cNvPr id="53252" name="Plassholder for notater 2">
            <a:extLst>
              <a:ext uri="{FF2B5EF4-FFF2-40B4-BE49-F238E27FC236}">
                <a16:creationId xmlns:a16="http://schemas.microsoft.com/office/drawing/2014/main" id="{E0E7A0AA-307C-4F50-BF09-924CF68D8EE3}"/>
              </a:ext>
            </a:extLst>
          </p:cNvPr>
          <p:cNvSpPr>
            <a:spLocks noGrp="1"/>
          </p:cNvSpPr>
          <p:nvPr>
            <p:ph type="body" idx="1"/>
          </p:nvPr>
        </p:nvSpPr>
        <p:spPr>
          <a:xfrm>
            <a:off x="695325" y="4649788"/>
            <a:ext cx="5561013" cy="4410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b-NO" altLang="nb-NO" sz="1100">
              <a:latin typeface="Arial" panose="020B0604020202020204" pitchFamily="34" charset="0"/>
              <a:ea typeface="ＭＳ Ｐゴシック" panose="020B0600070205080204" pitchFamily="34" charset="-128"/>
              <a:cs typeface="Arial" panose="020B0604020202020204" pitchFamily="34" charset="0"/>
            </a:endParaRPr>
          </a:p>
        </p:txBody>
      </p:sp>
      <p:sp>
        <p:nvSpPr>
          <p:cNvPr id="53253" name="Plassholder for lysbildenummer 3">
            <a:extLst>
              <a:ext uri="{FF2B5EF4-FFF2-40B4-BE49-F238E27FC236}">
                <a16:creationId xmlns:a16="http://schemas.microsoft.com/office/drawing/2014/main" id="{42D3E9CB-615E-44EA-A937-1E8863C956D5}"/>
              </a:ext>
            </a:extLst>
          </p:cNvPr>
          <p:cNvSpPr txBox="1">
            <a:spLocks noGrp="1"/>
          </p:cNvSpPr>
          <p:nvPr/>
        </p:nvSpPr>
        <p:spPr bwMode="auto">
          <a:xfrm>
            <a:off x="3937000" y="8767763"/>
            <a:ext cx="3013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62" tIns="46231" rIns="92462" bIns="46231"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587E305-5E22-4D46-805A-328B7348DE77}" type="slidenum">
              <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3857718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2A26E764-BDD6-4FB8-86F6-CC03BDD9EE3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896B9AF-7F39-4D5D-9214-CACF9666C7F0}" type="slidenum">
              <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1203" name="Plassholder for lysbilde 1">
            <a:extLst>
              <a:ext uri="{FF2B5EF4-FFF2-40B4-BE49-F238E27FC236}">
                <a16:creationId xmlns:a16="http://schemas.microsoft.com/office/drawing/2014/main" id="{7D40C4FA-A2DA-444F-88CD-F44DA9DF76CC}"/>
              </a:ext>
            </a:extLst>
          </p:cNvPr>
          <p:cNvSpPr>
            <a:spLocks noGrp="1" noRot="1" noChangeAspect="1" noChangeArrowheads="1" noTextEdit="1"/>
          </p:cNvSpPr>
          <p:nvPr>
            <p:ph type="sldImg"/>
          </p:nvPr>
        </p:nvSpPr>
        <p:spPr>
          <a:ln/>
        </p:spPr>
      </p:sp>
      <p:sp>
        <p:nvSpPr>
          <p:cNvPr id="51204" name="Plassholder for notater 2">
            <a:extLst>
              <a:ext uri="{FF2B5EF4-FFF2-40B4-BE49-F238E27FC236}">
                <a16:creationId xmlns:a16="http://schemas.microsoft.com/office/drawing/2014/main" id="{79A1C58B-09BA-4531-8D59-67D8D57A6B6E}"/>
              </a:ext>
            </a:extLst>
          </p:cNvPr>
          <p:cNvSpPr>
            <a:spLocks noGrp="1"/>
          </p:cNvSpPr>
          <p:nvPr>
            <p:ph type="body" idx="1"/>
          </p:nvPr>
        </p:nvSpPr>
        <p:spPr>
          <a:xfrm>
            <a:off x="695325" y="4649788"/>
            <a:ext cx="5561013" cy="4410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b-NO" altLang="nb-NO" sz="11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51205" name="Plassholder for lysbildenummer 3">
            <a:extLst>
              <a:ext uri="{FF2B5EF4-FFF2-40B4-BE49-F238E27FC236}">
                <a16:creationId xmlns:a16="http://schemas.microsoft.com/office/drawing/2014/main" id="{09E54514-4027-40DF-B7E8-57B3D02ADC67}"/>
              </a:ext>
            </a:extLst>
          </p:cNvPr>
          <p:cNvSpPr txBox="1">
            <a:spLocks noGrp="1"/>
          </p:cNvSpPr>
          <p:nvPr/>
        </p:nvSpPr>
        <p:spPr bwMode="auto">
          <a:xfrm>
            <a:off x="3937000" y="8767763"/>
            <a:ext cx="3013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62" tIns="46231" rIns="92462" bIns="46231"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2ED958-F0FB-499C-9063-1228CCA02283}" type="slidenum">
              <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3356613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2A26E764-BDD6-4FB8-86F6-CC03BDD9EE3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896B9AF-7F39-4D5D-9214-CACF9666C7F0}" type="slidenum">
              <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1203" name="Plassholder for lysbilde 1">
            <a:extLst>
              <a:ext uri="{FF2B5EF4-FFF2-40B4-BE49-F238E27FC236}">
                <a16:creationId xmlns:a16="http://schemas.microsoft.com/office/drawing/2014/main" id="{7D40C4FA-A2DA-444F-88CD-F44DA9DF76CC}"/>
              </a:ext>
            </a:extLst>
          </p:cNvPr>
          <p:cNvSpPr>
            <a:spLocks noGrp="1" noRot="1" noChangeAspect="1" noChangeArrowheads="1" noTextEdit="1"/>
          </p:cNvSpPr>
          <p:nvPr>
            <p:ph type="sldImg"/>
          </p:nvPr>
        </p:nvSpPr>
        <p:spPr>
          <a:ln/>
        </p:spPr>
      </p:sp>
      <p:sp>
        <p:nvSpPr>
          <p:cNvPr id="51204" name="Plassholder for notater 2">
            <a:extLst>
              <a:ext uri="{FF2B5EF4-FFF2-40B4-BE49-F238E27FC236}">
                <a16:creationId xmlns:a16="http://schemas.microsoft.com/office/drawing/2014/main" id="{79A1C58B-09BA-4531-8D59-67D8D57A6B6E}"/>
              </a:ext>
            </a:extLst>
          </p:cNvPr>
          <p:cNvSpPr>
            <a:spLocks noGrp="1"/>
          </p:cNvSpPr>
          <p:nvPr>
            <p:ph type="body" idx="1"/>
          </p:nvPr>
        </p:nvSpPr>
        <p:spPr>
          <a:xfrm>
            <a:off x="695325" y="4649788"/>
            <a:ext cx="5561013" cy="4410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n-NO" altLang="nb-NO" sz="1100" dirty="0" err="1">
                <a:latin typeface="Arial" panose="020B0604020202020204" pitchFamily="34" charset="0"/>
                <a:ea typeface="ＭＳ Ｐゴシック" panose="020B0600070205080204" pitchFamily="34" charset="-128"/>
              </a:rPr>
              <a:t>Delende</a:t>
            </a:r>
            <a:r>
              <a:rPr lang="nn-NO" altLang="nb-NO" sz="1100" dirty="0">
                <a:latin typeface="Arial" panose="020B0604020202020204" pitchFamily="34" charset="0"/>
                <a:ea typeface="ＭＳ Ｐゴシック" panose="020B0600070205080204" pitchFamily="34" charset="-128"/>
              </a:rPr>
              <a:t>:</a:t>
            </a:r>
          </a:p>
          <a:p>
            <a:r>
              <a:rPr lang="nb-NO" altLang="nb-NO" sz="1100" dirty="0">
                <a:latin typeface="Arial" panose="020B0604020202020204" pitchFamily="34" charset="0"/>
                <a:ea typeface="ＭＳ Ｐゴシック" panose="020B0600070205080204" pitchFamily="34" charset="-128"/>
              </a:rPr>
              <a:t>Trosspråkets plassering: Tilhører den røde språkfamilien. Avhengig av hvilket nabospråk det har kan det uttrykke seg i en mer bibelmotivert eller asketisk variant. </a:t>
            </a:r>
          </a:p>
          <a:p>
            <a:r>
              <a:rPr lang="nb-NO" altLang="nb-NO" sz="1100" dirty="0">
                <a:latin typeface="Arial" panose="020B0604020202020204" pitchFamily="34" charset="0"/>
                <a:ea typeface="ＭＳ Ｐゴシック" panose="020B0600070205080204" pitchFamily="34" charset="-128"/>
              </a:rPr>
              <a:t>Gudsforholdet deres er formet av deres utadrettede fokus, og det er når nye mennesker får oppleve Guds kjærlighet de virkelig opplever å være nær Gud. </a:t>
            </a:r>
          </a:p>
          <a:p>
            <a:r>
              <a:rPr lang="nb-NO" altLang="nb-NO" sz="1100" dirty="0">
                <a:latin typeface="Arial" panose="020B0604020202020204" pitchFamily="34" charset="0"/>
                <a:ea typeface="ＭＳ Ｐゴシック" panose="020B0600070205080204" pitchFamily="34" charset="-128"/>
              </a:rPr>
              <a:t>Folk med et delende trosspråk trenger ofte ikke så lang opplæringsperiode før de begynner «å virke». Det er som i speideren – «</a:t>
            </a:r>
            <a:r>
              <a:rPr lang="nb-NO" altLang="nb-NO" sz="1100" dirty="0" err="1">
                <a:latin typeface="Arial" panose="020B0604020202020204" pitchFamily="34" charset="0"/>
                <a:ea typeface="ＭＳ Ｐゴシック" panose="020B0600070205080204" pitchFamily="34" charset="-128"/>
              </a:rPr>
              <a:t>learning</a:t>
            </a:r>
            <a:r>
              <a:rPr lang="nb-NO" altLang="nb-NO" sz="1100" dirty="0">
                <a:latin typeface="Arial" panose="020B0604020202020204" pitchFamily="34" charset="0"/>
                <a:ea typeface="ＭＳ Ｐゴシック" panose="020B0600070205080204" pitchFamily="34" charset="-128"/>
              </a:rPr>
              <a:t> by </a:t>
            </a:r>
            <a:r>
              <a:rPr lang="nb-NO" altLang="nb-NO" sz="1100" dirty="0" err="1">
                <a:latin typeface="Arial" panose="020B0604020202020204" pitchFamily="34" charset="0"/>
                <a:ea typeface="ＭＳ Ｐゴシック" panose="020B0600070205080204" pitchFamily="34" charset="-128"/>
              </a:rPr>
              <a:t>doing</a:t>
            </a:r>
            <a:r>
              <a:rPr lang="nb-NO" altLang="nb-NO" sz="1100" dirty="0">
                <a:latin typeface="Arial" panose="020B0604020202020204" pitchFamily="34" charset="0"/>
                <a:ea typeface="ＭＳ Ｐゴシック" panose="020B0600070205080204" pitchFamily="34" charset="-128"/>
              </a:rPr>
              <a:t>» - som gjelder. Da vil det alltid dukke opp mange reelle spørsmål, ikke bare akademiske og teoretiske spørsmål, men spørsmål som fører til vekst. </a:t>
            </a:r>
          </a:p>
          <a:p>
            <a:r>
              <a:rPr lang="nb-NO" altLang="nb-NO" sz="1100" dirty="0">
                <a:latin typeface="Arial" panose="020B0604020202020204" pitchFamily="34" charset="0"/>
                <a:ea typeface="ＭＳ Ｐゴシック" panose="020B0600070205080204" pitchFamily="34" charset="-128"/>
              </a:rPr>
              <a:t>2.Korinterbrev 5.20: </a:t>
            </a:r>
            <a:r>
              <a:rPr lang="nb-NO" altLang="nb-NO" sz="1100" i="1" dirty="0">
                <a:latin typeface="Arial" panose="020B0604020202020204" pitchFamily="34" charset="0"/>
                <a:ea typeface="ＭＳ Ｐゴシック" panose="020B0600070205080204" pitchFamily="34" charset="-128"/>
              </a:rPr>
              <a:t>«Så er vi da utsendinger for Kristus, og det er Gud selv som formaner gjennom oss. Vi ber dere på Kristi vegne: La dere forsone med Gud!». </a:t>
            </a:r>
          </a:p>
          <a:p>
            <a:r>
              <a:rPr lang="nb-NO" altLang="nb-NO" sz="1100" dirty="0">
                <a:latin typeface="Arial" panose="020B0604020202020204" pitchFamily="34" charset="0"/>
                <a:ea typeface="ＭＳ Ｐゴシック" panose="020B0600070205080204" pitchFamily="34" charset="-128"/>
              </a:rPr>
              <a:t>Fokuset i dette trosspråket er evangelisering og tjeneste. Men hvis du spør om forholdet mellom evangelisering og sosialt arbeid vil mange ikke skjønne spørsmålet. Det handler om å gi videre det man har fått, enten det er materielle verdier eller budskapet om Guds kjærlighet. Kroppen har behov og sjelen har behov. Dette er behovsorientert evangelisering i praksis. </a:t>
            </a:r>
          </a:p>
          <a:p>
            <a:r>
              <a:rPr lang="nb-NO" altLang="nb-NO" sz="1100" dirty="0">
                <a:latin typeface="Arial" panose="020B0604020202020204" pitchFamily="34" charset="0"/>
                <a:ea typeface="ＭＳ Ｐゴシック" panose="020B0600070205080204" pitchFamily="34" charset="-128"/>
              </a:rPr>
              <a:t>Styrken til dette trosspråket: Fokus på mennesker utenfor kirka. De gjør det de kan, gjerne på utradisjonelle måter, for at unådde skal få oppleve Guds kjærlighet. </a:t>
            </a:r>
          </a:p>
          <a:p>
            <a:r>
              <a:rPr lang="nb-NO" altLang="nb-NO" sz="1100" dirty="0">
                <a:latin typeface="Arial" panose="020B0604020202020204" pitchFamily="34" charset="0"/>
                <a:ea typeface="ＭＳ Ｐゴシック" panose="020B0600070205080204" pitchFamily="34" charset="-128"/>
              </a:rPr>
              <a:t>Guds ord blir ikke minst sett på som Guds ord for andre, og du kan ikke motta det med mindre du gir det videre. </a:t>
            </a:r>
          </a:p>
          <a:p>
            <a:r>
              <a:rPr lang="nb-NO" altLang="nb-NO" sz="1100" dirty="0">
                <a:latin typeface="Arial" panose="020B0604020202020204" pitchFamily="34" charset="0"/>
                <a:ea typeface="ＭＳ Ｐゴシック" panose="020B0600070205080204" pitchFamily="34" charset="-128"/>
              </a:rPr>
              <a:t>Farer: </a:t>
            </a:r>
          </a:p>
          <a:p>
            <a:r>
              <a:rPr lang="nb-NO" altLang="nb-NO" sz="1100" dirty="0">
                <a:latin typeface="Arial" panose="020B0604020202020204" pitchFamily="34" charset="0"/>
                <a:ea typeface="ＭＳ Ｐゴシック" panose="020B0600070205080204" pitchFamily="34" charset="-128"/>
              </a:rPr>
              <a:t>- Setter ofte lite pris på, misliker til og med, kristne tradisjoner og symboler. De kan ha stor forståelse for de unådde og deres kultur, men lite forståelse for den kristne kulturen.	- Overse kirkeaktives behov. </a:t>
            </a:r>
          </a:p>
          <a:p>
            <a:r>
              <a:rPr lang="nb-NO" altLang="nb-NO" sz="1100" dirty="0">
                <a:latin typeface="Arial" panose="020B0604020202020204" pitchFamily="34" charset="0"/>
                <a:ea typeface="ＭＳ Ｐゴシック" panose="020B0600070205080204" pitchFamily="34" charset="-128"/>
              </a:rPr>
              <a:t>- Å tenke på hele kristenlivet som «sjelevinning» og at alt handler om tjeneste. For eksempel det å glede seg over Guds skaperverk, som er typisk for det sensoriske trosspråket (det motsatte språket til delende trosspråk) er det lite forståelse for. </a:t>
            </a:r>
          </a:p>
          <a:p>
            <a:endParaRPr lang="nb-NO" altLang="nb-NO" sz="11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51205" name="Plassholder for lysbildenummer 3">
            <a:extLst>
              <a:ext uri="{FF2B5EF4-FFF2-40B4-BE49-F238E27FC236}">
                <a16:creationId xmlns:a16="http://schemas.microsoft.com/office/drawing/2014/main" id="{09E54514-4027-40DF-B7E8-57B3D02ADC67}"/>
              </a:ext>
            </a:extLst>
          </p:cNvPr>
          <p:cNvSpPr txBox="1">
            <a:spLocks noGrp="1"/>
          </p:cNvSpPr>
          <p:nvPr/>
        </p:nvSpPr>
        <p:spPr bwMode="auto">
          <a:xfrm>
            <a:off x="3937000" y="8767763"/>
            <a:ext cx="3013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62" tIns="46231" rIns="92462" bIns="46231"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2ED958-F0FB-499C-9063-1228CCA02283}" type="slidenum">
              <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2315484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2A26E764-BDD6-4FB8-86F6-CC03BDD9EE3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896B9AF-7F39-4D5D-9214-CACF9666C7F0}" type="slidenum">
              <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1203" name="Plassholder for lysbilde 1">
            <a:extLst>
              <a:ext uri="{FF2B5EF4-FFF2-40B4-BE49-F238E27FC236}">
                <a16:creationId xmlns:a16="http://schemas.microsoft.com/office/drawing/2014/main" id="{7D40C4FA-A2DA-444F-88CD-F44DA9DF76CC}"/>
              </a:ext>
            </a:extLst>
          </p:cNvPr>
          <p:cNvSpPr>
            <a:spLocks noGrp="1" noRot="1" noChangeAspect="1" noChangeArrowheads="1" noTextEdit="1"/>
          </p:cNvSpPr>
          <p:nvPr>
            <p:ph type="sldImg"/>
          </p:nvPr>
        </p:nvSpPr>
        <p:spPr>
          <a:ln/>
        </p:spPr>
      </p:sp>
      <p:sp>
        <p:nvSpPr>
          <p:cNvPr id="51204" name="Plassholder for notater 2">
            <a:extLst>
              <a:ext uri="{FF2B5EF4-FFF2-40B4-BE49-F238E27FC236}">
                <a16:creationId xmlns:a16="http://schemas.microsoft.com/office/drawing/2014/main" id="{79A1C58B-09BA-4531-8D59-67D8D57A6B6E}"/>
              </a:ext>
            </a:extLst>
          </p:cNvPr>
          <p:cNvSpPr>
            <a:spLocks noGrp="1"/>
          </p:cNvSpPr>
          <p:nvPr>
            <p:ph type="body" idx="1"/>
          </p:nvPr>
        </p:nvSpPr>
        <p:spPr>
          <a:xfrm>
            <a:off x="695325" y="4649788"/>
            <a:ext cx="5561013" cy="4410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b-NO" altLang="nb-NO" sz="11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51205" name="Plassholder for lysbildenummer 3">
            <a:extLst>
              <a:ext uri="{FF2B5EF4-FFF2-40B4-BE49-F238E27FC236}">
                <a16:creationId xmlns:a16="http://schemas.microsoft.com/office/drawing/2014/main" id="{09E54514-4027-40DF-B7E8-57B3D02ADC67}"/>
              </a:ext>
            </a:extLst>
          </p:cNvPr>
          <p:cNvSpPr txBox="1">
            <a:spLocks noGrp="1"/>
          </p:cNvSpPr>
          <p:nvPr/>
        </p:nvSpPr>
        <p:spPr bwMode="auto">
          <a:xfrm>
            <a:off x="3937000" y="8767763"/>
            <a:ext cx="3013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62" tIns="46231" rIns="92462" bIns="46231"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2ED958-F0FB-499C-9063-1228CCA02283}" type="slidenum">
              <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3788571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2A26E764-BDD6-4FB8-86F6-CC03BDD9EE3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896B9AF-7F39-4D5D-9214-CACF9666C7F0}" type="slidenum">
              <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1203" name="Plassholder for lysbilde 1">
            <a:extLst>
              <a:ext uri="{FF2B5EF4-FFF2-40B4-BE49-F238E27FC236}">
                <a16:creationId xmlns:a16="http://schemas.microsoft.com/office/drawing/2014/main" id="{7D40C4FA-A2DA-444F-88CD-F44DA9DF76CC}"/>
              </a:ext>
            </a:extLst>
          </p:cNvPr>
          <p:cNvSpPr>
            <a:spLocks noGrp="1" noRot="1" noChangeAspect="1" noChangeArrowheads="1" noTextEdit="1"/>
          </p:cNvSpPr>
          <p:nvPr>
            <p:ph type="sldImg"/>
          </p:nvPr>
        </p:nvSpPr>
        <p:spPr>
          <a:ln/>
        </p:spPr>
      </p:sp>
      <p:sp>
        <p:nvSpPr>
          <p:cNvPr id="51204" name="Plassholder for notater 2">
            <a:extLst>
              <a:ext uri="{FF2B5EF4-FFF2-40B4-BE49-F238E27FC236}">
                <a16:creationId xmlns:a16="http://schemas.microsoft.com/office/drawing/2014/main" id="{79A1C58B-09BA-4531-8D59-67D8D57A6B6E}"/>
              </a:ext>
            </a:extLst>
          </p:cNvPr>
          <p:cNvSpPr>
            <a:spLocks noGrp="1"/>
          </p:cNvSpPr>
          <p:nvPr>
            <p:ph type="body" idx="1"/>
          </p:nvPr>
        </p:nvSpPr>
        <p:spPr>
          <a:xfrm>
            <a:off x="695325" y="4649788"/>
            <a:ext cx="5561013" cy="4410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b-NO" altLang="nb-NO" sz="11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51205" name="Plassholder for lysbildenummer 3">
            <a:extLst>
              <a:ext uri="{FF2B5EF4-FFF2-40B4-BE49-F238E27FC236}">
                <a16:creationId xmlns:a16="http://schemas.microsoft.com/office/drawing/2014/main" id="{09E54514-4027-40DF-B7E8-57B3D02ADC67}"/>
              </a:ext>
            </a:extLst>
          </p:cNvPr>
          <p:cNvSpPr txBox="1">
            <a:spLocks noGrp="1"/>
          </p:cNvSpPr>
          <p:nvPr/>
        </p:nvSpPr>
        <p:spPr bwMode="auto">
          <a:xfrm>
            <a:off x="3937000" y="8767763"/>
            <a:ext cx="3013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62" tIns="46231" rIns="92462" bIns="46231"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2ED958-F0FB-499C-9063-1228CCA02283}" type="slidenum">
              <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009126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8A2C5848-3CD5-461E-9351-12CC5028073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panose="020B0604020202020204" pitchFamily="34" charset="0"/>
                <a:ea typeface="ＭＳ Ｐゴシック" panose="020B0600070205080204" pitchFamily="34" charset="-128"/>
              </a:defRPr>
            </a:lvl1pPr>
            <a:lvl2pPr marL="39323819" indent="-38849840" eaLnBrk="0" hangingPunct="0">
              <a:defRPr sz="2500">
                <a:solidFill>
                  <a:schemeClr val="tx1"/>
                </a:solidFill>
                <a:latin typeface="Arial" panose="020B0604020202020204" pitchFamily="34" charset="0"/>
                <a:ea typeface="ＭＳ Ｐゴシック" panose="020B0600070205080204" pitchFamily="34" charset="-128"/>
              </a:defRPr>
            </a:lvl2pPr>
            <a:lvl3pPr eaLnBrk="0" hangingPunct="0">
              <a:defRPr sz="2500">
                <a:solidFill>
                  <a:schemeClr val="tx1"/>
                </a:solidFill>
                <a:latin typeface="Arial" panose="020B0604020202020204" pitchFamily="34" charset="0"/>
                <a:ea typeface="ＭＳ Ｐゴシック" panose="020B0600070205080204" pitchFamily="34" charset="-128"/>
              </a:defRPr>
            </a:lvl3pPr>
            <a:lvl4pPr eaLnBrk="0" hangingPunct="0">
              <a:defRPr sz="2500">
                <a:solidFill>
                  <a:schemeClr val="tx1"/>
                </a:solidFill>
                <a:latin typeface="Arial" panose="020B0604020202020204" pitchFamily="34" charset="0"/>
                <a:ea typeface="ＭＳ Ｐゴシック" panose="020B0600070205080204" pitchFamily="34" charset="-128"/>
              </a:defRPr>
            </a:lvl4pPr>
            <a:lvl5pPr eaLnBrk="0" hangingPunct="0">
              <a:defRPr sz="2500">
                <a:solidFill>
                  <a:schemeClr val="tx1"/>
                </a:solidFill>
                <a:latin typeface="Arial" panose="020B0604020202020204" pitchFamily="34" charset="0"/>
                <a:ea typeface="ＭＳ Ｐゴシック" panose="020B0600070205080204" pitchFamily="34" charset="-128"/>
              </a:defRPr>
            </a:lvl5pPr>
            <a:lvl6pPr marL="473979"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6pPr>
            <a:lvl7pPr marL="947958"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7pPr>
            <a:lvl8pPr marL="1421938"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8pPr>
            <a:lvl9pPr marL="1895917"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3445791-397B-4FFA-BB8B-4E34AC3C496C}" type="slidenum">
              <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9155" name="Plassholder for lysbilde 1">
            <a:extLst>
              <a:ext uri="{FF2B5EF4-FFF2-40B4-BE49-F238E27FC236}">
                <a16:creationId xmlns:a16="http://schemas.microsoft.com/office/drawing/2014/main" id="{D12DFC45-8FF5-4CDB-96CC-A996F2A63915}"/>
              </a:ext>
            </a:extLst>
          </p:cNvPr>
          <p:cNvSpPr>
            <a:spLocks noGrp="1" noRot="1" noChangeAspect="1" noChangeArrowheads="1" noTextEdit="1"/>
          </p:cNvSpPr>
          <p:nvPr>
            <p:ph type="sldImg"/>
          </p:nvPr>
        </p:nvSpPr>
        <p:spPr>
          <a:ln/>
        </p:spPr>
      </p:sp>
      <p:sp>
        <p:nvSpPr>
          <p:cNvPr id="49156" name="Plassholder for notater 2">
            <a:extLst>
              <a:ext uri="{FF2B5EF4-FFF2-40B4-BE49-F238E27FC236}">
                <a16:creationId xmlns:a16="http://schemas.microsoft.com/office/drawing/2014/main" id="{1410C37E-AAD9-412B-B8DF-F7AD85048A0B}"/>
              </a:ext>
            </a:extLst>
          </p:cNvPr>
          <p:cNvSpPr>
            <a:spLocks noGrp="1"/>
          </p:cNvSpPr>
          <p:nvPr>
            <p:ph type="body" idx="1"/>
          </p:nvPr>
        </p:nvSpPr>
        <p:spPr>
          <a:xfrm>
            <a:off x="726665" y="4794049"/>
            <a:ext cx="5811662" cy="454689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b-NO" altLang="nb-NO" sz="1100">
              <a:latin typeface="Arial" panose="020B0604020202020204" pitchFamily="34" charset="0"/>
              <a:ea typeface="ＭＳ Ｐゴシック" panose="020B0600070205080204" pitchFamily="34" charset="-128"/>
              <a:cs typeface="Arial" panose="020B0604020202020204" pitchFamily="34" charset="0"/>
            </a:endParaRPr>
          </a:p>
        </p:txBody>
      </p:sp>
      <p:sp>
        <p:nvSpPr>
          <p:cNvPr id="49157" name="Plassholder for lysbildenummer 3">
            <a:extLst>
              <a:ext uri="{FF2B5EF4-FFF2-40B4-BE49-F238E27FC236}">
                <a16:creationId xmlns:a16="http://schemas.microsoft.com/office/drawing/2014/main" id="{9DD75EE6-ED92-481E-8026-BE51903F2977}"/>
              </a:ext>
            </a:extLst>
          </p:cNvPr>
          <p:cNvSpPr txBox="1">
            <a:spLocks noGrp="1"/>
          </p:cNvSpPr>
          <p:nvPr/>
        </p:nvSpPr>
        <p:spPr bwMode="auto">
          <a:xfrm>
            <a:off x="4114451" y="9039784"/>
            <a:ext cx="3148882" cy="476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855" tIns="47928" rIns="95855" bIns="47928"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12E9C6A-1C1A-4B94-AA90-423CD08E5B40}" type="slidenum">
              <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569837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2A26E764-BDD6-4FB8-86F6-CC03BDD9EE3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panose="020B0604020202020204" pitchFamily="34" charset="0"/>
                <a:ea typeface="ＭＳ Ｐゴシック" panose="020B0600070205080204" pitchFamily="34" charset="-128"/>
              </a:defRPr>
            </a:lvl1pPr>
            <a:lvl2pPr marL="39323819" indent="-38849840" eaLnBrk="0" hangingPunct="0">
              <a:defRPr sz="2500">
                <a:solidFill>
                  <a:schemeClr val="tx1"/>
                </a:solidFill>
                <a:latin typeface="Arial" panose="020B0604020202020204" pitchFamily="34" charset="0"/>
                <a:ea typeface="ＭＳ Ｐゴシック" panose="020B0600070205080204" pitchFamily="34" charset="-128"/>
              </a:defRPr>
            </a:lvl2pPr>
            <a:lvl3pPr eaLnBrk="0" hangingPunct="0">
              <a:defRPr sz="2500">
                <a:solidFill>
                  <a:schemeClr val="tx1"/>
                </a:solidFill>
                <a:latin typeface="Arial" panose="020B0604020202020204" pitchFamily="34" charset="0"/>
                <a:ea typeface="ＭＳ Ｐゴシック" panose="020B0600070205080204" pitchFamily="34" charset="-128"/>
              </a:defRPr>
            </a:lvl3pPr>
            <a:lvl4pPr eaLnBrk="0" hangingPunct="0">
              <a:defRPr sz="2500">
                <a:solidFill>
                  <a:schemeClr val="tx1"/>
                </a:solidFill>
                <a:latin typeface="Arial" panose="020B0604020202020204" pitchFamily="34" charset="0"/>
                <a:ea typeface="ＭＳ Ｐゴシック" panose="020B0600070205080204" pitchFamily="34" charset="-128"/>
              </a:defRPr>
            </a:lvl4pPr>
            <a:lvl5pPr eaLnBrk="0" hangingPunct="0">
              <a:defRPr sz="2500">
                <a:solidFill>
                  <a:schemeClr val="tx1"/>
                </a:solidFill>
                <a:latin typeface="Arial" panose="020B0604020202020204" pitchFamily="34" charset="0"/>
                <a:ea typeface="ＭＳ Ｐゴシック" panose="020B0600070205080204" pitchFamily="34" charset="-128"/>
              </a:defRPr>
            </a:lvl5pPr>
            <a:lvl6pPr marL="473979"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6pPr>
            <a:lvl7pPr marL="947958"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7pPr>
            <a:lvl8pPr marL="1421938"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8pPr>
            <a:lvl9pPr marL="1895917"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896B9AF-7F39-4D5D-9214-CACF9666C7F0}" type="slidenum">
              <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1203" name="Plassholder for lysbilde 1">
            <a:extLst>
              <a:ext uri="{FF2B5EF4-FFF2-40B4-BE49-F238E27FC236}">
                <a16:creationId xmlns:a16="http://schemas.microsoft.com/office/drawing/2014/main" id="{7D40C4FA-A2DA-444F-88CD-F44DA9DF76CC}"/>
              </a:ext>
            </a:extLst>
          </p:cNvPr>
          <p:cNvSpPr>
            <a:spLocks noGrp="1" noRot="1" noChangeAspect="1" noChangeArrowheads="1" noTextEdit="1"/>
          </p:cNvSpPr>
          <p:nvPr>
            <p:ph type="sldImg"/>
          </p:nvPr>
        </p:nvSpPr>
        <p:spPr>
          <a:ln/>
        </p:spPr>
      </p:sp>
      <p:sp>
        <p:nvSpPr>
          <p:cNvPr id="51204" name="Plassholder for notater 2">
            <a:extLst>
              <a:ext uri="{FF2B5EF4-FFF2-40B4-BE49-F238E27FC236}">
                <a16:creationId xmlns:a16="http://schemas.microsoft.com/office/drawing/2014/main" id="{79A1C58B-09BA-4531-8D59-67D8D57A6B6E}"/>
              </a:ext>
            </a:extLst>
          </p:cNvPr>
          <p:cNvSpPr>
            <a:spLocks noGrp="1"/>
          </p:cNvSpPr>
          <p:nvPr>
            <p:ph type="body" idx="1"/>
          </p:nvPr>
        </p:nvSpPr>
        <p:spPr>
          <a:xfrm>
            <a:off x="726665" y="4794049"/>
            <a:ext cx="5811662" cy="454689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n-NO" altLang="nb-NO" sz="1100" dirty="0">
                <a:latin typeface="Arial" panose="020B0604020202020204" pitchFamily="34" charset="0"/>
                <a:ea typeface="ＭＳ Ｐゴシック" panose="020B0600070205080204" pitchFamily="34" charset="-128"/>
                <a:cs typeface="Calibri" panose="020F0502020204030204" pitchFamily="34" charset="0"/>
              </a:rPr>
              <a:t>Entusiastisk:</a:t>
            </a:r>
          </a:p>
          <a:p>
            <a:r>
              <a:rPr lang="nn-NO" altLang="nb-NO" sz="1100" dirty="0">
                <a:latin typeface="Arial" panose="020B0604020202020204" pitchFamily="34" charset="0"/>
                <a:ea typeface="ＭＳ Ｐゴシック" panose="020B0600070205080204" pitchFamily="34" charset="-128"/>
                <a:cs typeface="Calibri" panose="020F0502020204030204" pitchFamily="34" charset="0"/>
              </a:rPr>
              <a:t>Trosspråkets plassering: </a:t>
            </a:r>
          </a:p>
          <a:p>
            <a:endParaRPr lang="nb-NO" altLang="nb-NO" sz="1100" dirty="0">
              <a:latin typeface="Arial" panose="020B0604020202020204" pitchFamily="34" charset="0"/>
              <a:ea typeface="ＭＳ Ｐゴシック" panose="020B0600070205080204" pitchFamily="34" charset="-128"/>
            </a:endParaRPr>
          </a:p>
          <a:p>
            <a:r>
              <a:rPr lang="nb-NO" altLang="nb-NO" sz="1100" dirty="0">
                <a:latin typeface="Arial" panose="020B0604020202020204" pitchFamily="34" charset="0"/>
                <a:ea typeface="ＭＳ Ｐゴシック" panose="020B0600070205080204" pitchFamily="34" charset="-128"/>
              </a:rPr>
              <a:t>Styrken er åpenheten for det overnaturlige. Dette har solid bibelsk grunnlag. Umulig å snakke om Jesu tjeneste uten hans mirakler og helbredelse. </a:t>
            </a:r>
          </a:p>
          <a:p>
            <a:r>
              <a:rPr lang="nb-NO" altLang="nb-NO" sz="1100" dirty="0">
                <a:latin typeface="Arial" panose="020B0604020202020204" pitchFamily="34" charset="0"/>
                <a:ea typeface="ＭＳ Ｐゴシック" panose="020B0600070205080204" pitchFamily="34" charset="-128"/>
              </a:rPr>
              <a:t>En Gud som ikke handler, er ikke Gud. Et trosliv uten å erfare at Gud er aktiv, er ikke noe trosliv. Et entusiastisk trosliv vil for all del ikke temme Gud. </a:t>
            </a:r>
            <a:endParaRPr lang="nn-NO" altLang="nb-NO" sz="1100" dirty="0">
              <a:latin typeface="Arial" panose="020B0604020202020204" pitchFamily="34" charset="0"/>
              <a:ea typeface="ＭＳ Ｐゴシック" panose="020B0600070205080204" pitchFamily="34" charset="-128"/>
            </a:endParaRPr>
          </a:p>
          <a:p>
            <a:endParaRPr lang="nn-NO" altLang="nb-NO" sz="1100" dirty="0">
              <a:latin typeface="Arial" panose="020B0604020202020204" pitchFamily="34" charset="0"/>
              <a:ea typeface="ＭＳ Ｐゴシック" panose="020B0600070205080204" pitchFamily="34" charset="-128"/>
            </a:endParaRPr>
          </a:p>
          <a:p>
            <a:r>
              <a:rPr lang="nn-NO" altLang="nb-NO" sz="1100" dirty="0">
                <a:latin typeface="Arial" panose="020B0604020202020204" pitchFamily="34" charset="0"/>
                <a:ea typeface="ＭＳ Ｐゴシック" panose="020B0600070205080204" pitchFamily="34" charset="-128"/>
              </a:rPr>
              <a:t>1 Kor 4,20: </a:t>
            </a:r>
            <a:r>
              <a:rPr lang="nb-NO" altLang="nb-NO" sz="1100" dirty="0">
                <a:latin typeface="Arial" panose="020B0604020202020204" pitchFamily="34" charset="0"/>
                <a:ea typeface="ＭＳ Ｐゴシック" panose="020B0600070205080204" pitchFamily="34" charset="-128"/>
              </a:rPr>
              <a:t>For Guds rike består ikke i ord, men i kraft.</a:t>
            </a:r>
          </a:p>
          <a:p>
            <a:endParaRPr lang="nb-NO" altLang="nb-NO" sz="11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51205" name="Plassholder for lysbildenummer 3">
            <a:extLst>
              <a:ext uri="{FF2B5EF4-FFF2-40B4-BE49-F238E27FC236}">
                <a16:creationId xmlns:a16="http://schemas.microsoft.com/office/drawing/2014/main" id="{09E54514-4027-40DF-B7E8-57B3D02ADC67}"/>
              </a:ext>
            </a:extLst>
          </p:cNvPr>
          <p:cNvSpPr txBox="1">
            <a:spLocks noGrp="1"/>
          </p:cNvSpPr>
          <p:nvPr/>
        </p:nvSpPr>
        <p:spPr bwMode="auto">
          <a:xfrm>
            <a:off x="4114451" y="9039784"/>
            <a:ext cx="3148882" cy="476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855" tIns="47928" rIns="95855" bIns="47928"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2ED958-F0FB-499C-9063-1228CCA02283}" type="slidenum">
              <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4472187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2A26E764-BDD6-4FB8-86F6-CC03BDD9EE3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panose="020B0604020202020204" pitchFamily="34" charset="0"/>
                <a:ea typeface="ＭＳ Ｐゴシック" panose="020B0600070205080204" pitchFamily="34" charset="-128"/>
              </a:defRPr>
            </a:lvl1pPr>
            <a:lvl2pPr marL="39323819" indent="-38849840" eaLnBrk="0" hangingPunct="0">
              <a:defRPr sz="2500">
                <a:solidFill>
                  <a:schemeClr val="tx1"/>
                </a:solidFill>
                <a:latin typeface="Arial" panose="020B0604020202020204" pitchFamily="34" charset="0"/>
                <a:ea typeface="ＭＳ Ｐゴシック" panose="020B0600070205080204" pitchFamily="34" charset="-128"/>
              </a:defRPr>
            </a:lvl2pPr>
            <a:lvl3pPr eaLnBrk="0" hangingPunct="0">
              <a:defRPr sz="2500">
                <a:solidFill>
                  <a:schemeClr val="tx1"/>
                </a:solidFill>
                <a:latin typeface="Arial" panose="020B0604020202020204" pitchFamily="34" charset="0"/>
                <a:ea typeface="ＭＳ Ｐゴシック" panose="020B0600070205080204" pitchFamily="34" charset="-128"/>
              </a:defRPr>
            </a:lvl3pPr>
            <a:lvl4pPr eaLnBrk="0" hangingPunct="0">
              <a:defRPr sz="2500">
                <a:solidFill>
                  <a:schemeClr val="tx1"/>
                </a:solidFill>
                <a:latin typeface="Arial" panose="020B0604020202020204" pitchFamily="34" charset="0"/>
                <a:ea typeface="ＭＳ Ｐゴシック" panose="020B0600070205080204" pitchFamily="34" charset="-128"/>
              </a:defRPr>
            </a:lvl4pPr>
            <a:lvl5pPr eaLnBrk="0" hangingPunct="0">
              <a:defRPr sz="2500">
                <a:solidFill>
                  <a:schemeClr val="tx1"/>
                </a:solidFill>
                <a:latin typeface="Arial" panose="020B0604020202020204" pitchFamily="34" charset="0"/>
                <a:ea typeface="ＭＳ Ｐゴシック" panose="020B0600070205080204" pitchFamily="34" charset="-128"/>
              </a:defRPr>
            </a:lvl5pPr>
            <a:lvl6pPr marL="473979"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6pPr>
            <a:lvl7pPr marL="947958"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7pPr>
            <a:lvl8pPr marL="1421938"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8pPr>
            <a:lvl9pPr marL="1895917"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896B9AF-7F39-4D5D-9214-CACF9666C7F0}" type="slidenum">
              <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1203" name="Plassholder for lysbilde 1">
            <a:extLst>
              <a:ext uri="{FF2B5EF4-FFF2-40B4-BE49-F238E27FC236}">
                <a16:creationId xmlns:a16="http://schemas.microsoft.com/office/drawing/2014/main" id="{7D40C4FA-A2DA-444F-88CD-F44DA9DF76CC}"/>
              </a:ext>
            </a:extLst>
          </p:cNvPr>
          <p:cNvSpPr>
            <a:spLocks noGrp="1" noRot="1" noChangeAspect="1" noChangeArrowheads="1" noTextEdit="1"/>
          </p:cNvSpPr>
          <p:nvPr>
            <p:ph type="sldImg"/>
          </p:nvPr>
        </p:nvSpPr>
        <p:spPr>
          <a:ln/>
        </p:spPr>
      </p:sp>
      <p:sp>
        <p:nvSpPr>
          <p:cNvPr id="51204" name="Plassholder for notater 2">
            <a:extLst>
              <a:ext uri="{FF2B5EF4-FFF2-40B4-BE49-F238E27FC236}">
                <a16:creationId xmlns:a16="http://schemas.microsoft.com/office/drawing/2014/main" id="{79A1C58B-09BA-4531-8D59-67D8D57A6B6E}"/>
              </a:ext>
            </a:extLst>
          </p:cNvPr>
          <p:cNvSpPr>
            <a:spLocks noGrp="1"/>
          </p:cNvSpPr>
          <p:nvPr>
            <p:ph type="body" idx="1"/>
          </p:nvPr>
        </p:nvSpPr>
        <p:spPr>
          <a:xfrm>
            <a:off x="726665" y="4794049"/>
            <a:ext cx="5811662" cy="454689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b-NO" altLang="nb-NO" sz="11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51205" name="Plassholder for lysbildenummer 3">
            <a:extLst>
              <a:ext uri="{FF2B5EF4-FFF2-40B4-BE49-F238E27FC236}">
                <a16:creationId xmlns:a16="http://schemas.microsoft.com/office/drawing/2014/main" id="{09E54514-4027-40DF-B7E8-57B3D02ADC67}"/>
              </a:ext>
            </a:extLst>
          </p:cNvPr>
          <p:cNvSpPr txBox="1">
            <a:spLocks noGrp="1"/>
          </p:cNvSpPr>
          <p:nvPr/>
        </p:nvSpPr>
        <p:spPr bwMode="auto">
          <a:xfrm>
            <a:off x="4114451" y="9039784"/>
            <a:ext cx="3148882" cy="476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855" tIns="47928" rIns="95855" bIns="47928"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2ED958-F0FB-499C-9063-1228CCA02283}" type="slidenum">
              <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2241944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2A26E764-BDD6-4FB8-86F6-CC03BDD9EE3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panose="020B0604020202020204" pitchFamily="34" charset="0"/>
                <a:ea typeface="ＭＳ Ｐゴシック" panose="020B0600070205080204" pitchFamily="34" charset="-128"/>
              </a:defRPr>
            </a:lvl1pPr>
            <a:lvl2pPr marL="39323819" indent="-38849840" eaLnBrk="0" hangingPunct="0">
              <a:defRPr sz="2500">
                <a:solidFill>
                  <a:schemeClr val="tx1"/>
                </a:solidFill>
                <a:latin typeface="Arial" panose="020B0604020202020204" pitchFamily="34" charset="0"/>
                <a:ea typeface="ＭＳ Ｐゴシック" panose="020B0600070205080204" pitchFamily="34" charset="-128"/>
              </a:defRPr>
            </a:lvl2pPr>
            <a:lvl3pPr eaLnBrk="0" hangingPunct="0">
              <a:defRPr sz="2500">
                <a:solidFill>
                  <a:schemeClr val="tx1"/>
                </a:solidFill>
                <a:latin typeface="Arial" panose="020B0604020202020204" pitchFamily="34" charset="0"/>
                <a:ea typeface="ＭＳ Ｐゴシック" panose="020B0600070205080204" pitchFamily="34" charset="-128"/>
              </a:defRPr>
            </a:lvl3pPr>
            <a:lvl4pPr eaLnBrk="0" hangingPunct="0">
              <a:defRPr sz="2500">
                <a:solidFill>
                  <a:schemeClr val="tx1"/>
                </a:solidFill>
                <a:latin typeface="Arial" panose="020B0604020202020204" pitchFamily="34" charset="0"/>
                <a:ea typeface="ＭＳ Ｐゴシック" panose="020B0600070205080204" pitchFamily="34" charset="-128"/>
              </a:defRPr>
            </a:lvl4pPr>
            <a:lvl5pPr eaLnBrk="0" hangingPunct="0">
              <a:defRPr sz="2500">
                <a:solidFill>
                  <a:schemeClr val="tx1"/>
                </a:solidFill>
                <a:latin typeface="Arial" panose="020B0604020202020204" pitchFamily="34" charset="0"/>
                <a:ea typeface="ＭＳ Ｐゴシック" panose="020B0600070205080204" pitchFamily="34" charset="-128"/>
              </a:defRPr>
            </a:lvl5pPr>
            <a:lvl6pPr marL="473979"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6pPr>
            <a:lvl7pPr marL="947958"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7pPr>
            <a:lvl8pPr marL="1421938"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8pPr>
            <a:lvl9pPr marL="1895917"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896B9AF-7F39-4D5D-9214-CACF9666C7F0}" type="slidenum">
              <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1203" name="Plassholder for lysbilde 1">
            <a:extLst>
              <a:ext uri="{FF2B5EF4-FFF2-40B4-BE49-F238E27FC236}">
                <a16:creationId xmlns:a16="http://schemas.microsoft.com/office/drawing/2014/main" id="{7D40C4FA-A2DA-444F-88CD-F44DA9DF76CC}"/>
              </a:ext>
            </a:extLst>
          </p:cNvPr>
          <p:cNvSpPr>
            <a:spLocks noGrp="1" noRot="1" noChangeAspect="1" noChangeArrowheads="1" noTextEdit="1"/>
          </p:cNvSpPr>
          <p:nvPr>
            <p:ph type="sldImg"/>
          </p:nvPr>
        </p:nvSpPr>
        <p:spPr>
          <a:ln/>
        </p:spPr>
      </p:sp>
      <p:sp>
        <p:nvSpPr>
          <p:cNvPr id="51204" name="Plassholder for notater 2">
            <a:extLst>
              <a:ext uri="{FF2B5EF4-FFF2-40B4-BE49-F238E27FC236}">
                <a16:creationId xmlns:a16="http://schemas.microsoft.com/office/drawing/2014/main" id="{79A1C58B-09BA-4531-8D59-67D8D57A6B6E}"/>
              </a:ext>
            </a:extLst>
          </p:cNvPr>
          <p:cNvSpPr>
            <a:spLocks noGrp="1"/>
          </p:cNvSpPr>
          <p:nvPr>
            <p:ph type="body" idx="1"/>
          </p:nvPr>
        </p:nvSpPr>
        <p:spPr>
          <a:xfrm>
            <a:off x="726665" y="4794049"/>
            <a:ext cx="5811662" cy="454689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b-NO" altLang="nb-NO" sz="11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51205" name="Plassholder for lysbildenummer 3">
            <a:extLst>
              <a:ext uri="{FF2B5EF4-FFF2-40B4-BE49-F238E27FC236}">
                <a16:creationId xmlns:a16="http://schemas.microsoft.com/office/drawing/2014/main" id="{09E54514-4027-40DF-B7E8-57B3D02ADC67}"/>
              </a:ext>
            </a:extLst>
          </p:cNvPr>
          <p:cNvSpPr txBox="1">
            <a:spLocks noGrp="1"/>
          </p:cNvSpPr>
          <p:nvPr/>
        </p:nvSpPr>
        <p:spPr bwMode="auto">
          <a:xfrm>
            <a:off x="4114451" y="9039784"/>
            <a:ext cx="3148882" cy="476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855" tIns="47928" rIns="95855" bIns="47928"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2ED958-F0FB-499C-9063-1228CCA02283}" type="slidenum">
              <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784021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CB0CC508-88FB-488C-B1AB-D706D8292FE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panose="020B0604020202020204" pitchFamily="34" charset="0"/>
                <a:ea typeface="ＭＳ Ｐゴシック" panose="020B0600070205080204" pitchFamily="34" charset="-128"/>
              </a:defRPr>
            </a:lvl1pPr>
            <a:lvl2pPr marL="39312440" indent="-38838598" eaLnBrk="0" hangingPunct="0">
              <a:defRPr sz="2500">
                <a:solidFill>
                  <a:schemeClr val="tx1"/>
                </a:solidFill>
                <a:latin typeface="Arial" panose="020B0604020202020204" pitchFamily="34" charset="0"/>
                <a:ea typeface="ＭＳ Ｐゴシック" panose="020B0600070205080204" pitchFamily="34" charset="-128"/>
              </a:defRPr>
            </a:lvl2pPr>
            <a:lvl3pPr eaLnBrk="0" hangingPunct="0">
              <a:defRPr sz="2500">
                <a:solidFill>
                  <a:schemeClr val="tx1"/>
                </a:solidFill>
                <a:latin typeface="Arial" panose="020B0604020202020204" pitchFamily="34" charset="0"/>
                <a:ea typeface="ＭＳ Ｐゴシック" panose="020B0600070205080204" pitchFamily="34" charset="-128"/>
              </a:defRPr>
            </a:lvl3pPr>
            <a:lvl4pPr eaLnBrk="0" hangingPunct="0">
              <a:defRPr sz="2500">
                <a:solidFill>
                  <a:schemeClr val="tx1"/>
                </a:solidFill>
                <a:latin typeface="Arial" panose="020B0604020202020204" pitchFamily="34" charset="0"/>
                <a:ea typeface="ＭＳ Ｐゴシック" panose="020B0600070205080204" pitchFamily="34" charset="-128"/>
              </a:defRPr>
            </a:lvl4pPr>
            <a:lvl5pPr eaLnBrk="0" hangingPunct="0">
              <a:defRPr sz="2500">
                <a:solidFill>
                  <a:schemeClr val="tx1"/>
                </a:solidFill>
                <a:latin typeface="Arial" panose="020B0604020202020204" pitchFamily="34" charset="0"/>
                <a:ea typeface="ＭＳ Ｐゴシック" panose="020B0600070205080204" pitchFamily="34" charset="-128"/>
              </a:defRPr>
            </a:lvl5pPr>
            <a:lvl6pPr marL="473842"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6pPr>
            <a:lvl7pPr marL="947684"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7pPr>
            <a:lvl8pPr marL="1421526"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8pPr>
            <a:lvl9pPr marL="1895368"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9pPr>
          </a:lstStyle>
          <a:p>
            <a:pPr eaLnBrk="1" hangingPunct="1"/>
            <a:fld id="{B98DC045-702F-4F16-AD67-4A1D03D96013}" type="slidenum">
              <a:rPr lang="nb-NO" altLang="nb-NO" sz="1200"/>
              <a:pPr eaLnBrk="1" hangingPunct="1"/>
              <a:t>5</a:t>
            </a:fld>
            <a:endParaRPr lang="nb-NO" altLang="nb-NO" sz="1200"/>
          </a:p>
        </p:txBody>
      </p:sp>
      <p:sp>
        <p:nvSpPr>
          <p:cNvPr id="28675" name="Rectangle 2">
            <a:extLst>
              <a:ext uri="{FF2B5EF4-FFF2-40B4-BE49-F238E27FC236}">
                <a16:creationId xmlns:a16="http://schemas.microsoft.com/office/drawing/2014/main" id="{A9242D32-FEB0-474A-8A12-37058C3C8809}"/>
              </a:ext>
            </a:extLst>
          </p:cNvPr>
          <p:cNvSpPr>
            <a:spLocks noGrp="1" noRot="1" noChangeAspect="1" noChangeArrowheads="1" noTextEdit="1"/>
          </p:cNvSpPr>
          <p:nvPr>
            <p:ph type="sldImg"/>
          </p:nvPr>
        </p:nvSpPr>
        <p:spPr>
          <a:ln/>
        </p:spPr>
      </p:sp>
      <p:sp>
        <p:nvSpPr>
          <p:cNvPr id="28676" name="Rectangle 3">
            <a:extLst>
              <a:ext uri="{FF2B5EF4-FFF2-40B4-BE49-F238E27FC236}">
                <a16:creationId xmlns:a16="http://schemas.microsoft.com/office/drawing/2014/main" id="{2F645BCA-621B-4DB5-8A77-FE105E33506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b-NO" altLang="nb-NO">
                <a:latin typeface="Arial" panose="020B0604020202020204" pitchFamily="34" charset="0"/>
                <a:ea typeface="ＭＳ Ｐゴシック" panose="020B0600070205080204" pitchFamily="34" charset="-128"/>
              </a:rPr>
              <a:t>Jesus sier i Mark 12,30: Du skal elske Herren din Gud av hele ditt hjerte og av hele din sjel og av hele ditt sinn og av all din kraft.’ </a:t>
            </a:r>
          </a:p>
          <a:p>
            <a:r>
              <a:rPr lang="nb-NO" altLang="nb-NO">
                <a:latin typeface="Arial" panose="020B0604020202020204" pitchFamily="34" charset="0"/>
                <a:ea typeface="ＭＳ Ｐゴシック" panose="020B0600070205080204" pitchFamily="34" charset="-128"/>
              </a:rPr>
              <a:t>Trosspråk handler </a:t>
            </a:r>
            <a:r>
              <a:rPr lang="nb-NO" altLang="nb-NO" u="sng">
                <a:latin typeface="Arial" panose="020B0604020202020204" pitchFamily="34" charset="0"/>
                <a:ea typeface="ＭＳ Ｐゴシック" panose="020B0600070205080204" pitchFamily="34" charset="-128"/>
              </a:rPr>
              <a:t>minst</a:t>
            </a:r>
            <a:r>
              <a:rPr lang="nb-NO" altLang="nb-NO">
                <a:latin typeface="Arial" panose="020B0604020202020204" pitchFamily="34" charset="0"/>
                <a:ea typeface="ＭＳ Ｐゴシック" panose="020B0600070205080204" pitchFamily="34" charset="-128"/>
              </a:rPr>
              <a:t> om den guddommelige siden, om hvordan Gud åpenbarer seg. Trosspråk handler </a:t>
            </a:r>
            <a:r>
              <a:rPr lang="nb-NO" altLang="nb-NO" u="sng">
                <a:latin typeface="Arial" panose="020B0604020202020204" pitchFamily="34" charset="0"/>
                <a:ea typeface="ＭＳ Ｐゴシック" panose="020B0600070205080204" pitchFamily="34" charset="-128"/>
              </a:rPr>
              <a:t>mest</a:t>
            </a:r>
            <a:r>
              <a:rPr lang="nb-NO" altLang="nb-NO">
                <a:latin typeface="Arial" panose="020B0604020202020204" pitchFamily="34" charset="0"/>
                <a:ea typeface="ＭＳ Ｐゴシック" panose="020B0600070205080204" pitchFamily="34" charset="-128"/>
              </a:rPr>
              <a:t> om den menneskelige siden, om hvordan kristne tar imot, preges av og lever i Guds lys. Gud er selv trefarget,  og de tre fargene er i fullkommen balanse. Den enkelte troende er ubalansert og avspeiler Gud ubalansert. Gud åpenbarer seg på alle trosspråk. Du mottar mest på ett trosspråk. Gud er balansert. Du og jeg er ubalansert. </a:t>
            </a:r>
          </a:p>
          <a:p>
            <a:r>
              <a:rPr lang="nb-NO" altLang="nb-NO">
                <a:latin typeface="Arial" panose="020B0604020202020204" pitchFamily="34" charset="0"/>
                <a:ea typeface="ＭＳ Ｐゴシック" panose="020B0600070205080204" pitchFamily="34" charset="-128"/>
              </a:rPr>
              <a:t>I Matt 12,37 er Jesus gjengitt slik: Du skal elske Herren din Gud av hele ditt hjerte og av hele din sjel og av all din forstand.’ </a:t>
            </a:r>
          </a:p>
          <a:p>
            <a:r>
              <a:rPr lang="nb-NO" altLang="nb-NO">
                <a:latin typeface="Arial" panose="020B0604020202020204" pitchFamily="34" charset="0"/>
                <a:ea typeface="ＭＳ Ｐゴシック" panose="020B0600070205080204" pitchFamily="34" charset="-128"/>
              </a:rPr>
              <a:t>Jesus sier at vi skal elske med forstanden, sjelen og hjertet,. En måte å forstå Jesu budskap på er å bruke de tre fargene. Ut fra det perspektivet ber Jesus ber oss om å elske Gud trefarget: Med hjerte - blått, sjelen - rødt, og forstanden - grønt. </a:t>
            </a:r>
          </a:p>
          <a:p>
            <a:endParaRPr lang="nb-NO" altLang="nb-NO">
              <a:latin typeface="Arial" panose="020B0604020202020204" pitchFamily="34" charset="0"/>
              <a:ea typeface="ＭＳ Ｐゴシック" panose="020B0600070205080204" pitchFamily="34" charset="-128"/>
            </a:endParaRPr>
          </a:p>
          <a:p>
            <a:r>
              <a:rPr lang="nb-NO" altLang="nb-NO">
                <a:latin typeface="Arial" panose="020B0604020202020204" pitchFamily="34" charset="0"/>
                <a:ea typeface="ＭＳ Ｐゴシック" panose="020B0600070205080204" pitchFamily="34" charset="-128"/>
              </a:rPr>
              <a:t>Kjetil elsker Gud mest grønt, med forstanden. Å elske Gud med tanken er det viktigste for å utvikle hans gudsrelasjon. Jeg elsker Gud mest rødt, med sjelen. Jeg brenner for å gi Jesus videre til andre. </a:t>
            </a:r>
          </a:p>
          <a:p>
            <a:endParaRPr lang="nb-NO" altLang="nb-NO">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B18524C-A098-4955-87E8-B167287A0D40}" type="slidenum">
              <a:rPr kumimoji="0" lang="nb-NO" altLang="nb-NO"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1099486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2A26E764-BDD6-4FB8-86F6-CC03BDD9EE3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panose="020B0604020202020204" pitchFamily="34" charset="0"/>
                <a:ea typeface="ＭＳ Ｐゴシック" panose="020B0600070205080204" pitchFamily="34" charset="-128"/>
              </a:defRPr>
            </a:lvl1pPr>
            <a:lvl2pPr marL="39323819" indent="-38849840" eaLnBrk="0" hangingPunct="0">
              <a:defRPr sz="2500">
                <a:solidFill>
                  <a:schemeClr val="tx1"/>
                </a:solidFill>
                <a:latin typeface="Arial" panose="020B0604020202020204" pitchFamily="34" charset="0"/>
                <a:ea typeface="ＭＳ Ｐゴシック" panose="020B0600070205080204" pitchFamily="34" charset="-128"/>
              </a:defRPr>
            </a:lvl2pPr>
            <a:lvl3pPr eaLnBrk="0" hangingPunct="0">
              <a:defRPr sz="2500">
                <a:solidFill>
                  <a:schemeClr val="tx1"/>
                </a:solidFill>
                <a:latin typeface="Arial" panose="020B0604020202020204" pitchFamily="34" charset="0"/>
                <a:ea typeface="ＭＳ Ｐゴシック" panose="020B0600070205080204" pitchFamily="34" charset="-128"/>
              </a:defRPr>
            </a:lvl3pPr>
            <a:lvl4pPr eaLnBrk="0" hangingPunct="0">
              <a:defRPr sz="2500">
                <a:solidFill>
                  <a:schemeClr val="tx1"/>
                </a:solidFill>
                <a:latin typeface="Arial" panose="020B0604020202020204" pitchFamily="34" charset="0"/>
                <a:ea typeface="ＭＳ Ｐゴシック" panose="020B0600070205080204" pitchFamily="34" charset="-128"/>
              </a:defRPr>
            </a:lvl4pPr>
            <a:lvl5pPr eaLnBrk="0" hangingPunct="0">
              <a:defRPr sz="2500">
                <a:solidFill>
                  <a:schemeClr val="tx1"/>
                </a:solidFill>
                <a:latin typeface="Arial" panose="020B0604020202020204" pitchFamily="34" charset="0"/>
                <a:ea typeface="ＭＳ Ｐゴシック" panose="020B0600070205080204" pitchFamily="34" charset="-128"/>
              </a:defRPr>
            </a:lvl5pPr>
            <a:lvl6pPr marL="473979"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6pPr>
            <a:lvl7pPr marL="947958"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7pPr>
            <a:lvl8pPr marL="1421938"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8pPr>
            <a:lvl9pPr marL="1895917"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896B9AF-7F39-4D5D-9214-CACF9666C7F0}" type="slidenum">
              <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1203" name="Plassholder for lysbilde 1">
            <a:extLst>
              <a:ext uri="{FF2B5EF4-FFF2-40B4-BE49-F238E27FC236}">
                <a16:creationId xmlns:a16="http://schemas.microsoft.com/office/drawing/2014/main" id="{7D40C4FA-A2DA-444F-88CD-F44DA9DF76CC}"/>
              </a:ext>
            </a:extLst>
          </p:cNvPr>
          <p:cNvSpPr>
            <a:spLocks noGrp="1" noRot="1" noChangeAspect="1" noChangeArrowheads="1" noTextEdit="1"/>
          </p:cNvSpPr>
          <p:nvPr>
            <p:ph type="sldImg"/>
          </p:nvPr>
        </p:nvSpPr>
        <p:spPr>
          <a:ln/>
        </p:spPr>
      </p:sp>
      <p:sp>
        <p:nvSpPr>
          <p:cNvPr id="51204" name="Plassholder for notater 2">
            <a:extLst>
              <a:ext uri="{FF2B5EF4-FFF2-40B4-BE49-F238E27FC236}">
                <a16:creationId xmlns:a16="http://schemas.microsoft.com/office/drawing/2014/main" id="{79A1C58B-09BA-4531-8D59-67D8D57A6B6E}"/>
              </a:ext>
            </a:extLst>
          </p:cNvPr>
          <p:cNvSpPr>
            <a:spLocks noGrp="1"/>
          </p:cNvSpPr>
          <p:nvPr>
            <p:ph type="body" idx="1"/>
          </p:nvPr>
        </p:nvSpPr>
        <p:spPr>
          <a:xfrm>
            <a:off x="726665" y="4794049"/>
            <a:ext cx="5811662" cy="454689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b-NO" altLang="nb-NO" sz="11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51205" name="Plassholder for lysbildenummer 3">
            <a:extLst>
              <a:ext uri="{FF2B5EF4-FFF2-40B4-BE49-F238E27FC236}">
                <a16:creationId xmlns:a16="http://schemas.microsoft.com/office/drawing/2014/main" id="{09E54514-4027-40DF-B7E8-57B3D02ADC67}"/>
              </a:ext>
            </a:extLst>
          </p:cNvPr>
          <p:cNvSpPr txBox="1">
            <a:spLocks noGrp="1"/>
          </p:cNvSpPr>
          <p:nvPr/>
        </p:nvSpPr>
        <p:spPr bwMode="auto">
          <a:xfrm>
            <a:off x="4114451" y="9039784"/>
            <a:ext cx="3148882" cy="476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855" tIns="47928" rIns="95855" bIns="47928"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2ED958-F0FB-499C-9063-1228CCA02283}" type="slidenum">
              <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9022122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2A26E764-BDD6-4FB8-86F6-CC03BDD9EE3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panose="020B0604020202020204" pitchFamily="34" charset="0"/>
                <a:ea typeface="ＭＳ Ｐゴシック" panose="020B0600070205080204" pitchFamily="34" charset="-128"/>
              </a:defRPr>
            </a:lvl1pPr>
            <a:lvl2pPr marL="39323819" indent="-38849840" eaLnBrk="0" hangingPunct="0">
              <a:defRPr sz="2500">
                <a:solidFill>
                  <a:schemeClr val="tx1"/>
                </a:solidFill>
                <a:latin typeface="Arial" panose="020B0604020202020204" pitchFamily="34" charset="0"/>
                <a:ea typeface="ＭＳ Ｐゴシック" panose="020B0600070205080204" pitchFamily="34" charset="-128"/>
              </a:defRPr>
            </a:lvl2pPr>
            <a:lvl3pPr eaLnBrk="0" hangingPunct="0">
              <a:defRPr sz="2500">
                <a:solidFill>
                  <a:schemeClr val="tx1"/>
                </a:solidFill>
                <a:latin typeface="Arial" panose="020B0604020202020204" pitchFamily="34" charset="0"/>
                <a:ea typeface="ＭＳ Ｐゴシック" panose="020B0600070205080204" pitchFamily="34" charset="-128"/>
              </a:defRPr>
            </a:lvl3pPr>
            <a:lvl4pPr eaLnBrk="0" hangingPunct="0">
              <a:defRPr sz="2500">
                <a:solidFill>
                  <a:schemeClr val="tx1"/>
                </a:solidFill>
                <a:latin typeface="Arial" panose="020B0604020202020204" pitchFamily="34" charset="0"/>
                <a:ea typeface="ＭＳ Ｐゴシック" panose="020B0600070205080204" pitchFamily="34" charset="-128"/>
              </a:defRPr>
            </a:lvl4pPr>
            <a:lvl5pPr eaLnBrk="0" hangingPunct="0">
              <a:defRPr sz="2500">
                <a:solidFill>
                  <a:schemeClr val="tx1"/>
                </a:solidFill>
                <a:latin typeface="Arial" panose="020B0604020202020204" pitchFamily="34" charset="0"/>
                <a:ea typeface="ＭＳ Ｐゴシック" panose="020B0600070205080204" pitchFamily="34" charset="-128"/>
              </a:defRPr>
            </a:lvl5pPr>
            <a:lvl6pPr marL="473979"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6pPr>
            <a:lvl7pPr marL="947958"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7pPr>
            <a:lvl8pPr marL="1421938"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8pPr>
            <a:lvl9pPr marL="1895917"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896B9AF-7F39-4D5D-9214-CACF9666C7F0}" type="slidenum">
              <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1203" name="Plassholder for lysbilde 1">
            <a:extLst>
              <a:ext uri="{FF2B5EF4-FFF2-40B4-BE49-F238E27FC236}">
                <a16:creationId xmlns:a16="http://schemas.microsoft.com/office/drawing/2014/main" id="{7D40C4FA-A2DA-444F-88CD-F44DA9DF76CC}"/>
              </a:ext>
            </a:extLst>
          </p:cNvPr>
          <p:cNvSpPr>
            <a:spLocks noGrp="1" noRot="1" noChangeAspect="1" noChangeArrowheads="1" noTextEdit="1"/>
          </p:cNvSpPr>
          <p:nvPr>
            <p:ph type="sldImg"/>
          </p:nvPr>
        </p:nvSpPr>
        <p:spPr>
          <a:ln/>
        </p:spPr>
      </p:sp>
      <p:sp>
        <p:nvSpPr>
          <p:cNvPr id="51204" name="Plassholder for notater 2">
            <a:extLst>
              <a:ext uri="{FF2B5EF4-FFF2-40B4-BE49-F238E27FC236}">
                <a16:creationId xmlns:a16="http://schemas.microsoft.com/office/drawing/2014/main" id="{79A1C58B-09BA-4531-8D59-67D8D57A6B6E}"/>
              </a:ext>
            </a:extLst>
          </p:cNvPr>
          <p:cNvSpPr>
            <a:spLocks noGrp="1"/>
          </p:cNvSpPr>
          <p:nvPr>
            <p:ph type="body" idx="1"/>
          </p:nvPr>
        </p:nvSpPr>
        <p:spPr>
          <a:xfrm>
            <a:off x="726665" y="4794049"/>
            <a:ext cx="5811662" cy="454689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n-NO" altLang="nb-NO" sz="1100" dirty="0">
                <a:latin typeface="Calibri" panose="020F0502020204030204" pitchFamily="34" charset="0"/>
                <a:ea typeface="ＭＳ Ｐゴシック" panose="020B0600070205080204" pitchFamily="34" charset="-128"/>
                <a:cs typeface="Calibri" panose="020F0502020204030204" pitchFamily="34" charset="0"/>
              </a:rPr>
              <a:t>Mystisk:</a:t>
            </a:r>
          </a:p>
          <a:p>
            <a:r>
              <a:rPr lang="nn-NO" altLang="nb-NO" sz="1100" dirty="0">
                <a:latin typeface="Arial" panose="020B0604020202020204" pitchFamily="34" charset="0"/>
                <a:ea typeface="ＭＳ Ｐゴシック" panose="020B0600070205080204" pitchFamily="34" charset="-128"/>
                <a:cs typeface="Calibri" panose="020F0502020204030204" pitchFamily="34" charset="0"/>
              </a:rPr>
              <a:t>Trosspråkets plassering: </a:t>
            </a:r>
          </a:p>
          <a:p>
            <a:r>
              <a:rPr lang="nn-NO" altLang="nb-NO" sz="1100" dirty="0">
                <a:latin typeface="Calibri" panose="020F0502020204030204" pitchFamily="34" charset="0"/>
                <a:ea typeface="ＭＳ Ｐゴシック" panose="020B0600070205080204" pitchFamily="34" charset="-128"/>
                <a:cs typeface="Calibri" panose="020F0502020204030204" pitchFamily="34" charset="0"/>
              </a:rPr>
              <a:t>Kristus i meg og </a:t>
            </a:r>
            <a:r>
              <a:rPr lang="nn-NO" altLang="nb-NO" sz="1100" dirty="0" err="1">
                <a:latin typeface="Calibri" panose="020F0502020204030204" pitchFamily="34" charset="0"/>
                <a:ea typeface="ＭＳ Ｐゴシック" panose="020B0600070205080204" pitchFamily="34" charset="-128"/>
                <a:cs typeface="Calibri" panose="020F0502020204030204" pitchFamily="34" charset="0"/>
              </a:rPr>
              <a:t>jeg</a:t>
            </a:r>
            <a:r>
              <a:rPr lang="nn-NO" altLang="nb-NO" sz="1100" dirty="0">
                <a:latin typeface="Calibri" panose="020F0502020204030204" pitchFamily="34" charset="0"/>
                <a:ea typeface="ＭＳ Ｐゴシック" panose="020B0600070205080204" pitchFamily="34" charset="-128"/>
                <a:cs typeface="Calibri" panose="020F0502020204030204" pitchFamily="34" charset="0"/>
              </a:rPr>
              <a:t> i Kristus</a:t>
            </a:r>
          </a:p>
          <a:p>
            <a:r>
              <a:rPr lang="nn-NO" altLang="nb-NO" sz="1100" dirty="0">
                <a:latin typeface="Calibri" panose="020F0502020204030204" pitchFamily="34" charset="0"/>
                <a:ea typeface="ＭＳ Ｐゴシック" panose="020B0600070205080204" pitchFamily="34" charset="-128"/>
                <a:cs typeface="Calibri" panose="020F0502020204030204" pitchFamily="34" charset="0"/>
              </a:rPr>
              <a:t>Søker Jesus </a:t>
            </a:r>
            <a:r>
              <a:rPr lang="nn-NO" altLang="nb-NO" sz="1100" dirty="0" err="1">
                <a:latin typeface="Calibri" panose="020F0502020204030204" pitchFamily="34" charset="0"/>
                <a:ea typeface="ＭＳ Ｐゴシック" panose="020B0600070205080204" pitchFamily="34" charset="-128"/>
                <a:cs typeface="Calibri" panose="020F0502020204030204" pitchFamily="34" charset="0"/>
              </a:rPr>
              <a:t>selv</a:t>
            </a:r>
            <a:r>
              <a:rPr lang="nn-NO" altLang="nb-NO" sz="1100" dirty="0">
                <a:latin typeface="Calibri" panose="020F0502020204030204" pitchFamily="34" charset="0"/>
                <a:ea typeface="ＭＳ Ｐゴシック" panose="020B0600070205080204" pitchFamily="34" charset="-128"/>
                <a:cs typeface="Calibri" panose="020F0502020204030204" pitchFamily="34" charset="0"/>
              </a:rPr>
              <a:t>, </a:t>
            </a:r>
            <a:r>
              <a:rPr lang="nn-NO" altLang="nb-NO" sz="1100" dirty="0" err="1">
                <a:latin typeface="Calibri" panose="020F0502020204030204" pitchFamily="34" charset="0"/>
                <a:ea typeface="ＭＳ Ｐゴシック" panose="020B0600070205080204" pitchFamily="34" charset="-128"/>
                <a:cs typeface="Calibri" panose="020F0502020204030204" pitchFamily="34" charset="0"/>
              </a:rPr>
              <a:t>ikke</a:t>
            </a:r>
            <a:r>
              <a:rPr lang="nn-NO" altLang="nb-NO" sz="1100" dirty="0">
                <a:latin typeface="Calibri" panose="020F0502020204030204" pitchFamily="34" charset="0"/>
                <a:ea typeface="ＭＳ Ｐゴシック" panose="020B0600070205080204" pitchFamily="34" charset="-128"/>
                <a:cs typeface="Calibri" panose="020F0502020204030204" pitchFamily="34" charset="0"/>
              </a:rPr>
              <a:t> det han gir.</a:t>
            </a:r>
          </a:p>
          <a:p>
            <a:r>
              <a:rPr lang="nn-NO" altLang="nb-NO" sz="1100" dirty="0">
                <a:latin typeface="Calibri" panose="020F0502020204030204" pitchFamily="34" charset="0"/>
                <a:ea typeface="ＭＳ Ｐゴシック" panose="020B0600070205080204" pitchFamily="34" charset="-128"/>
                <a:cs typeface="Calibri" panose="020F0502020204030204" pitchFamily="34" charset="0"/>
              </a:rPr>
              <a:t> Rom 8,26: På </a:t>
            </a:r>
            <a:r>
              <a:rPr lang="nn-NO" altLang="nb-NO" sz="1100" dirty="0" err="1">
                <a:latin typeface="Calibri" panose="020F0502020204030204" pitchFamily="34" charset="0"/>
                <a:ea typeface="ＭＳ Ｐゴシック" panose="020B0600070205080204" pitchFamily="34" charset="-128"/>
                <a:cs typeface="Calibri" panose="020F0502020204030204" pitchFamily="34" charset="0"/>
              </a:rPr>
              <a:t>samme</a:t>
            </a:r>
            <a:r>
              <a:rPr lang="nn-NO" altLang="nb-NO" sz="1100" dirty="0">
                <a:latin typeface="Calibri" panose="020F0502020204030204" pitchFamily="34" charset="0"/>
                <a:ea typeface="ＭＳ Ｐゴシック" panose="020B0600070205080204" pitchFamily="34" charset="-128"/>
                <a:cs typeface="Calibri" panose="020F0502020204030204" pitchFamily="34" charset="0"/>
              </a:rPr>
              <a:t> måte kommer også </a:t>
            </a:r>
            <a:r>
              <a:rPr lang="nn-NO" altLang="nb-NO" sz="1100" dirty="0" err="1">
                <a:latin typeface="Calibri" panose="020F0502020204030204" pitchFamily="34" charset="0"/>
                <a:ea typeface="ＭＳ Ｐゴシック" panose="020B0600070205080204" pitchFamily="34" charset="-128"/>
                <a:cs typeface="Calibri" panose="020F0502020204030204" pitchFamily="34" charset="0"/>
              </a:rPr>
              <a:t>Ånden</a:t>
            </a:r>
            <a:r>
              <a:rPr lang="nn-NO" altLang="nb-NO" sz="1100" dirty="0">
                <a:latin typeface="Calibri" panose="020F0502020204030204" pitchFamily="34" charset="0"/>
                <a:ea typeface="ＭＳ Ｐゴシック" panose="020B0600070205080204" pitchFamily="34" charset="-128"/>
                <a:cs typeface="Calibri" panose="020F0502020204030204" pitchFamily="34" charset="0"/>
              </a:rPr>
              <a:t> oss til hjelp i vår </a:t>
            </a:r>
            <a:r>
              <a:rPr lang="nn-NO" altLang="nb-NO" sz="1100" dirty="0" err="1">
                <a:latin typeface="Calibri" panose="020F0502020204030204" pitchFamily="34" charset="0"/>
                <a:ea typeface="ＭＳ Ｐゴシック" panose="020B0600070205080204" pitchFamily="34" charset="-128"/>
                <a:cs typeface="Calibri" panose="020F0502020204030204" pitchFamily="34" charset="0"/>
              </a:rPr>
              <a:t>svakhet</a:t>
            </a:r>
            <a:r>
              <a:rPr lang="nn-NO" altLang="nb-NO" sz="1100" dirty="0">
                <a:latin typeface="Calibri" panose="020F0502020204030204" pitchFamily="34" charset="0"/>
                <a:ea typeface="ＭＳ Ｐゴシック" panose="020B0600070205080204" pitchFamily="34" charset="-128"/>
                <a:cs typeface="Calibri" panose="020F0502020204030204" pitchFamily="34" charset="0"/>
              </a:rPr>
              <a:t>. For vi vet </a:t>
            </a:r>
            <a:r>
              <a:rPr lang="nn-NO" altLang="nb-NO" sz="1100" dirty="0" err="1">
                <a:latin typeface="Calibri" panose="020F0502020204030204" pitchFamily="34" charset="0"/>
                <a:ea typeface="ＭＳ Ｐゴシック" panose="020B0600070205080204" pitchFamily="34" charset="-128"/>
                <a:cs typeface="Calibri" panose="020F0502020204030204" pitchFamily="34" charset="0"/>
              </a:rPr>
              <a:t>ikke</a:t>
            </a:r>
            <a:r>
              <a:rPr lang="nn-NO" altLang="nb-NO" sz="1100" dirty="0">
                <a:latin typeface="Calibri" panose="020F0502020204030204" pitchFamily="34" charset="0"/>
                <a:ea typeface="ＭＳ Ｐゴシック" panose="020B0600070205080204" pitchFamily="34" charset="-128"/>
                <a:cs typeface="Calibri" panose="020F0502020204030204" pitchFamily="34" charset="0"/>
              </a:rPr>
              <a:t> </a:t>
            </a:r>
            <a:r>
              <a:rPr lang="nn-NO" altLang="nb-NO" sz="1100" dirty="0" err="1">
                <a:latin typeface="Calibri" panose="020F0502020204030204" pitchFamily="34" charset="0"/>
                <a:ea typeface="ＭＳ Ｐゴシック" panose="020B0600070205080204" pitchFamily="34" charset="-128"/>
                <a:cs typeface="Calibri" panose="020F0502020204030204" pitchFamily="34" charset="0"/>
              </a:rPr>
              <a:t>hva</a:t>
            </a:r>
            <a:r>
              <a:rPr lang="nn-NO" altLang="nb-NO" sz="1100" dirty="0">
                <a:latin typeface="Calibri" panose="020F0502020204030204" pitchFamily="34" charset="0"/>
                <a:ea typeface="ＭＳ Ｐゴシック" panose="020B0600070205080204" pitchFamily="34" charset="-128"/>
                <a:cs typeface="Calibri" panose="020F0502020204030204" pitchFamily="34" charset="0"/>
              </a:rPr>
              <a:t> vi skal be om for å be rett, men </a:t>
            </a:r>
            <a:r>
              <a:rPr lang="nn-NO" altLang="nb-NO" sz="1100" dirty="0" err="1">
                <a:latin typeface="Calibri" panose="020F0502020204030204" pitchFamily="34" charset="0"/>
                <a:ea typeface="ＭＳ Ｐゴシック" panose="020B0600070205080204" pitchFamily="34" charset="-128"/>
                <a:cs typeface="Calibri" panose="020F0502020204030204" pitchFamily="34" charset="0"/>
              </a:rPr>
              <a:t>Ånden</a:t>
            </a:r>
            <a:r>
              <a:rPr lang="nn-NO" altLang="nb-NO" sz="1100" dirty="0">
                <a:latin typeface="Calibri" panose="020F0502020204030204" pitchFamily="34" charset="0"/>
                <a:ea typeface="ＭＳ Ｐゴシック" panose="020B0600070205080204" pitchFamily="34" charset="-128"/>
                <a:cs typeface="Calibri" panose="020F0502020204030204" pitchFamily="34" charset="0"/>
              </a:rPr>
              <a:t> </a:t>
            </a:r>
            <a:r>
              <a:rPr lang="nn-NO" altLang="nb-NO" sz="1100" dirty="0" err="1">
                <a:latin typeface="Calibri" panose="020F0502020204030204" pitchFamily="34" charset="0"/>
                <a:ea typeface="ＭＳ Ｐゴシック" panose="020B0600070205080204" pitchFamily="34" charset="-128"/>
                <a:cs typeface="Calibri" panose="020F0502020204030204" pitchFamily="34" charset="0"/>
              </a:rPr>
              <a:t>selv</a:t>
            </a:r>
            <a:r>
              <a:rPr lang="nn-NO" altLang="nb-NO" sz="1100" dirty="0">
                <a:latin typeface="Calibri" panose="020F0502020204030204" pitchFamily="34" charset="0"/>
                <a:ea typeface="ＭＳ Ｐゴシック" panose="020B0600070205080204" pitchFamily="34" charset="-128"/>
                <a:cs typeface="Calibri" panose="020F0502020204030204" pitchFamily="34" charset="0"/>
              </a:rPr>
              <a:t> går i forbønn for oss med sukk </a:t>
            </a:r>
            <a:r>
              <a:rPr lang="nn-NO" altLang="nb-NO" sz="1100" dirty="0" err="1">
                <a:latin typeface="Calibri" panose="020F0502020204030204" pitchFamily="34" charset="0"/>
                <a:ea typeface="ＭＳ Ｐゴシック" panose="020B0600070205080204" pitchFamily="34" charset="-128"/>
                <a:cs typeface="Calibri" panose="020F0502020204030204" pitchFamily="34" charset="0"/>
              </a:rPr>
              <a:t>uten</a:t>
            </a:r>
            <a:r>
              <a:rPr lang="nn-NO" altLang="nb-NO" sz="1100" dirty="0">
                <a:latin typeface="Calibri" panose="020F0502020204030204" pitchFamily="34" charset="0"/>
                <a:ea typeface="ＭＳ Ｐゴシック" panose="020B0600070205080204" pitchFamily="34" charset="-128"/>
                <a:cs typeface="Calibri" panose="020F0502020204030204" pitchFamily="34" charset="0"/>
              </a:rPr>
              <a:t> ord.</a:t>
            </a:r>
          </a:p>
          <a:p>
            <a:endParaRPr lang="nb-NO" altLang="nb-NO" sz="11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51205" name="Plassholder for lysbildenummer 3">
            <a:extLst>
              <a:ext uri="{FF2B5EF4-FFF2-40B4-BE49-F238E27FC236}">
                <a16:creationId xmlns:a16="http://schemas.microsoft.com/office/drawing/2014/main" id="{09E54514-4027-40DF-B7E8-57B3D02ADC67}"/>
              </a:ext>
            </a:extLst>
          </p:cNvPr>
          <p:cNvSpPr txBox="1">
            <a:spLocks noGrp="1"/>
          </p:cNvSpPr>
          <p:nvPr/>
        </p:nvSpPr>
        <p:spPr bwMode="auto">
          <a:xfrm>
            <a:off x="4114451" y="9039784"/>
            <a:ext cx="3148882" cy="476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855" tIns="47928" rIns="95855" bIns="47928"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2ED958-F0FB-499C-9063-1228CCA02283}" type="slidenum">
              <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2469145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2A26E764-BDD6-4FB8-86F6-CC03BDD9EE3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panose="020B0604020202020204" pitchFamily="34" charset="0"/>
                <a:ea typeface="ＭＳ Ｐゴシック" panose="020B0600070205080204" pitchFamily="34" charset="-128"/>
              </a:defRPr>
            </a:lvl1pPr>
            <a:lvl2pPr marL="39323819" indent="-38849840" eaLnBrk="0" hangingPunct="0">
              <a:defRPr sz="2500">
                <a:solidFill>
                  <a:schemeClr val="tx1"/>
                </a:solidFill>
                <a:latin typeface="Arial" panose="020B0604020202020204" pitchFamily="34" charset="0"/>
                <a:ea typeface="ＭＳ Ｐゴシック" panose="020B0600070205080204" pitchFamily="34" charset="-128"/>
              </a:defRPr>
            </a:lvl2pPr>
            <a:lvl3pPr eaLnBrk="0" hangingPunct="0">
              <a:defRPr sz="2500">
                <a:solidFill>
                  <a:schemeClr val="tx1"/>
                </a:solidFill>
                <a:latin typeface="Arial" panose="020B0604020202020204" pitchFamily="34" charset="0"/>
                <a:ea typeface="ＭＳ Ｐゴシック" panose="020B0600070205080204" pitchFamily="34" charset="-128"/>
              </a:defRPr>
            </a:lvl3pPr>
            <a:lvl4pPr eaLnBrk="0" hangingPunct="0">
              <a:defRPr sz="2500">
                <a:solidFill>
                  <a:schemeClr val="tx1"/>
                </a:solidFill>
                <a:latin typeface="Arial" panose="020B0604020202020204" pitchFamily="34" charset="0"/>
                <a:ea typeface="ＭＳ Ｐゴシック" panose="020B0600070205080204" pitchFamily="34" charset="-128"/>
              </a:defRPr>
            </a:lvl4pPr>
            <a:lvl5pPr eaLnBrk="0" hangingPunct="0">
              <a:defRPr sz="2500">
                <a:solidFill>
                  <a:schemeClr val="tx1"/>
                </a:solidFill>
                <a:latin typeface="Arial" panose="020B0604020202020204" pitchFamily="34" charset="0"/>
                <a:ea typeface="ＭＳ Ｐゴシック" panose="020B0600070205080204" pitchFamily="34" charset="-128"/>
              </a:defRPr>
            </a:lvl5pPr>
            <a:lvl6pPr marL="473979"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6pPr>
            <a:lvl7pPr marL="947958"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7pPr>
            <a:lvl8pPr marL="1421938"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8pPr>
            <a:lvl9pPr marL="1895917"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896B9AF-7F39-4D5D-9214-CACF9666C7F0}" type="slidenum">
              <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1203" name="Plassholder for lysbilde 1">
            <a:extLst>
              <a:ext uri="{FF2B5EF4-FFF2-40B4-BE49-F238E27FC236}">
                <a16:creationId xmlns:a16="http://schemas.microsoft.com/office/drawing/2014/main" id="{7D40C4FA-A2DA-444F-88CD-F44DA9DF76CC}"/>
              </a:ext>
            </a:extLst>
          </p:cNvPr>
          <p:cNvSpPr>
            <a:spLocks noGrp="1" noRot="1" noChangeAspect="1" noChangeArrowheads="1" noTextEdit="1"/>
          </p:cNvSpPr>
          <p:nvPr>
            <p:ph type="sldImg"/>
          </p:nvPr>
        </p:nvSpPr>
        <p:spPr>
          <a:ln/>
        </p:spPr>
      </p:sp>
      <p:sp>
        <p:nvSpPr>
          <p:cNvPr id="51204" name="Plassholder for notater 2">
            <a:extLst>
              <a:ext uri="{FF2B5EF4-FFF2-40B4-BE49-F238E27FC236}">
                <a16:creationId xmlns:a16="http://schemas.microsoft.com/office/drawing/2014/main" id="{79A1C58B-09BA-4531-8D59-67D8D57A6B6E}"/>
              </a:ext>
            </a:extLst>
          </p:cNvPr>
          <p:cNvSpPr>
            <a:spLocks noGrp="1"/>
          </p:cNvSpPr>
          <p:nvPr>
            <p:ph type="body" idx="1"/>
          </p:nvPr>
        </p:nvSpPr>
        <p:spPr>
          <a:xfrm>
            <a:off x="726665" y="4794049"/>
            <a:ext cx="5811662" cy="454689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n-NO" altLang="nb-NO" sz="1100" dirty="0">
                <a:latin typeface="Calibri" panose="020F0502020204030204" pitchFamily="34" charset="0"/>
                <a:ea typeface="ＭＳ Ｐゴシック" panose="020B0600070205080204" pitchFamily="34" charset="-128"/>
                <a:cs typeface="Calibri" panose="020F0502020204030204" pitchFamily="34" charset="0"/>
              </a:rPr>
              <a:t>Mystisk:</a:t>
            </a:r>
          </a:p>
          <a:p>
            <a:r>
              <a:rPr lang="nn-NO" altLang="nb-NO" sz="1100" dirty="0">
                <a:latin typeface="Arial" panose="020B0604020202020204" pitchFamily="34" charset="0"/>
                <a:ea typeface="ＭＳ Ｐゴシック" panose="020B0600070205080204" pitchFamily="34" charset="-128"/>
                <a:cs typeface="Calibri" panose="020F0502020204030204" pitchFamily="34" charset="0"/>
              </a:rPr>
              <a:t>Trosspråkets plassering: </a:t>
            </a:r>
          </a:p>
          <a:p>
            <a:r>
              <a:rPr lang="nn-NO" altLang="nb-NO" sz="1100" dirty="0">
                <a:latin typeface="Calibri" panose="020F0502020204030204" pitchFamily="34" charset="0"/>
                <a:ea typeface="ＭＳ Ｐゴシック" panose="020B0600070205080204" pitchFamily="34" charset="-128"/>
                <a:cs typeface="Calibri" panose="020F0502020204030204" pitchFamily="34" charset="0"/>
              </a:rPr>
              <a:t>Kristus i meg og </a:t>
            </a:r>
            <a:r>
              <a:rPr lang="nn-NO" altLang="nb-NO" sz="1100" dirty="0" err="1">
                <a:latin typeface="Calibri" panose="020F0502020204030204" pitchFamily="34" charset="0"/>
                <a:ea typeface="ＭＳ Ｐゴシック" panose="020B0600070205080204" pitchFamily="34" charset="-128"/>
                <a:cs typeface="Calibri" panose="020F0502020204030204" pitchFamily="34" charset="0"/>
              </a:rPr>
              <a:t>jeg</a:t>
            </a:r>
            <a:r>
              <a:rPr lang="nn-NO" altLang="nb-NO" sz="1100" dirty="0">
                <a:latin typeface="Calibri" panose="020F0502020204030204" pitchFamily="34" charset="0"/>
                <a:ea typeface="ＭＳ Ｐゴシック" panose="020B0600070205080204" pitchFamily="34" charset="-128"/>
                <a:cs typeface="Calibri" panose="020F0502020204030204" pitchFamily="34" charset="0"/>
              </a:rPr>
              <a:t> i Kristus</a:t>
            </a:r>
          </a:p>
          <a:p>
            <a:r>
              <a:rPr lang="nn-NO" altLang="nb-NO" sz="1100" dirty="0">
                <a:latin typeface="Calibri" panose="020F0502020204030204" pitchFamily="34" charset="0"/>
                <a:ea typeface="ＭＳ Ｐゴシック" panose="020B0600070205080204" pitchFamily="34" charset="-128"/>
                <a:cs typeface="Calibri" panose="020F0502020204030204" pitchFamily="34" charset="0"/>
              </a:rPr>
              <a:t>Søker Jesus </a:t>
            </a:r>
            <a:r>
              <a:rPr lang="nn-NO" altLang="nb-NO" sz="1100" dirty="0" err="1">
                <a:latin typeface="Calibri" panose="020F0502020204030204" pitchFamily="34" charset="0"/>
                <a:ea typeface="ＭＳ Ｐゴシック" panose="020B0600070205080204" pitchFamily="34" charset="-128"/>
                <a:cs typeface="Calibri" panose="020F0502020204030204" pitchFamily="34" charset="0"/>
              </a:rPr>
              <a:t>selv</a:t>
            </a:r>
            <a:r>
              <a:rPr lang="nn-NO" altLang="nb-NO" sz="1100" dirty="0">
                <a:latin typeface="Calibri" panose="020F0502020204030204" pitchFamily="34" charset="0"/>
                <a:ea typeface="ＭＳ Ｐゴシック" panose="020B0600070205080204" pitchFamily="34" charset="-128"/>
                <a:cs typeface="Calibri" panose="020F0502020204030204" pitchFamily="34" charset="0"/>
              </a:rPr>
              <a:t>, </a:t>
            </a:r>
            <a:r>
              <a:rPr lang="nn-NO" altLang="nb-NO" sz="1100" dirty="0" err="1">
                <a:latin typeface="Calibri" panose="020F0502020204030204" pitchFamily="34" charset="0"/>
                <a:ea typeface="ＭＳ Ｐゴシック" panose="020B0600070205080204" pitchFamily="34" charset="-128"/>
                <a:cs typeface="Calibri" panose="020F0502020204030204" pitchFamily="34" charset="0"/>
              </a:rPr>
              <a:t>ikke</a:t>
            </a:r>
            <a:r>
              <a:rPr lang="nn-NO" altLang="nb-NO" sz="1100" dirty="0">
                <a:latin typeface="Calibri" panose="020F0502020204030204" pitchFamily="34" charset="0"/>
                <a:ea typeface="ＭＳ Ｐゴシック" panose="020B0600070205080204" pitchFamily="34" charset="-128"/>
                <a:cs typeface="Calibri" panose="020F0502020204030204" pitchFamily="34" charset="0"/>
              </a:rPr>
              <a:t> det han gir.</a:t>
            </a:r>
          </a:p>
          <a:p>
            <a:r>
              <a:rPr lang="nn-NO" altLang="nb-NO" sz="1100" dirty="0">
                <a:latin typeface="Calibri" panose="020F0502020204030204" pitchFamily="34" charset="0"/>
                <a:ea typeface="ＭＳ Ｐゴシック" panose="020B0600070205080204" pitchFamily="34" charset="-128"/>
                <a:cs typeface="Calibri" panose="020F0502020204030204" pitchFamily="34" charset="0"/>
              </a:rPr>
              <a:t> Rom 8,26: På </a:t>
            </a:r>
            <a:r>
              <a:rPr lang="nn-NO" altLang="nb-NO" sz="1100" dirty="0" err="1">
                <a:latin typeface="Calibri" panose="020F0502020204030204" pitchFamily="34" charset="0"/>
                <a:ea typeface="ＭＳ Ｐゴシック" panose="020B0600070205080204" pitchFamily="34" charset="-128"/>
                <a:cs typeface="Calibri" panose="020F0502020204030204" pitchFamily="34" charset="0"/>
              </a:rPr>
              <a:t>samme</a:t>
            </a:r>
            <a:r>
              <a:rPr lang="nn-NO" altLang="nb-NO" sz="1100" dirty="0">
                <a:latin typeface="Calibri" panose="020F0502020204030204" pitchFamily="34" charset="0"/>
                <a:ea typeface="ＭＳ Ｐゴシック" panose="020B0600070205080204" pitchFamily="34" charset="-128"/>
                <a:cs typeface="Calibri" panose="020F0502020204030204" pitchFamily="34" charset="0"/>
              </a:rPr>
              <a:t> måte kommer også </a:t>
            </a:r>
            <a:r>
              <a:rPr lang="nn-NO" altLang="nb-NO" sz="1100" dirty="0" err="1">
                <a:latin typeface="Calibri" panose="020F0502020204030204" pitchFamily="34" charset="0"/>
                <a:ea typeface="ＭＳ Ｐゴシック" panose="020B0600070205080204" pitchFamily="34" charset="-128"/>
                <a:cs typeface="Calibri" panose="020F0502020204030204" pitchFamily="34" charset="0"/>
              </a:rPr>
              <a:t>Ånden</a:t>
            </a:r>
            <a:r>
              <a:rPr lang="nn-NO" altLang="nb-NO" sz="1100" dirty="0">
                <a:latin typeface="Calibri" panose="020F0502020204030204" pitchFamily="34" charset="0"/>
                <a:ea typeface="ＭＳ Ｐゴシック" panose="020B0600070205080204" pitchFamily="34" charset="-128"/>
                <a:cs typeface="Calibri" panose="020F0502020204030204" pitchFamily="34" charset="0"/>
              </a:rPr>
              <a:t> oss til hjelp i vår </a:t>
            </a:r>
            <a:r>
              <a:rPr lang="nn-NO" altLang="nb-NO" sz="1100" dirty="0" err="1">
                <a:latin typeface="Calibri" panose="020F0502020204030204" pitchFamily="34" charset="0"/>
                <a:ea typeface="ＭＳ Ｐゴシック" panose="020B0600070205080204" pitchFamily="34" charset="-128"/>
                <a:cs typeface="Calibri" panose="020F0502020204030204" pitchFamily="34" charset="0"/>
              </a:rPr>
              <a:t>svakhet</a:t>
            </a:r>
            <a:r>
              <a:rPr lang="nn-NO" altLang="nb-NO" sz="1100" dirty="0">
                <a:latin typeface="Calibri" panose="020F0502020204030204" pitchFamily="34" charset="0"/>
                <a:ea typeface="ＭＳ Ｐゴシック" panose="020B0600070205080204" pitchFamily="34" charset="-128"/>
                <a:cs typeface="Calibri" panose="020F0502020204030204" pitchFamily="34" charset="0"/>
              </a:rPr>
              <a:t>. For vi vet </a:t>
            </a:r>
            <a:r>
              <a:rPr lang="nn-NO" altLang="nb-NO" sz="1100" dirty="0" err="1">
                <a:latin typeface="Calibri" panose="020F0502020204030204" pitchFamily="34" charset="0"/>
                <a:ea typeface="ＭＳ Ｐゴシック" panose="020B0600070205080204" pitchFamily="34" charset="-128"/>
                <a:cs typeface="Calibri" panose="020F0502020204030204" pitchFamily="34" charset="0"/>
              </a:rPr>
              <a:t>ikke</a:t>
            </a:r>
            <a:r>
              <a:rPr lang="nn-NO" altLang="nb-NO" sz="1100" dirty="0">
                <a:latin typeface="Calibri" panose="020F0502020204030204" pitchFamily="34" charset="0"/>
                <a:ea typeface="ＭＳ Ｐゴシック" panose="020B0600070205080204" pitchFamily="34" charset="-128"/>
                <a:cs typeface="Calibri" panose="020F0502020204030204" pitchFamily="34" charset="0"/>
              </a:rPr>
              <a:t> </a:t>
            </a:r>
            <a:r>
              <a:rPr lang="nn-NO" altLang="nb-NO" sz="1100" dirty="0" err="1">
                <a:latin typeface="Calibri" panose="020F0502020204030204" pitchFamily="34" charset="0"/>
                <a:ea typeface="ＭＳ Ｐゴシック" panose="020B0600070205080204" pitchFamily="34" charset="-128"/>
                <a:cs typeface="Calibri" panose="020F0502020204030204" pitchFamily="34" charset="0"/>
              </a:rPr>
              <a:t>hva</a:t>
            </a:r>
            <a:r>
              <a:rPr lang="nn-NO" altLang="nb-NO" sz="1100" dirty="0">
                <a:latin typeface="Calibri" panose="020F0502020204030204" pitchFamily="34" charset="0"/>
                <a:ea typeface="ＭＳ Ｐゴシック" panose="020B0600070205080204" pitchFamily="34" charset="-128"/>
                <a:cs typeface="Calibri" panose="020F0502020204030204" pitchFamily="34" charset="0"/>
              </a:rPr>
              <a:t> vi skal be om for å be rett, men </a:t>
            </a:r>
            <a:r>
              <a:rPr lang="nn-NO" altLang="nb-NO" sz="1100" dirty="0" err="1">
                <a:latin typeface="Calibri" panose="020F0502020204030204" pitchFamily="34" charset="0"/>
                <a:ea typeface="ＭＳ Ｐゴシック" panose="020B0600070205080204" pitchFamily="34" charset="-128"/>
                <a:cs typeface="Calibri" panose="020F0502020204030204" pitchFamily="34" charset="0"/>
              </a:rPr>
              <a:t>Ånden</a:t>
            </a:r>
            <a:r>
              <a:rPr lang="nn-NO" altLang="nb-NO" sz="1100" dirty="0">
                <a:latin typeface="Calibri" panose="020F0502020204030204" pitchFamily="34" charset="0"/>
                <a:ea typeface="ＭＳ Ｐゴシック" panose="020B0600070205080204" pitchFamily="34" charset="-128"/>
                <a:cs typeface="Calibri" panose="020F0502020204030204" pitchFamily="34" charset="0"/>
              </a:rPr>
              <a:t> </a:t>
            </a:r>
            <a:r>
              <a:rPr lang="nn-NO" altLang="nb-NO" sz="1100" dirty="0" err="1">
                <a:latin typeface="Calibri" panose="020F0502020204030204" pitchFamily="34" charset="0"/>
                <a:ea typeface="ＭＳ Ｐゴシック" panose="020B0600070205080204" pitchFamily="34" charset="-128"/>
                <a:cs typeface="Calibri" panose="020F0502020204030204" pitchFamily="34" charset="0"/>
              </a:rPr>
              <a:t>selv</a:t>
            </a:r>
            <a:r>
              <a:rPr lang="nn-NO" altLang="nb-NO" sz="1100" dirty="0">
                <a:latin typeface="Calibri" panose="020F0502020204030204" pitchFamily="34" charset="0"/>
                <a:ea typeface="ＭＳ Ｐゴシック" panose="020B0600070205080204" pitchFamily="34" charset="-128"/>
                <a:cs typeface="Calibri" panose="020F0502020204030204" pitchFamily="34" charset="0"/>
              </a:rPr>
              <a:t> går i forbønn for oss med sukk </a:t>
            </a:r>
            <a:r>
              <a:rPr lang="nn-NO" altLang="nb-NO" sz="1100" dirty="0" err="1">
                <a:latin typeface="Calibri" panose="020F0502020204030204" pitchFamily="34" charset="0"/>
                <a:ea typeface="ＭＳ Ｐゴシック" panose="020B0600070205080204" pitchFamily="34" charset="-128"/>
                <a:cs typeface="Calibri" panose="020F0502020204030204" pitchFamily="34" charset="0"/>
              </a:rPr>
              <a:t>uten</a:t>
            </a:r>
            <a:r>
              <a:rPr lang="nn-NO" altLang="nb-NO" sz="1100" dirty="0">
                <a:latin typeface="Calibri" panose="020F0502020204030204" pitchFamily="34" charset="0"/>
                <a:ea typeface="ＭＳ Ｐゴシック" panose="020B0600070205080204" pitchFamily="34" charset="-128"/>
                <a:cs typeface="Calibri" panose="020F0502020204030204" pitchFamily="34" charset="0"/>
              </a:rPr>
              <a:t> ord.</a:t>
            </a:r>
          </a:p>
          <a:p>
            <a:endParaRPr lang="nb-NO" altLang="nb-NO" sz="11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51205" name="Plassholder for lysbildenummer 3">
            <a:extLst>
              <a:ext uri="{FF2B5EF4-FFF2-40B4-BE49-F238E27FC236}">
                <a16:creationId xmlns:a16="http://schemas.microsoft.com/office/drawing/2014/main" id="{09E54514-4027-40DF-B7E8-57B3D02ADC67}"/>
              </a:ext>
            </a:extLst>
          </p:cNvPr>
          <p:cNvSpPr txBox="1">
            <a:spLocks noGrp="1"/>
          </p:cNvSpPr>
          <p:nvPr/>
        </p:nvSpPr>
        <p:spPr bwMode="auto">
          <a:xfrm>
            <a:off x="4114451" y="9039784"/>
            <a:ext cx="3148882" cy="476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855" tIns="47928" rIns="95855" bIns="47928"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2ED958-F0FB-499C-9063-1228CCA02283}" type="slidenum">
              <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370995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2A26E764-BDD6-4FB8-86F6-CC03BDD9EE3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panose="020B0604020202020204" pitchFamily="34" charset="0"/>
                <a:ea typeface="ＭＳ Ｐゴシック" panose="020B0600070205080204" pitchFamily="34" charset="-128"/>
              </a:defRPr>
            </a:lvl1pPr>
            <a:lvl2pPr marL="39323819" indent="-38849840" eaLnBrk="0" hangingPunct="0">
              <a:defRPr sz="2500">
                <a:solidFill>
                  <a:schemeClr val="tx1"/>
                </a:solidFill>
                <a:latin typeface="Arial" panose="020B0604020202020204" pitchFamily="34" charset="0"/>
                <a:ea typeface="ＭＳ Ｐゴシック" panose="020B0600070205080204" pitchFamily="34" charset="-128"/>
              </a:defRPr>
            </a:lvl2pPr>
            <a:lvl3pPr eaLnBrk="0" hangingPunct="0">
              <a:defRPr sz="2500">
                <a:solidFill>
                  <a:schemeClr val="tx1"/>
                </a:solidFill>
                <a:latin typeface="Arial" panose="020B0604020202020204" pitchFamily="34" charset="0"/>
                <a:ea typeface="ＭＳ Ｐゴシック" panose="020B0600070205080204" pitchFamily="34" charset="-128"/>
              </a:defRPr>
            </a:lvl3pPr>
            <a:lvl4pPr eaLnBrk="0" hangingPunct="0">
              <a:defRPr sz="2500">
                <a:solidFill>
                  <a:schemeClr val="tx1"/>
                </a:solidFill>
                <a:latin typeface="Arial" panose="020B0604020202020204" pitchFamily="34" charset="0"/>
                <a:ea typeface="ＭＳ Ｐゴシック" panose="020B0600070205080204" pitchFamily="34" charset="-128"/>
              </a:defRPr>
            </a:lvl4pPr>
            <a:lvl5pPr eaLnBrk="0" hangingPunct="0">
              <a:defRPr sz="2500">
                <a:solidFill>
                  <a:schemeClr val="tx1"/>
                </a:solidFill>
                <a:latin typeface="Arial" panose="020B0604020202020204" pitchFamily="34" charset="0"/>
                <a:ea typeface="ＭＳ Ｐゴシック" panose="020B0600070205080204" pitchFamily="34" charset="-128"/>
              </a:defRPr>
            </a:lvl5pPr>
            <a:lvl6pPr marL="473979"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6pPr>
            <a:lvl7pPr marL="947958"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7pPr>
            <a:lvl8pPr marL="1421938"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8pPr>
            <a:lvl9pPr marL="1895917"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896B9AF-7F39-4D5D-9214-CACF9666C7F0}" type="slidenum">
              <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1203" name="Plassholder for lysbilde 1">
            <a:extLst>
              <a:ext uri="{FF2B5EF4-FFF2-40B4-BE49-F238E27FC236}">
                <a16:creationId xmlns:a16="http://schemas.microsoft.com/office/drawing/2014/main" id="{7D40C4FA-A2DA-444F-88CD-F44DA9DF76CC}"/>
              </a:ext>
            </a:extLst>
          </p:cNvPr>
          <p:cNvSpPr>
            <a:spLocks noGrp="1" noRot="1" noChangeAspect="1" noChangeArrowheads="1" noTextEdit="1"/>
          </p:cNvSpPr>
          <p:nvPr>
            <p:ph type="sldImg"/>
          </p:nvPr>
        </p:nvSpPr>
        <p:spPr>
          <a:ln/>
        </p:spPr>
      </p:sp>
      <p:sp>
        <p:nvSpPr>
          <p:cNvPr id="51204" name="Plassholder for notater 2">
            <a:extLst>
              <a:ext uri="{FF2B5EF4-FFF2-40B4-BE49-F238E27FC236}">
                <a16:creationId xmlns:a16="http://schemas.microsoft.com/office/drawing/2014/main" id="{79A1C58B-09BA-4531-8D59-67D8D57A6B6E}"/>
              </a:ext>
            </a:extLst>
          </p:cNvPr>
          <p:cNvSpPr>
            <a:spLocks noGrp="1"/>
          </p:cNvSpPr>
          <p:nvPr>
            <p:ph type="body" idx="1"/>
          </p:nvPr>
        </p:nvSpPr>
        <p:spPr>
          <a:xfrm>
            <a:off x="726665" y="4794049"/>
            <a:ext cx="5811662" cy="454689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b-NO" altLang="nb-NO" sz="11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51205" name="Plassholder for lysbildenummer 3">
            <a:extLst>
              <a:ext uri="{FF2B5EF4-FFF2-40B4-BE49-F238E27FC236}">
                <a16:creationId xmlns:a16="http://schemas.microsoft.com/office/drawing/2014/main" id="{09E54514-4027-40DF-B7E8-57B3D02ADC67}"/>
              </a:ext>
            </a:extLst>
          </p:cNvPr>
          <p:cNvSpPr txBox="1">
            <a:spLocks noGrp="1"/>
          </p:cNvSpPr>
          <p:nvPr/>
        </p:nvSpPr>
        <p:spPr bwMode="auto">
          <a:xfrm>
            <a:off x="4114451" y="9039784"/>
            <a:ext cx="3148882" cy="476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855" tIns="47928" rIns="95855" bIns="47928"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2ED958-F0FB-499C-9063-1228CCA02283}" type="slidenum">
              <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2715424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212ACC3-5D93-4BAE-A9B1-22530951545F}" type="slidenum">
              <a:rPr kumimoji="0" lang="nb-NO" altLang="nb-NO"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6672279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BF19E688-8B3F-4D3F-8890-E47DB40A64E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39759947" indent="-39282676">
              <a:spcBef>
                <a:spcPct val="30000"/>
              </a:spcBef>
              <a:defRPr sz="1200">
                <a:solidFill>
                  <a:schemeClr val="tx1"/>
                </a:solidFill>
                <a:latin typeface="Arial" panose="020B0604020202020204" pitchFamily="34" charset="0"/>
                <a:ea typeface="ＭＳ Ｐゴシック" panose="020B0600070205080204" pitchFamily="34" charset="-128"/>
              </a:defRPr>
            </a:lvl2pPr>
            <a:lvl3pPr marL="1196469" indent="-23699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75385" indent="-236990">
              <a:spcBef>
                <a:spcPct val="30000"/>
              </a:spcBef>
              <a:defRPr sz="1200">
                <a:solidFill>
                  <a:schemeClr val="tx1"/>
                </a:solidFill>
                <a:latin typeface="Arial" panose="020B0604020202020204" pitchFamily="34" charset="0"/>
                <a:ea typeface="ＭＳ Ｐゴシック" panose="020B0600070205080204" pitchFamily="34" charset="-128"/>
              </a:defRPr>
            </a:lvl4pPr>
            <a:lvl5pPr marL="2154302" indent="-236990">
              <a:spcBef>
                <a:spcPct val="30000"/>
              </a:spcBef>
              <a:defRPr sz="1200">
                <a:solidFill>
                  <a:schemeClr val="tx1"/>
                </a:solidFill>
                <a:latin typeface="Arial" panose="020B0604020202020204" pitchFamily="34" charset="0"/>
                <a:ea typeface="ＭＳ Ｐゴシック" panose="020B0600070205080204" pitchFamily="34" charset="-128"/>
              </a:defRPr>
            </a:lvl5pPr>
            <a:lvl6pPr marL="2628281" indent="-23699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102260" indent="-23699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576240" indent="-23699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4050219" indent="-23699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609551-A2C0-428B-88A6-49D4BF133432}" type="slidenum">
              <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747" name="Plassholder for lysbilde 1">
            <a:extLst>
              <a:ext uri="{FF2B5EF4-FFF2-40B4-BE49-F238E27FC236}">
                <a16:creationId xmlns:a16="http://schemas.microsoft.com/office/drawing/2014/main" id="{DAE09298-0684-4D60-9C80-11F2D270688D}"/>
              </a:ext>
            </a:extLst>
          </p:cNvPr>
          <p:cNvSpPr>
            <a:spLocks noGrp="1" noRot="1" noChangeAspect="1" noChangeArrowheads="1" noTextEdit="1"/>
          </p:cNvSpPr>
          <p:nvPr>
            <p:ph type="sldImg"/>
          </p:nvPr>
        </p:nvSpPr>
        <p:spPr>
          <a:ln/>
        </p:spPr>
      </p:sp>
      <p:sp>
        <p:nvSpPr>
          <p:cNvPr id="31748" name="Plassholder for notater 2">
            <a:extLst>
              <a:ext uri="{FF2B5EF4-FFF2-40B4-BE49-F238E27FC236}">
                <a16:creationId xmlns:a16="http://schemas.microsoft.com/office/drawing/2014/main" id="{F42E9991-3B8C-4F62-A011-5F4C5C4E2E86}"/>
              </a:ext>
            </a:extLst>
          </p:cNvPr>
          <p:cNvSpPr>
            <a:spLocks noGrp="1"/>
          </p:cNvSpPr>
          <p:nvPr>
            <p:ph type="body" idx="1"/>
          </p:nvPr>
        </p:nvSpPr>
        <p:spPr>
          <a:xfrm>
            <a:off x="726665" y="4794049"/>
            <a:ext cx="5811662" cy="454689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b-NO" altLang="nb-NO" sz="1100" dirty="0">
                <a:latin typeface="Arial" panose="020B0604020202020204" pitchFamily="34" charset="0"/>
                <a:ea typeface="ＭＳ Ｐゴシック" panose="020B0600070205080204" pitchFamily="34" charset="-128"/>
                <a:cs typeface="Calibri" panose="020F0502020204030204" pitchFamily="34" charset="0"/>
              </a:rPr>
              <a:t>Trosspråkets plassering: Sensorisk trosspråk tilhører den grønne </a:t>
            </a:r>
            <a:r>
              <a:rPr lang="nb-NO" altLang="nb-NO" sz="1100" dirty="0" err="1">
                <a:latin typeface="Arial" panose="020B0604020202020204" pitchFamily="34" charset="0"/>
                <a:ea typeface="ＭＳ Ｐゴシック" panose="020B0600070205080204" pitchFamily="34" charset="-128"/>
                <a:cs typeface="Calibri" panose="020F0502020204030204" pitchFamily="34" charset="0"/>
              </a:rPr>
              <a:t>trosspråksfamilien</a:t>
            </a:r>
            <a:r>
              <a:rPr lang="nb-NO" altLang="nb-NO" sz="1100" dirty="0">
                <a:latin typeface="Arial" panose="020B0604020202020204" pitchFamily="34" charset="0"/>
                <a:ea typeface="ＭＳ Ｐゴシック" panose="020B0600070205080204" pitchFamily="34" charset="-128"/>
                <a:cs typeface="Calibri" panose="020F0502020204030204" pitchFamily="34" charset="0"/>
              </a:rPr>
              <a:t>.</a:t>
            </a:r>
          </a:p>
          <a:p>
            <a:r>
              <a:rPr lang="nb-NO" altLang="nb-NO" sz="1100" dirty="0">
                <a:latin typeface="Arial" panose="020B0604020202020204" pitchFamily="34" charset="0"/>
                <a:ea typeface="ＭＳ Ｐゴシック" panose="020B0600070205080204" pitchFamily="34" charset="-128"/>
                <a:cs typeface="Calibri" panose="020F0502020204030204" pitchFamily="34" charset="0"/>
              </a:rPr>
              <a:t>Avhengig av hvilket nabospråk det sensoriske trosspråket lener seg mot, viser det seg i en mer symbolsk eller rasjonell variant. Kristne med et sensorisk språk erfarer Gud gjennom sine fem sanser og uttrykker sin tro gjennom sansene. Styrken er en velutviklet evne til å bruke sansene, inkludert evnen til å glede seg over alt Gud har skapt. Faren er at den troende kan bli avhengig av det lystbetonte (hedonisme). </a:t>
            </a:r>
          </a:p>
          <a:p>
            <a:r>
              <a:rPr lang="nb-NO" altLang="nb-NO" sz="1100" dirty="0">
                <a:latin typeface="Arial" panose="020B0604020202020204" pitchFamily="34" charset="0"/>
                <a:ea typeface="ＭＳ Ｐゴシック" panose="020B0600070205080204" pitchFamily="34" charset="-128"/>
                <a:cs typeface="Calibri" panose="020F0502020204030204" pitchFamily="34" charset="0"/>
              </a:rPr>
              <a:t>Kristne med dette trosspråket kan andre se på som verdslige. Ting sensoriske synes har dyp åndelig betydning, ser andre på som kjedelig rutine. Jack er Christians mentor. Et eksempel på et sensorisk uttrykk for troen er quilttjenesten i menigheten til Jack. </a:t>
            </a:r>
            <a:r>
              <a:rPr lang="nb-NO" altLang="nb-NO" sz="1100" dirty="0" err="1">
                <a:latin typeface="Arial" panose="020B0604020202020204" pitchFamily="34" charset="0"/>
                <a:ea typeface="ＭＳ Ｐゴシック" panose="020B0600070205080204" pitchFamily="34" charset="-128"/>
                <a:cs typeface="Calibri" panose="020F0502020204030204" pitchFamily="34" charset="0"/>
              </a:rPr>
              <a:t>Quilting</a:t>
            </a:r>
            <a:r>
              <a:rPr lang="nb-NO" altLang="nb-NO" sz="1100" dirty="0">
                <a:latin typeface="Arial" panose="020B0604020202020204" pitchFamily="34" charset="0"/>
                <a:ea typeface="ＭＳ Ｐゴシック" panose="020B0600070205080204" pitchFamily="34" charset="-128"/>
                <a:cs typeface="Calibri" panose="020F0502020204030204" pitchFamily="34" charset="0"/>
              </a:rPr>
              <a:t> er lappeteknikk. Konferansedeltaker Michelles sønn Tim var blitt alvorlig syk. Jack oppfordret til forbønn, og en quilt ble laget til formålet. De som ville delta i forbønnen, sydde sine knuter slik at det etter hvert ble en quilt som Michelle tok rundt seg på flyreisen og pakket Tim inn i da hun kom til sykehuset. </a:t>
            </a:r>
            <a:r>
              <a:rPr lang="nb-NO" altLang="nb-NO" sz="1100" dirty="0" err="1">
                <a:latin typeface="Arial" panose="020B0604020202020204" pitchFamily="34" charset="0"/>
                <a:ea typeface="ＭＳ Ｐゴシック" panose="020B0600070205080204" pitchFamily="34" charset="-128"/>
                <a:cs typeface="Calibri" panose="020F0502020204030204" pitchFamily="34" charset="0"/>
              </a:rPr>
              <a:t>Quilten</a:t>
            </a:r>
            <a:r>
              <a:rPr lang="nb-NO" altLang="nb-NO" sz="1100" dirty="0">
                <a:latin typeface="Arial" panose="020B0604020202020204" pitchFamily="34" charset="0"/>
                <a:ea typeface="ＭＳ Ｐゴシック" panose="020B0600070205080204" pitchFamily="34" charset="-128"/>
                <a:cs typeface="Calibri" panose="020F0502020204030204" pitchFamily="34" charset="0"/>
              </a:rPr>
              <a:t>- et symbol på forbønn.</a:t>
            </a:r>
          </a:p>
          <a:p>
            <a:r>
              <a:rPr lang="nb-NO" altLang="nb-NO" sz="1100" dirty="0">
                <a:latin typeface="Arial" panose="020B0604020202020204" pitchFamily="34" charset="0"/>
                <a:ea typeface="ＭＳ Ｐゴシック" panose="020B0600070205080204" pitchFamily="34" charset="-128"/>
                <a:cs typeface="Calibri" panose="020F0502020204030204" pitchFamily="34" charset="0"/>
              </a:rPr>
              <a:t>Jack og Christian, restaurant, kelner Danielle, fortalte hovmesteren om Danielle</a:t>
            </a:r>
          </a:p>
          <a:p>
            <a:r>
              <a:rPr lang="nb-NO" altLang="nb-NO" sz="1100" dirty="0">
                <a:latin typeface="Arial" panose="020B0604020202020204" pitchFamily="34" charset="0"/>
                <a:ea typeface="ＭＳ Ｐゴシック" panose="020B0600070205080204" pitchFamily="34" charset="-128"/>
                <a:cs typeface="Calibri" panose="020F0502020204030204" pitchFamily="34" charset="0"/>
              </a:rPr>
              <a:t>Tro erfares og uttrykkes gjennom sansene. Tro er ikke en ting, sansene noe annet. Det indre som troen uttrykkes gjennom sansene. Bruker gjerne Kristuskrans, rosenkrans, gripekors. Ikon. Lettere å be når du holder noe. Kroppslig/fysisk trosliv. </a:t>
            </a:r>
          </a:p>
          <a:p>
            <a:r>
              <a:rPr lang="nb-NO" altLang="nb-NO" sz="1100" dirty="0">
                <a:latin typeface="Arial" panose="020B0604020202020204" pitchFamily="34" charset="0"/>
                <a:ea typeface="ＭＳ Ｐゴシック" panose="020B0600070205080204" pitchFamily="34" charset="-128"/>
                <a:cs typeface="Calibri" panose="020F0502020204030204" pitchFamily="34" charset="0"/>
              </a:rPr>
              <a:t>Glede seg over Guds gjerninger</a:t>
            </a:r>
          </a:p>
          <a:p>
            <a:r>
              <a:rPr lang="nb-NO" altLang="nb-NO" sz="1100" dirty="0">
                <a:latin typeface="Arial" panose="020B0604020202020204" pitchFamily="34" charset="0"/>
                <a:ea typeface="ＭＳ Ｐゴシック" panose="020B0600070205080204" pitchFamily="34" charset="-128"/>
                <a:cs typeface="Calibri" panose="020F0502020204030204" pitchFamily="34" charset="0"/>
              </a:rPr>
              <a:t>Går inn i bibelfortellingene med sine fem sanser, Jesusmeditasjon: Hvordan smakte fisken og brødet som mettet fem tusen? Sal 19,2: </a:t>
            </a:r>
            <a:r>
              <a:rPr lang="nb-NO" altLang="nb-NO" sz="1100" dirty="0">
                <a:latin typeface="Arial" panose="020B0604020202020204" pitchFamily="34" charset="0"/>
                <a:ea typeface="ＭＳ Ｐゴシック" panose="020B0600070205080204" pitchFamily="34" charset="-128"/>
                <a:cs typeface="Arial" panose="020B0604020202020204" pitchFamily="34" charset="0"/>
              </a:rPr>
              <a:t>Himmelen forkynner Guds herlighet, hvelvingen forteller om hans henders verk. </a:t>
            </a:r>
          </a:p>
          <a:p>
            <a:r>
              <a:rPr lang="nb-NO" altLang="nb-NO" sz="1100" dirty="0">
                <a:latin typeface="Arial" panose="020B0604020202020204" pitchFamily="34" charset="0"/>
                <a:ea typeface="ＭＳ Ｐゴシック" panose="020B0600070205080204" pitchFamily="34" charset="-128"/>
                <a:cs typeface="Arial" panose="020B0604020202020204" pitchFamily="34" charset="0"/>
              </a:rPr>
              <a:t>Kan være svært kreative. Kan være følsomme for atmosfæren i et møte.</a:t>
            </a:r>
            <a:endParaRPr lang="nb-NO" altLang="nb-NO" sz="1100" dirty="0">
              <a:latin typeface="Arial" panose="020B0604020202020204" pitchFamily="34" charset="0"/>
              <a:ea typeface="ＭＳ Ｐゴシック" panose="020B0600070205080204" pitchFamily="34" charset="-128"/>
              <a:cs typeface="Calibri" panose="020F0502020204030204" pitchFamily="34" charset="0"/>
            </a:endParaRPr>
          </a:p>
          <a:p>
            <a:endParaRPr lang="nb-NO" altLang="nb-NO" sz="11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31749" name="Plassholder for lysbildenummer 3">
            <a:extLst>
              <a:ext uri="{FF2B5EF4-FFF2-40B4-BE49-F238E27FC236}">
                <a16:creationId xmlns:a16="http://schemas.microsoft.com/office/drawing/2014/main" id="{61A2F099-5100-48AF-95CA-C32AD762E3F6}"/>
              </a:ext>
            </a:extLst>
          </p:cNvPr>
          <p:cNvSpPr txBox="1">
            <a:spLocks noGrp="1"/>
          </p:cNvSpPr>
          <p:nvPr/>
        </p:nvSpPr>
        <p:spPr bwMode="auto">
          <a:xfrm>
            <a:off x="4114451" y="9039784"/>
            <a:ext cx="3148882" cy="476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855" tIns="47928" rIns="95855" bIns="47928" anchor="b"/>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FA1BB81-F639-4FAB-A47B-5DEA3E060DA8}" type="slidenum">
              <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1452303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BF19E688-8B3F-4D3F-8890-E47DB40A64E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39759947" indent="-39282676">
              <a:spcBef>
                <a:spcPct val="30000"/>
              </a:spcBef>
              <a:defRPr sz="1200">
                <a:solidFill>
                  <a:schemeClr val="tx1"/>
                </a:solidFill>
                <a:latin typeface="Arial" panose="020B0604020202020204" pitchFamily="34" charset="0"/>
                <a:ea typeface="ＭＳ Ｐゴシック" panose="020B0600070205080204" pitchFamily="34" charset="-128"/>
              </a:defRPr>
            </a:lvl2pPr>
            <a:lvl3pPr marL="1196469" indent="-23699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75385" indent="-236990">
              <a:spcBef>
                <a:spcPct val="30000"/>
              </a:spcBef>
              <a:defRPr sz="1200">
                <a:solidFill>
                  <a:schemeClr val="tx1"/>
                </a:solidFill>
                <a:latin typeface="Arial" panose="020B0604020202020204" pitchFamily="34" charset="0"/>
                <a:ea typeface="ＭＳ Ｐゴシック" panose="020B0600070205080204" pitchFamily="34" charset="-128"/>
              </a:defRPr>
            </a:lvl4pPr>
            <a:lvl5pPr marL="2154302" indent="-236990">
              <a:spcBef>
                <a:spcPct val="30000"/>
              </a:spcBef>
              <a:defRPr sz="1200">
                <a:solidFill>
                  <a:schemeClr val="tx1"/>
                </a:solidFill>
                <a:latin typeface="Arial" panose="020B0604020202020204" pitchFamily="34" charset="0"/>
                <a:ea typeface="ＭＳ Ｐゴシック" panose="020B0600070205080204" pitchFamily="34" charset="-128"/>
              </a:defRPr>
            </a:lvl5pPr>
            <a:lvl6pPr marL="2628281" indent="-23699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102260" indent="-23699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576240" indent="-23699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4050219" indent="-23699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609551-A2C0-428B-88A6-49D4BF133432}" type="slidenum">
              <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747" name="Plassholder for lysbilde 1">
            <a:extLst>
              <a:ext uri="{FF2B5EF4-FFF2-40B4-BE49-F238E27FC236}">
                <a16:creationId xmlns:a16="http://schemas.microsoft.com/office/drawing/2014/main" id="{DAE09298-0684-4D60-9C80-11F2D270688D}"/>
              </a:ext>
            </a:extLst>
          </p:cNvPr>
          <p:cNvSpPr>
            <a:spLocks noGrp="1" noRot="1" noChangeAspect="1" noChangeArrowheads="1" noTextEdit="1"/>
          </p:cNvSpPr>
          <p:nvPr>
            <p:ph type="sldImg"/>
          </p:nvPr>
        </p:nvSpPr>
        <p:spPr>
          <a:ln/>
        </p:spPr>
      </p:sp>
      <p:sp>
        <p:nvSpPr>
          <p:cNvPr id="31748" name="Plassholder for notater 2">
            <a:extLst>
              <a:ext uri="{FF2B5EF4-FFF2-40B4-BE49-F238E27FC236}">
                <a16:creationId xmlns:a16="http://schemas.microsoft.com/office/drawing/2014/main" id="{F42E9991-3B8C-4F62-A011-5F4C5C4E2E86}"/>
              </a:ext>
            </a:extLst>
          </p:cNvPr>
          <p:cNvSpPr>
            <a:spLocks noGrp="1"/>
          </p:cNvSpPr>
          <p:nvPr>
            <p:ph type="body" idx="1"/>
          </p:nvPr>
        </p:nvSpPr>
        <p:spPr>
          <a:xfrm>
            <a:off x="726665" y="4794049"/>
            <a:ext cx="5811662" cy="454689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b-NO" altLang="nb-NO" sz="1100">
                <a:latin typeface="Arial" panose="020B0604020202020204" pitchFamily="34" charset="0"/>
                <a:ea typeface="ＭＳ Ｐゴシック" panose="020B0600070205080204" pitchFamily="34" charset="-128"/>
                <a:cs typeface="Calibri" panose="020F0502020204030204" pitchFamily="34" charset="0"/>
              </a:rPr>
              <a:t>Trosspråkets plassering: Sensorisk trosspråk tilhører den grønne trosspråksfamilien.</a:t>
            </a:r>
          </a:p>
          <a:p>
            <a:r>
              <a:rPr lang="nb-NO" altLang="nb-NO" sz="1100">
                <a:latin typeface="Arial" panose="020B0604020202020204" pitchFamily="34" charset="0"/>
                <a:ea typeface="ＭＳ Ｐゴシック" panose="020B0600070205080204" pitchFamily="34" charset="-128"/>
                <a:cs typeface="Calibri" panose="020F0502020204030204" pitchFamily="34" charset="0"/>
              </a:rPr>
              <a:t>Avhengig av hvilket nabospråk det sensoriske trosspråket lener seg mot, viser det seg i en mer symbolsk eller rasjonell variant. Kristne med et sensorisk språk erfarer Gud gjennom sine fem sanser og uttrykker sin tro gjennom sansene. Styrken er en velutviklet evne til å bruke sansene, inkludert evnen til å glede seg over alt Gud har skapt. Faren er at den troende kan bli avhengig av det lystbetonte (hedonisme). </a:t>
            </a:r>
          </a:p>
          <a:p>
            <a:r>
              <a:rPr lang="nb-NO" altLang="nb-NO" sz="1100">
                <a:latin typeface="Arial" panose="020B0604020202020204" pitchFamily="34" charset="0"/>
                <a:ea typeface="ＭＳ Ｐゴシック" panose="020B0600070205080204" pitchFamily="34" charset="-128"/>
                <a:cs typeface="Calibri" panose="020F0502020204030204" pitchFamily="34" charset="0"/>
              </a:rPr>
              <a:t>Kristne med dette trosspråket kan andre se på som verdslige. Ting sensoriske synes har dyp åndelig betydning, ser andre på som kjedelig rutine. Jack er Christians mentor. Et eksempel på et sensorisk uttrykk for troen er quilttjenesten i menigheten til Jack. Quilting er lappeteknikk. Konferansedeltaker Michelles sønn Tim var blitt alvorlig syk. Jack oppfordret til forbønn, og en quilt ble laget til formålet. De som ville delta i forbønnen, sydde sine knuter slik at det etter hvert ble en quilt som Michelle tok rundt seg på flyreisen og pakket Tim inn i da hun kom til sykehuset. Quilten- et symbol på forbønn.</a:t>
            </a:r>
          </a:p>
          <a:p>
            <a:r>
              <a:rPr lang="nb-NO" altLang="nb-NO" sz="1100">
                <a:latin typeface="Arial" panose="020B0604020202020204" pitchFamily="34" charset="0"/>
                <a:ea typeface="ＭＳ Ｐゴシック" panose="020B0600070205080204" pitchFamily="34" charset="-128"/>
                <a:cs typeface="Calibri" panose="020F0502020204030204" pitchFamily="34" charset="0"/>
              </a:rPr>
              <a:t>Jack og Christian, restaurant, kelner Danielle, fortalte hovmesteren om Danielle</a:t>
            </a:r>
          </a:p>
          <a:p>
            <a:r>
              <a:rPr lang="nb-NO" altLang="nb-NO" sz="1100">
                <a:latin typeface="Arial" panose="020B0604020202020204" pitchFamily="34" charset="0"/>
                <a:ea typeface="ＭＳ Ｐゴシック" panose="020B0600070205080204" pitchFamily="34" charset="-128"/>
                <a:cs typeface="Calibri" panose="020F0502020204030204" pitchFamily="34" charset="0"/>
              </a:rPr>
              <a:t>Tro erfares og uttrykkes gjennom sansene. Tro er ikke en ting, sansene noe annet. Det indre som troen uttrykkes gjennom sansene. Bruker gjerne Kristuskrans, rosenkrans, gripekors. Ikon. Lettere å be når du holder noe. Kroppslig/fysisk trosliv. </a:t>
            </a:r>
          </a:p>
          <a:p>
            <a:r>
              <a:rPr lang="nb-NO" altLang="nb-NO" sz="1100">
                <a:latin typeface="Arial" panose="020B0604020202020204" pitchFamily="34" charset="0"/>
                <a:ea typeface="ＭＳ Ｐゴシック" panose="020B0600070205080204" pitchFamily="34" charset="-128"/>
                <a:cs typeface="Calibri" panose="020F0502020204030204" pitchFamily="34" charset="0"/>
              </a:rPr>
              <a:t>Glede seg over Guds gjerninger</a:t>
            </a:r>
          </a:p>
          <a:p>
            <a:r>
              <a:rPr lang="nb-NO" altLang="nb-NO" sz="1100">
                <a:latin typeface="Arial" panose="020B0604020202020204" pitchFamily="34" charset="0"/>
                <a:ea typeface="ＭＳ Ｐゴシック" panose="020B0600070205080204" pitchFamily="34" charset="-128"/>
                <a:cs typeface="Calibri" panose="020F0502020204030204" pitchFamily="34" charset="0"/>
              </a:rPr>
              <a:t>Går inn i bibelfortellingene med sine fem sanser, Jesusmeditasjon: Hvordan smakte fisken og brødet som mettet fem tusen? Sal 19,2: </a:t>
            </a:r>
            <a:r>
              <a:rPr lang="nb-NO" altLang="nb-NO" sz="1100">
                <a:latin typeface="Arial" panose="020B0604020202020204" pitchFamily="34" charset="0"/>
                <a:ea typeface="ＭＳ Ｐゴシック" panose="020B0600070205080204" pitchFamily="34" charset="-128"/>
                <a:cs typeface="Arial" panose="020B0604020202020204" pitchFamily="34" charset="0"/>
              </a:rPr>
              <a:t>Himmelen forkynner Guds herlighet, hvelvingen forteller om hans henders verk. </a:t>
            </a:r>
          </a:p>
          <a:p>
            <a:r>
              <a:rPr lang="nb-NO" altLang="nb-NO" sz="1100">
                <a:latin typeface="Arial" panose="020B0604020202020204" pitchFamily="34" charset="0"/>
                <a:ea typeface="ＭＳ Ｐゴシック" panose="020B0600070205080204" pitchFamily="34" charset="-128"/>
                <a:cs typeface="Arial" panose="020B0604020202020204" pitchFamily="34" charset="0"/>
              </a:rPr>
              <a:t>Kan være svært kreative. Kan være følsomme for atmosfæren i et møte.</a:t>
            </a:r>
            <a:endParaRPr lang="nb-NO" altLang="nb-NO" sz="1100">
              <a:latin typeface="Arial" panose="020B0604020202020204" pitchFamily="34" charset="0"/>
              <a:ea typeface="ＭＳ Ｐゴシック" panose="020B0600070205080204" pitchFamily="34" charset="-128"/>
              <a:cs typeface="Calibri" panose="020F0502020204030204" pitchFamily="34" charset="0"/>
            </a:endParaRPr>
          </a:p>
          <a:p>
            <a:endParaRPr lang="nb-NO" altLang="nb-NO" sz="1100">
              <a:latin typeface="Arial" panose="020B0604020202020204" pitchFamily="34" charset="0"/>
              <a:ea typeface="ＭＳ Ｐゴシック" panose="020B0600070205080204" pitchFamily="34" charset="-128"/>
              <a:cs typeface="Arial" panose="020B0604020202020204" pitchFamily="34" charset="0"/>
            </a:endParaRPr>
          </a:p>
        </p:txBody>
      </p:sp>
      <p:sp>
        <p:nvSpPr>
          <p:cNvPr id="31749" name="Plassholder for lysbildenummer 3">
            <a:extLst>
              <a:ext uri="{FF2B5EF4-FFF2-40B4-BE49-F238E27FC236}">
                <a16:creationId xmlns:a16="http://schemas.microsoft.com/office/drawing/2014/main" id="{61A2F099-5100-48AF-95CA-C32AD762E3F6}"/>
              </a:ext>
            </a:extLst>
          </p:cNvPr>
          <p:cNvSpPr txBox="1">
            <a:spLocks noGrp="1"/>
          </p:cNvSpPr>
          <p:nvPr/>
        </p:nvSpPr>
        <p:spPr bwMode="auto">
          <a:xfrm>
            <a:off x="4114451" y="9039784"/>
            <a:ext cx="3148882" cy="476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855" tIns="47928" rIns="95855" bIns="47928" anchor="b"/>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FA1BB81-F639-4FAB-A47B-5DEA3E060DA8}" type="slidenum">
              <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0162124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BF19E688-8B3F-4D3F-8890-E47DB40A64E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39759947" indent="-39282676">
              <a:spcBef>
                <a:spcPct val="30000"/>
              </a:spcBef>
              <a:defRPr sz="1200">
                <a:solidFill>
                  <a:schemeClr val="tx1"/>
                </a:solidFill>
                <a:latin typeface="Arial" panose="020B0604020202020204" pitchFamily="34" charset="0"/>
                <a:ea typeface="ＭＳ Ｐゴシック" panose="020B0600070205080204" pitchFamily="34" charset="-128"/>
              </a:defRPr>
            </a:lvl2pPr>
            <a:lvl3pPr marL="1196469" indent="-23699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75385" indent="-236990">
              <a:spcBef>
                <a:spcPct val="30000"/>
              </a:spcBef>
              <a:defRPr sz="1200">
                <a:solidFill>
                  <a:schemeClr val="tx1"/>
                </a:solidFill>
                <a:latin typeface="Arial" panose="020B0604020202020204" pitchFamily="34" charset="0"/>
                <a:ea typeface="ＭＳ Ｐゴシック" panose="020B0600070205080204" pitchFamily="34" charset="-128"/>
              </a:defRPr>
            </a:lvl4pPr>
            <a:lvl5pPr marL="2154302" indent="-236990">
              <a:spcBef>
                <a:spcPct val="30000"/>
              </a:spcBef>
              <a:defRPr sz="1200">
                <a:solidFill>
                  <a:schemeClr val="tx1"/>
                </a:solidFill>
                <a:latin typeface="Arial" panose="020B0604020202020204" pitchFamily="34" charset="0"/>
                <a:ea typeface="ＭＳ Ｐゴシック" panose="020B0600070205080204" pitchFamily="34" charset="-128"/>
              </a:defRPr>
            </a:lvl5pPr>
            <a:lvl6pPr marL="2628281" indent="-23699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102260" indent="-23699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576240" indent="-23699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4050219" indent="-23699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609551-A2C0-428B-88A6-49D4BF133432}" type="slidenum">
              <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747" name="Plassholder for lysbilde 1">
            <a:extLst>
              <a:ext uri="{FF2B5EF4-FFF2-40B4-BE49-F238E27FC236}">
                <a16:creationId xmlns:a16="http://schemas.microsoft.com/office/drawing/2014/main" id="{DAE09298-0684-4D60-9C80-11F2D270688D}"/>
              </a:ext>
            </a:extLst>
          </p:cNvPr>
          <p:cNvSpPr>
            <a:spLocks noGrp="1" noRot="1" noChangeAspect="1" noChangeArrowheads="1" noTextEdit="1"/>
          </p:cNvSpPr>
          <p:nvPr>
            <p:ph type="sldImg"/>
          </p:nvPr>
        </p:nvSpPr>
        <p:spPr>
          <a:ln/>
        </p:spPr>
      </p:sp>
      <p:sp>
        <p:nvSpPr>
          <p:cNvPr id="31748" name="Plassholder for notater 2">
            <a:extLst>
              <a:ext uri="{FF2B5EF4-FFF2-40B4-BE49-F238E27FC236}">
                <a16:creationId xmlns:a16="http://schemas.microsoft.com/office/drawing/2014/main" id="{F42E9991-3B8C-4F62-A011-5F4C5C4E2E86}"/>
              </a:ext>
            </a:extLst>
          </p:cNvPr>
          <p:cNvSpPr>
            <a:spLocks noGrp="1"/>
          </p:cNvSpPr>
          <p:nvPr>
            <p:ph type="body" idx="1"/>
          </p:nvPr>
        </p:nvSpPr>
        <p:spPr>
          <a:xfrm>
            <a:off x="726665" y="4794049"/>
            <a:ext cx="5811662" cy="454689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b-NO" altLang="nb-NO" sz="1100">
                <a:latin typeface="Arial" panose="020B0604020202020204" pitchFamily="34" charset="0"/>
                <a:ea typeface="ＭＳ Ｐゴシック" panose="020B0600070205080204" pitchFamily="34" charset="-128"/>
                <a:cs typeface="Calibri" panose="020F0502020204030204" pitchFamily="34" charset="0"/>
              </a:rPr>
              <a:t>Trosspråkets plassering: Sensorisk trosspråk tilhører den grønne trosspråksfamilien.</a:t>
            </a:r>
          </a:p>
          <a:p>
            <a:r>
              <a:rPr lang="nb-NO" altLang="nb-NO" sz="1100">
                <a:latin typeface="Arial" panose="020B0604020202020204" pitchFamily="34" charset="0"/>
                <a:ea typeface="ＭＳ Ｐゴシック" panose="020B0600070205080204" pitchFamily="34" charset="-128"/>
                <a:cs typeface="Calibri" panose="020F0502020204030204" pitchFamily="34" charset="0"/>
              </a:rPr>
              <a:t>Avhengig av hvilket nabospråk det sensoriske trosspråket lener seg mot, viser det seg i en mer symbolsk eller rasjonell variant. Kristne med et sensorisk språk erfarer Gud gjennom sine fem sanser og uttrykker sin tro gjennom sansene. Styrken er en velutviklet evne til å bruke sansene, inkludert evnen til å glede seg over alt Gud har skapt. Faren er at den troende kan bli avhengig av det lystbetonte (hedonisme). </a:t>
            </a:r>
          </a:p>
          <a:p>
            <a:r>
              <a:rPr lang="nb-NO" altLang="nb-NO" sz="1100">
                <a:latin typeface="Arial" panose="020B0604020202020204" pitchFamily="34" charset="0"/>
                <a:ea typeface="ＭＳ Ｐゴシック" panose="020B0600070205080204" pitchFamily="34" charset="-128"/>
                <a:cs typeface="Calibri" panose="020F0502020204030204" pitchFamily="34" charset="0"/>
              </a:rPr>
              <a:t>Kristne med dette trosspråket kan andre se på som verdslige. Ting sensoriske synes har dyp åndelig betydning, ser andre på som kjedelig rutine. Jack er Christians mentor. Et eksempel på et sensorisk uttrykk for troen er quilttjenesten i menigheten til Jack. Quilting er lappeteknikk. Konferansedeltaker Michelles sønn Tim var blitt alvorlig syk. Jack oppfordret til forbønn, og en quilt ble laget til formålet. De som ville delta i forbønnen, sydde sine knuter slik at det etter hvert ble en quilt som Michelle tok rundt seg på flyreisen og pakket Tim inn i da hun kom til sykehuset. Quilten- et symbol på forbønn.</a:t>
            </a:r>
          </a:p>
          <a:p>
            <a:r>
              <a:rPr lang="nb-NO" altLang="nb-NO" sz="1100">
                <a:latin typeface="Arial" panose="020B0604020202020204" pitchFamily="34" charset="0"/>
                <a:ea typeface="ＭＳ Ｐゴシック" panose="020B0600070205080204" pitchFamily="34" charset="-128"/>
                <a:cs typeface="Calibri" panose="020F0502020204030204" pitchFamily="34" charset="0"/>
              </a:rPr>
              <a:t>Jack og Christian, restaurant, kelner Danielle, fortalte hovmesteren om Danielle</a:t>
            </a:r>
          </a:p>
          <a:p>
            <a:r>
              <a:rPr lang="nb-NO" altLang="nb-NO" sz="1100">
                <a:latin typeface="Arial" panose="020B0604020202020204" pitchFamily="34" charset="0"/>
                <a:ea typeface="ＭＳ Ｐゴシック" panose="020B0600070205080204" pitchFamily="34" charset="-128"/>
                <a:cs typeface="Calibri" panose="020F0502020204030204" pitchFamily="34" charset="0"/>
              </a:rPr>
              <a:t>Tro erfares og uttrykkes gjennom sansene. Tro er ikke en ting, sansene noe annet. Det indre som troen uttrykkes gjennom sansene. Bruker gjerne Kristuskrans, rosenkrans, gripekors. Ikon. Lettere å be når du holder noe. Kroppslig/fysisk trosliv. </a:t>
            </a:r>
          </a:p>
          <a:p>
            <a:r>
              <a:rPr lang="nb-NO" altLang="nb-NO" sz="1100">
                <a:latin typeface="Arial" panose="020B0604020202020204" pitchFamily="34" charset="0"/>
                <a:ea typeface="ＭＳ Ｐゴシック" panose="020B0600070205080204" pitchFamily="34" charset="-128"/>
                <a:cs typeface="Calibri" panose="020F0502020204030204" pitchFamily="34" charset="0"/>
              </a:rPr>
              <a:t>Glede seg over Guds gjerninger</a:t>
            </a:r>
          </a:p>
          <a:p>
            <a:r>
              <a:rPr lang="nb-NO" altLang="nb-NO" sz="1100">
                <a:latin typeface="Arial" panose="020B0604020202020204" pitchFamily="34" charset="0"/>
                <a:ea typeface="ＭＳ Ｐゴシック" panose="020B0600070205080204" pitchFamily="34" charset="-128"/>
                <a:cs typeface="Calibri" panose="020F0502020204030204" pitchFamily="34" charset="0"/>
              </a:rPr>
              <a:t>Går inn i bibelfortellingene med sine fem sanser, Jesusmeditasjon: Hvordan smakte fisken og brødet som mettet fem tusen? Sal 19,2: </a:t>
            </a:r>
            <a:r>
              <a:rPr lang="nb-NO" altLang="nb-NO" sz="1100">
                <a:latin typeface="Arial" panose="020B0604020202020204" pitchFamily="34" charset="0"/>
                <a:ea typeface="ＭＳ Ｐゴシック" panose="020B0600070205080204" pitchFamily="34" charset="-128"/>
                <a:cs typeface="Arial" panose="020B0604020202020204" pitchFamily="34" charset="0"/>
              </a:rPr>
              <a:t>Himmelen forkynner Guds herlighet, hvelvingen forteller om hans henders verk. </a:t>
            </a:r>
          </a:p>
          <a:p>
            <a:r>
              <a:rPr lang="nb-NO" altLang="nb-NO" sz="1100">
                <a:latin typeface="Arial" panose="020B0604020202020204" pitchFamily="34" charset="0"/>
                <a:ea typeface="ＭＳ Ｐゴシック" panose="020B0600070205080204" pitchFamily="34" charset="-128"/>
                <a:cs typeface="Arial" panose="020B0604020202020204" pitchFamily="34" charset="0"/>
              </a:rPr>
              <a:t>Kan være svært kreative. Kan være følsomme for atmosfæren i et møte.</a:t>
            </a:r>
            <a:endParaRPr lang="nb-NO" altLang="nb-NO" sz="1100">
              <a:latin typeface="Arial" panose="020B0604020202020204" pitchFamily="34" charset="0"/>
              <a:ea typeface="ＭＳ Ｐゴシック" panose="020B0600070205080204" pitchFamily="34" charset="-128"/>
              <a:cs typeface="Calibri" panose="020F0502020204030204" pitchFamily="34" charset="0"/>
            </a:endParaRPr>
          </a:p>
          <a:p>
            <a:endParaRPr lang="nb-NO" altLang="nb-NO" sz="1100">
              <a:latin typeface="Arial" panose="020B0604020202020204" pitchFamily="34" charset="0"/>
              <a:ea typeface="ＭＳ Ｐゴシック" panose="020B0600070205080204" pitchFamily="34" charset="-128"/>
              <a:cs typeface="Arial" panose="020B0604020202020204" pitchFamily="34" charset="0"/>
            </a:endParaRPr>
          </a:p>
        </p:txBody>
      </p:sp>
      <p:sp>
        <p:nvSpPr>
          <p:cNvPr id="31749" name="Plassholder for lysbildenummer 3">
            <a:extLst>
              <a:ext uri="{FF2B5EF4-FFF2-40B4-BE49-F238E27FC236}">
                <a16:creationId xmlns:a16="http://schemas.microsoft.com/office/drawing/2014/main" id="{61A2F099-5100-48AF-95CA-C32AD762E3F6}"/>
              </a:ext>
            </a:extLst>
          </p:cNvPr>
          <p:cNvSpPr txBox="1">
            <a:spLocks noGrp="1"/>
          </p:cNvSpPr>
          <p:nvPr/>
        </p:nvSpPr>
        <p:spPr bwMode="auto">
          <a:xfrm>
            <a:off x="4114451" y="9039784"/>
            <a:ext cx="3148882" cy="476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855" tIns="47928" rIns="95855" bIns="47928" anchor="b"/>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FA1BB81-F639-4FAB-A47B-5DEA3E060DA8}" type="slidenum">
              <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8498997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BF19E688-8B3F-4D3F-8890-E47DB40A64E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39759947" indent="-39282676">
              <a:spcBef>
                <a:spcPct val="30000"/>
              </a:spcBef>
              <a:defRPr sz="1200">
                <a:solidFill>
                  <a:schemeClr val="tx1"/>
                </a:solidFill>
                <a:latin typeface="Arial" panose="020B0604020202020204" pitchFamily="34" charset="0"/>
                <a:ea typeface="ＭＳ Ｐゴシック" panose="020B0600070205080204" pitchFamily="34" charset="-128"/>
              </a:defRPr>
            </a:lvl2pPr>
            <a:lvl3pPr marL="1196469" indent="-23699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75385" indent="-236990">
              <a:spcBef>
                <a:spcPct val="30000"/>
              </a:spcBef>
              <a:defRPr sz="1200">
                <a:solidFill>
                  <a:schemeClr val="tx1"/>
                </a:solidFill>
                <a:latin typeface="Arial" panose="020B0604020202020204" pitchFamily="34" charset="0"/>
                <a:ea typeface="ＭＳ Ｐゴシック" panose="020B0600070205080204" pitchFamily="34" charset="-128"/>
              </a:defRPr>
            </a:lvl4pPr>
            <a:lvl5pPr marL="2154302" indent="-236990">
              <a:spcBef>
                <a:spcPct val="30000"/>
              </a:spcBef>
              <a:defRPr sz="1200">
                <a:solidFill>
                  <a:schemeClr val="tx1"/>
                </a:solidFill>
                <a:latin typeface="Arial" panose="020B0604020202020204" pitchFamily="34" charset="0"/>
                <a:ea typeface="ＭＳ Ｐゴシック" panose="020B0600070205080204" pitchFamily="34" charset="-128"/>
              </a:defRPr>
            </a:lvl5pPr>
            <a:lvl6pPr marL="2628281" indent="-23699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102260" indent="-23699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576240" indent="-23699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4050219" indent="-23699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609551-A2C0-428B-88A6-49D4BF133432}" type="slidenum">
              <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747" name="Plassholder for lysbilde 1">
            <a:extLst>
              <a:ext uri="{FF2B5EF4-FFF2-40B4-BE49-F238E27FC236}">
                <a16:creationId xmlns:a16="http://schemas.microsoft.com/office/drawing/2014/main" id="{DAE09298-0684-4D60-9C80-11F2D270688D}"/>
              </a:ext>
            </a:extLst>
          </p:cNvPr>
          <p:cNvSpPr>
            <a:spLocks noGrp="1" noRot="1" noChangeAspect="1" noChangeArrowheads="1" noTextEdit="1"/>
          </p:cNvSpPr>
          <p:nvPr>
            <p:ph type="sldImg"/>
          </p:nvPr>
        </p:nvSpPr>
        <p:spPr>
          <a:ln/>
        </p:spPr>
      </p:sp>
      <p:sp>
        <p:nvSpPr>
          <p:cNvPr id="31748" name="Plassholder for notater 2">
            <a:extLst>
              <a:ext uri="{FF2B5EF4-FFF2-40B4-BE49-F238E27FC236}">
                <a16:creationId xmlns:a16="http://schemas.microsoft.com/office/drawing/2014/main" id="{F42E9991-3B8C-4F62-A011-5F4C5C4E2E86}"/>
              </a:ext>
            </a:extLst>
          </p:cNvPr>
          <p:cNvSpPr>
            <a:spLocks noGrp="1"/>
          </p:cNvSpPr>
          <p:nvPr>
            <p:ph type="body" idx="1"/>
          </p:nvPr>
        </p:nvSpPr>
        <p:spPr>
          <a:xfrm>
            <a:off x="726665" y="4794049"/>
            <a:ext cx="5811662" cy="454689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b-NO" altLang="nb-NO" sz="1100">
                <a:latin typeface="Arial" panose="020B0604020202020204" pitchFamily="34" charset="0"/>
                <a:ea typeface="ＭＳ Ｐゴシック" panose="020B0600070205080204" pitchFamily="34" charset="-128"/>
                <a:cs typeface="Calibri" panose="020F0502020204030204" pitchFamily="34" charset="0"/>
              </a:rPr>
              <a:t>Trosspråkets plassering: Sensorisk trosspråk tilhører den grønne trosspråksfamilien.</a:t>
            </a:r>
          </a:p>
          <a:p>
            <a:r>
              <a:rPr lang="nb-NO" altLang="nb-NO" sz="1100">
                <a:latin typeface="Arial" panose="020B0604020202020204" pitchFamily="34" charset="0"/>
                <a:ea typeface="ＭＳ Ｐゴシック" panose="020B0600070205080204" pitchFamily="34" charset="-128"/>
                <a:cs typeface="Calibri" panose="020F0502020204030204" pitchFamily="34" charset="0"/>
              </a:rPr>
              <a:t>Avhengig av hvilket nabospråk det sensoriske trosspråket lener seg mot, viser det seg i en mer symbolsk eller rasjonell variant. Kristne med et sensorisk språk erfarer Gud gjennom sine fem sanser og uttrykker sin tro gjennom sansene. Styrken er en velutviklet evne til å bruke sansene, inkludert evnen til å glede seg over alt Gud har skapt. Faren er at den troende kan bli avhengig av det lystbetonte (hedonisme). </a:t>
            </a:r>
          </a:p>
          <a:p>
            <a:r>
              <a:rPr lang="nb-NO" altLang="nb-NO" sz="1100">
                <a:latin typeface="Arial" panose="020B0604020202020204" pitchFamily="34" charset="0"/>
                <a:ea typeface="ＭＳ Ｐゴシック" panose="020B0600070205080204" pitchFamily="34" charset="-128"/>
                <a:cs typeface="Calibri" panose="020F0502020204030204" pitchFamily="34" charset="0"/>
              </a:rPr>
              <a:t>Kristne med dette trosspråket kan andre se på som verdslige. Ting sensoriske synes har dyp åndelig betydning, ser andre på som kjedelig rutine. Jack er Christians mentor. Et eksempel på et sensorisk uttrykk for troen er quilttjenesten i menigheten til Jack. Quilting er lappeteknikk. Konferansedeltaker Michelles sønn Tim var blitt alvorlig syk. Jack oppfordret til forbønn, og en quilt ble laget til formålet. De som ville delta i forbønnen, sydde sine knuter slik at det etter hvert ble en quilt som Michelle tok rundt seg på flyreisen og pakket Tim inn i da hun kom til sykehuset. Quilten- et symbol på forbønn.</a:t>
            </a:r>
          </a:p>
          <a:p>
            <a:r>
              <a:rPr lang="nb-NO" altLang="nb-NO" sz="1100">
                <a:latin typeface="Arial" panose="020B0604020202020204" pitchFamily="34" charset="0"/>
                <a:ea typeface="ＭＳ Ｐゴシック" panose="020B0600070205080204" pitchFamily="34" charset="-128"/>
                <a:cs typeface="Calibri" panose="020F0502020204030204" pitchFamily="34" charset="0"/>
              </a:rPr>
              <a:t>Jack og Christian, restaurant, kelner Danielle, fortalte hovmesteren om Danielle</a:t>
            </a:r>
          </a:p>
          <a:p>
            <a:r>
              <a:rPr lang="nb-NO" altLang="nb-NO" sz="1100">
                <a:latin typeface="Arial" panose="020B0604020202020204" pitchFamily="34" charset="0"/>
                <a:ea typeface="ＭＳ Ｐゴシック" panose="020B0600070205080204" pitchFamily="34" charset="-128"/>
                <a:cs typeface="Calibri" panose="020F0502020204030204" pitchFamily="34" charset="0"/>
              </a:rPr>
              <a:t>Tro erfares og uttrykkes gjennom sansene. Tro er ikke en ting, sansene noe annet. Det indre som troen uttrykkes gjennom sansene. Bruker gjerne Kristuskrans, rosenkrans, gripekors. Ikon. Lettere å be når du holder noe. Kroppslig/fysisk trosliv. </a:t>
            </a:r>
          </a:p>
          <a:p>
            <a:r>
              <a:rPr lang="nb-NO" altLang="nb-NO" sz="1100">
                <a:latin typeface="Arial" panose="020B0604020202020204" pitchFamily="34" charset="0"/>
                <a:ea typeface="ＭＳ Ｐゴシック" panose="020B0600070205080204" pitchFamily="34" charset="-128"/>
                <a:cs typeface="Calibri" panose="020F0502020204030204" pitchFamily="34" charset="0"/>
              </a:rPr>
              <a:t>Glede seg over Guds gjerninger</a:t>
            </a:r>
          </a:p>
          <a:p>
            <a:r>
              <a:rPr lang="nb-NO" altLang="nb-NO" sz="1100">
                <a:latin typeface="Arial" panose="020B0604020202020204" pitchFamily="34" charset="0"/>
                <a:ea typeface="ＭＳ Ｐゴシック" panose="020B0600070205080204" pitchFamily="34" charset="-128"/>
                <a:cs typeface="Calibri" panose="020F0502020204030204" pitchFamily="34" charset="0"/>
              </a:rPr>
              <a:t>Går inn i bibelfortellingene med sine fem sanser, Jesusmeditasjon: Hvordan smakte fisken og brødet som mettet fem tusen? Sal 19,2: </a:t>
            </a:r>
            <a:r>
              <a:rPr lang="nb-NO" altLang="nb-NO" sz="1100">
                <a:latin typeface="Arial" panose="020B0604020202020204" pitchFamily="34" charset="0"/>
                <a:ea typeface="ＭＳ Ｐゴシック" panose="020B0600070205080204" pitchFamily="34" charset="-128"/>
                <a:cs typeface="Arial" panose="020B0604020202020204" pitchFamily="34" charset="0"/>
              </a:rPr>
              <a:t>Himmelen forkynner Guds herlighet, hvelvingen forteller om hans henders verk. </a:t>
            </a:r>
          </a:p>
          <a:p>
            <a:r>
              <a:rPr lang="nb-NO" altLang="nb-NO" sz="1100">
                <a:latin typeface="Arial" panose="020B0604020202020204" pitchFamily="34" charset="0"/>
                <a:ea typeface="ＭＳ Ｐゴシック" panose="020B0600070205080204" pitchFamily="34" charset="-128"/>
                <a:cs typeface="Arial" panose="020B0604020202020204" pitchFamily="34" charset="0"/>
              </a:rPr>
              <a:t>Kan være svært kreative. Kan være følsomme for atmosfæren i et møte.</a:t>
            </a:r>
            <a:endParaRPr lang="nb-NO" altLang="nb-NO" sz="1100">
              <a:latin typeface="Arial" panose="020B0604020202020204" pitchFamily="34" charset="0"/>
              <a:ea typeface="ＭＳ Ｐゴシック" panose="020B0600070205080204" pitchFamily="34" charset="-128"/>
              <a:cs typeface="Calibri" panose="020F0502020204030204" pitchFamily="34" charset="0"/>
            </a:endParaRPr>
          </a:p>
          <a:p>
            <a:endParaRPr lang="nb-NO" altLang="nb-NO" sz="1100">
              <a:latin typeface="Arial" panose="020B0604020202020204" pitchFamily="34" charset="0"/>
              <a:ea typeface="ＭＳ Ｐゴシック" panose="020B0600070205080204" pitchFamily="34" charset="-128"/>
              <a:cs typeface="Arial" panose="020B0604020202020204" pitchFamily="34" charset="0"/>
            </a:endParaRPr>
          </a:p>
        </p:txBody>
      </p:sp>
      <p:sp>
        <p:nvSpPr>
          <p:cNvPr id="31749" name="Plassholder for lysbildenummer 3">
            <a:extLst>
              <a:ext uri="{FF2B5EF4-FFF2-40B4-BE49-F238E27FC236}">
                <a16:creationId xmlns:a16="http://schemas.microsoft.com/office/drawing/2014/main" id="{61A2F099-5100-48AF-95CA-C32AD762E3F6}"/>
              </a:ext>
            </a:extLst>
          </p:cNvPr>
          <p:cNvSpPr txBox="1">
            <a:spLocks noGrp="1"/>
          </p:cNvSpPr>
          <p:nvPr/>
        </p:nvSpPr>
        <p:spPr bwMode="auto">
          <a:xfrm>
            <a:off x="4114451" y="9039784"/>
            <a:ext cx="3148882" cy="476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855" tIns="47928" rIns="95855" bIns="47928" anchor="b"/>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FA1BB81-F639-4FAB-A47B-5DEA3E060DA8}" type="slidenum">
              <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548199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Plassholder for lysbilde 1">
            <a:extLst>
              <a:ext uri="{FF2B5EF4-FFF2-40B4-BE49-F238E27FC236}">
                <a16:creationId xmlns:a16="http://schemas.microsoft.com/office/drawing/2014/main" id="{07369EAE-ED28-41E5-91F9-625E03CB1C36}"/>
              </a:ext>
            </a:extLst>
          </p:cNvPr>
          <p:cNvSpPr>
            <a:spLocks noGrp="1" noRot="1" noChangeAspect="1"/>
          </p:cNvSpPr>
          <p:nvPr>
            <p:ph type="sldImg"/>
          </p:nvPr>
        </p:nvSpPr>
        <p:spPr>
          <a:ln/>
        </p:spPr>
      </p:sp>
      <p:sp>
        <p:nvSpPr>
          <p:cNvPr id="30723" name="Plassholder for notater 2">
            <a:extLst>
              <a:ext uri="{FF2B5EF4-FFF2-40B4-BE49-F238E27FC236}">
                <a16:creationId xmlns:a16="http://schemas.microsoft.com/office/drawing/2014/main" id="{FC3F8B8E-7428-44BA-BF88-6BB4F773A1E9}"/>
              </a:ext>
            </a:extLst>
          </p:cNvPr>
          <p:cNvSpPr>
            <a:spLocks noGrp="1"/>
          </p:cNvSpPr>
          <p:nvPr>
            <p:ph type="body" idx="1"/>
          </p:nvPr>
        </p:nvSpPr>
        <p:spPr>
          <a:xfrm>
            <a:off x="710076" y="4861156"/>
            <a:ext cx="5683914" cy="481368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b-NO" altLang="nb-NO">
                <a:latin typeface="Arial" panose="020B0604020202020204" pitchFamily="34" charset="0"/>
                <a:ea typeface="ＭＳ Ｐゴシック" panose="020B0600070205080204" pitchFamily="34" charset="-128"/>
              </a:rPr>
              <a:t>Her ser du mange antenner. Bildene uttrykker at antennene er ulike. Poenget med antennene er jo å ta inn signaler, få kontakt. Det fins mange ord som prøver å uttrykke hvordan kristne har best kontakt Gud: kanal, stil, måte på møte Gud på, antenne, sacred pathways og trosspråk.</a:t>
            </a:r>
          </a:p>
          <a:p>
            <a:r>
              <a:rPr lang="nb-NO" altLang="nb-NO">
                <a:latin typeface="Arial" panose="020B0604020202020204" pitchFamily="34" charset="0"/>
                <a:ea typeface="ＭＳ Ｐゴシック" panose="020B0600070205080204" pitchFamily="34" charset="-128"/>
              </a:rPr>
              <a:t>En antenne kan bare motta. Det foregår en enveiskommunikasjon. Et språk, derimot, gjelder toveiskommunikasjon. Du lytter og du snakker. </a:t>
            </a:r>
          </a:p>
          <a:p>
            <a:r>
              <a:rPr lang="nb-NO" altLang="nb-NO">
                <a:latin typeface="Arial" panose="020B0604020202020204" pitchFamily="34" charset="0"/>
                <a:ea typeface="ＭＳ Ｐゴシック" panose="020B0600070205080204" pitchFamily="34" charset="-128"/>
              </a:rPr>
              <a:t>Gud kommuniserer på alle trosspråk, men jeg lytter og snakker lettest på ett  eller to av disse språkene. Jeg har fått ett, kanskje to, trosspråk. Når jeg bruker det, opplever jeg at Gud er nærmest. Objektivt sett er ikke Gud nærmere meg, men jeg erfarer at han er nær.</a:t>
            </a:r>
          </a:p>
          <a:p>
            <a:r>
              <a:rPr lang="nb-NO" altLang="nb-NO">
                <a:latin typeface="Arial" panose="020B0604020202020204" pitchFamily="34" charset="0"/>
                <a:ea typeface="ＭＳ Ｐゴシック" panose="020B0600070205080204" pitchFamily="34" charset="-128"/>
              </a:rPr>
              <a:t>Det er et trosspråk som er det letteste og mest naturlige for meg. Det er gjennom det språket at jeg erfarer at Gud er spesielt nær. Det kan gjerne sammenliknes med et morsmål. Noen er oppdratt tospråklig. Hvor jeg lever, lærer noen både norsk og samisk i oppveksten, men nesten alle vokser opp med ett morsmål. Jeg har lært andre språk, og jeg kan kommunisere på andre språk, men jeg er mest hjemme i norsk bokmål. Det har jeg ikke valgt, men fått.</a:t>
            </a:r>
          </a:p>
          <a:p>
            <a:r>
              <a:rPr lang="nb-NO" altLang="nb-NO">
                <a:latin typeface="Arial" panose="020B0604020202020204" pitchFamily="34" charset="0"/>
                <a:ea typeface="ＭＳ Ｐゴシック" panose="020B0600070205080204" pitchFamily="34" charset="-128"/>
              </a:rPr>
              <a:t>Trosspråk er ikke en personlighetsprofil. Du er ikke en asket om du har et asketisk trosspråk. Du er ikke rasjonell om du har et rasjonelt trosspråk. Du er heller ikke mystisk og du har et mystisk trosspråk.</a:t>
            </a:r>
          </a:p>
          <a:p>
            <a:r>
              <a:rPr lang="nb-NO" altLang="nb-NO">
                <a:latin typeface="Arial" panose="020B0604020202020204" pitchFamily="34" charset="0"/>
                <a:ea typeface="ＭＳ Ｐゴシック" panose="020B0600070205080204" pitchFamily="34" charset="-128"/>
              </a:rPr>
              <a:t>Trosspråk handler om hvordan du lettest erfarer Gud, verken mer eller mindre enn det.</a:t>
            </a:r>
          </a:p>
        </p:txBody>
      </p:sp>
      <p:sp>
        <p:nvSpPr>
          <p:cNvPr id="30724" name="Plassholder for lysbildenummer 3">
            <a:extLst>
              <a:ext uri="{FF2B5EF4-FFF2-40B4-BE49-F238E27FC236}">
                <a16:creationId xmlns:a16="http://schemas.microsoft.com/office/drawing/2014/main" id="{E6F4613E-C83E-4FAB-83AC-CBB3E7989CA6}"/>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panose="020B0604020202020204" pitchFamily="34" charset="0"/>
                <a:ea typeface="ＭＳ Ｐゴシック" panose="020B0600070205080204" pitchFamily="34" charset="-128"/>
              </a:defRPr>
            </a:lvl1pPr>
            <a:lvl2pPr marL="39312440" indent="-38838598" eaLnBrk="0" hangingPunct="0">
              <a:defRPr sz="2500">
                <a:solidFill>
                  <a:schemeClr val="tx1"/>
                </a:solidFill>
                <a:latin typeface="Arial" panose="020B0604020202020204" pitchFamily="34" charset="0"/>
                <a:ea typeface="ＭＳ Ｐゴシック" panose="020B0600070205080204" pitchFamily="34" charset="-128"/>
              </a:defRPr>
            </a:lvl2pPr>
            <a:lvl3pPr eaLnBrk="0" hangingPunct="0">
              <a:defRPr sz="2500">
                <a:solidFill>
                  <a:schemeClr val="tx1"/>
                </a:solidFill>
                <a:latin typeface="Arial" panose="020B0604020202020204" pitchFamily="34" charset="0"/>
                <a:ea typeface="ＭＳ Ｐゴシック" panose="020B0600070205080204" pitchFamily="34" charset="-128"/>
              </a:defRPr>
            </a:lvl3pPr>
            <a:lvl4pPr eaLnBrk="0" hangingPunct="0">
              <a:defRPr sz="2500">
                <a:solidFill>
                  <a:schemeClr val="tx1"/>
                </a:solidFill>
                <a:latin typeface="Arial" panose="020B0604020202020204" pitchFamily="34" charset="0"/>
                <a:ea typeface="ＭＳ Ｐゴシック" panose="020B0600070205080204" pitchFamily="34" charset="-128"/>
              </a:defRPr>
            </a:lvl4pPr>
            <a:lvl5pPr eaLnBrk="0" hangingPunct="0">
              <a:defRPr sz="2500">
                <a:solidFill>
                  <a:schemeClr val="tx1"/>
                </a:solidFill>
                <a:latin typeface="Arial" panose="020B0604020202020204" pitchFamily="34" charset="0"/>
                <a:ea typeface="ＭＳ Ｐゴシック" panose="020B0600070205080204" pitchFamily="34" charset="-128"/>
              </a:defRPr>
            </a:lvl5pPr>
            <a:lvl6pPr marL="473842"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6pPr>
            <a:lvl7pPr marL="947684"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7pPr>
            <a:lvl8pPr marL="1421526"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8pPr>
            <a:lvl9pPr marL="1895368"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9pPr>
          </a:lstStyle>
          <a:p>
            <a:pPr eaLnBrk="1" hangingPunct="1"/>
            <a:fld id="{E9415FF2-AAFC-49D6-AE1A-5E28D68F46F3}" type="slidenum">
              <a:rPr lang="nb-NO" altLang="nb-NO" sz="1200"/>
              <a:pPr eaLnBrk="1" hangingPunct="1"/>
              <a:t>6</a:t>
            </a:fld>
            <a:endParaRPr lang="nb-NO" altLang="nb-NO"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E5425382-EA19-48F6-8203-EF64846F0EE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39759947" indent="-39282676">
              <a:spcBef>
                <a:spcPct val="30000"/>
              </a:spcBef>
              <a:defRPr sz="1200">
                <a:solidFill>
                  <a:schemeClr val="tx1"/>
                </a:solidFill>
                <a:latin typeface="Arial" panose="020B0604020202020204" pitchFamily="34" charset="0"/>
                <a:ea typeface="ＭＳ Ｐゴシック" panose="020B0600070205080204" pitchFamily="34" charset="-128"/>
              </a:defRPr>
            </a:lvl2pPr>
            <a:lvl3pPr marL="1196469" indent="-23699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75385" indent="-236990">
              <a:spcBef>
                <a:spcPct val="30000"/>
              </a:spcBef>
              <a:defRPr sz="1200">
                <a:solidFill>
                  <a:schemeClr val="tx1"/>
                </a:solidFill>
                <a:latin typeface="Arial" panose="020B0604020202020204" pitchFamily="34" charset="0"/>
                <a:ea typeface="ＭＳ Ｐゴシック" panose="020B0600070205080204" pitchFamily="34" charset="-128"/>
              </a:defRPr>
            </a:lvl4pPr>
            <a:lvl5pPr marL="2154302" indent="-236990">
              <a:spcBef>
                <a:spcPct val="30000"/>
              </a:spcBef>
              <a:defRPr sz="1200">
                <a:solidFill>
                  <a:schemeClr val="tx1"/>
                </a:solidFill>
                <a:latin typeface="Arial" panose="020B0604020202020204" pitchFamily="34" charset="0"/>
                <a:ea typeface="ＭＳ Ｐゴシック" panose="020B0600070205080204" pitchFamily="34" charset="-128"/>
              </a:defRPr>
            </a:lvl5pPr>
            <a:lvl6pPr marL="2628281" indent="-23699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102260" indent="-23699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576240" indent="-23699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4050219" indent="-23699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19BBF33-55C4-46E7-AA5A-7D984BA88D3E}" type="slidenum">
              <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3795" name="Plassholder for lysbilde 1">
            <a:extLst>
              <a:ext uri="{FF2B5EF4-FFF2-40B4-BE49-F238E27FC236}">
                <a16:creationId xmlns:a16="http://schemas.microsoft.com/office/drawing/2014/main" id="{C6AE0DAE-13D7-4143-AA23-FAC48F2327CE}"/>
              </a:ext>
            </a:extLst>
          </p:cNvPr>
          <p:cNvSpPr>
            <a:spLocks noGrp="1" noRot="1" noChangeAspect="1" noChangeArrowheads="1" noTextEdit="1"/>
          </p:cNvSpPr>
          <p:nvPr>
            <p:ph type="sldImg"/>
          </p:nvPr>
        </p:nvSpPr>
        <p:spPr>
          <a:xfrm>
            <a:off x="460375" y="635000"/>
            <a:ext cx="6343650" cy="3568700"/>
          </a:xfrm>
          <a:ln/>
        </p:spPr>
      </p:sp>
      <p:sp>
        <p:nvSpPr>
          <p:cNvPr id="33796" name="Plassholder for notater 2">
            <a:extLst>
              <a:ext uri="{FF2B5EF4-FFF2-40B4-BE49-F238E27FC236}">
                <a16:creationId xmlns:a16="http://schemas.microsoft.com/office/drawing/2014/main" id="{269072B7-C0F5-47F7-AA46-70969236657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n-NO" altLang="nb-NO">
                <a:latin typeface="Arial" panose="020B0604020202020204" pitchFamily="34" charset="0"/>
                <a:ea typeface="ＭＳ Ｐゴシック" panose="020B0600070205080204" pitchFamily="34" charset="-128"/>
                <a:cs typeface="Arial" panose="020B0604020202020204" pitchFamily="34" charset="0"/>
              </a:rPr>
              <a:t>Rasjonelt:</a:t>
            </a:r>
          </a:p>
          <a:p>
            <a:r>
              <a:rPr lang="nn-NO" altLang="nb-NO">
                <a:latin typeface="Arial" panose="020B0604020202020204" pitchFamily="34" charset="0"/>
                <a:ea typeface="ＭＳ Ｐゴシック" panose="020B0600070205080204" pitchFamily="34" charset="-128"/>
                <a:cs typeface="Calibri" panose="020F0502020204030204" pitchFamily="34" charset="0"/>
              </a:rPr>
              <a:t>Trosspråkets plassering: </a:t>
            </a:r>
            <a:endParaRPr lang="nn-NO" altLang="nb-NO">
              <a:latin typeface="Arial" panose="020B0604020202020204" pitchFamily="34" charset="0"/>
              <a:ea typeface="ＭＳ Ｐゴシック" panose="020B0600070205080204" pitchFamily="34" charset="-128"/>
              <a:cs typeface="Arial" panose="020B0604020202020204" pitchFamily="34" charset="0"/>
            </a:endParaRPr>
          </a:p>
          <a:p>
            <a:r>
              <a:rPr lang="nn-NO" altLang="nb-NO">
                <a:latin typeface="Arial" panose="020B0604020202020204" pitchFamily="34" charset="0"/>
                <a:ea typeface="ＭＳ Ｐゴシック" panose="020B0600070205080204" pitchFamily="34" charset="-128"/>
                <a:cs typeface="Arial" panose="020B0604020202020204" pitchFamily="34" charset="0"/>
              </a:rPr>
              <a:t>Ord 3,19: </a:t>
            </a:r>
            <a:r>
              <a:rPr lang="nb-NO" altLang="nb-NO">
                <a:latin typeface="Arial" panose="020B0604020202020204" pitchFamily="34" charset="0"/>
                <a:ea typeface="ＭＳ Ｐゴシック" panose="020B0600070205080204" pitchFamily="34" charset="-128"/>
                <a:cs typeface="Arial" panose="020B0604020202020204" pitchFamily="34" charset="0"/>
              </a:rPr>
              <a:t>Herren grunnla jorden med visdom,</a:t>
            </a:r>
            <a:br>
              <a:rPr lang="nb-NO" altLang="nb-NO">
                <a:latin typeface="Arial" panose="020B0604020202020204" pitchFamily="34" charset="0"/>
                <a:ea typeface="ＭＳ Ｐゴシック" panose="020B0600070205080204" pitchFamily="34" charset="-128"/>
                <a:cs typeface="Arial" panose="020B0604020202020204" pitchFamily="34" charset="0"/>
              </a:rPr>
            </a:br>
            <a:r>
              <a:rPr lang="nb-NO" altLang="nb-NO">
                <a:latin typeface="Arial" panose="020B0604020202020204" pitchFamily="34" charset="0"/>
                <a:ea typeface="ＭＳ Ｐゴシック" panose="020B0600070205080204" pitchFamily="34" charset="-128"/>
                <a:cs typeface="Arial" panose="020B0604020202020204" pitchFamily="34" charset="0"/>
              </a:rPr>
              <a:t>        med kyndighet reiste han himmelen.</a:t>
            </a:r>
          </a:p>
          <a:p>
            <a:r>
              <a:rPr lang="nb-NO" altLang="nb-NO">
                <a:latin typeface="Arial" panose="020B0604020202020204" pitchFamily="34" charset="0"/>
                <a:ea typeface="ＭＳ Ｐゴシック" panose="020B0600070205080204" pitchFamily="34" charset="-128"/>
                <a:cs typeface="Arial" panose="020B0604020202020204" pitchFamily="34" charset="0"/>
              </a:rPr>
              <a:t>Vingene: sensorisk eller læremotivert</a:t>
            </a:r>
            <a:r>
              <a:rPr lang="nn-NO" altLang="nb-NO">
                <a:latin typeface="Arial" panose="020B0604020202020204" pitchFamily="34" charset="0"/>
                <a:ea typeface="ＭＳ Ｐゴシック" panose="020B0600070205080204" pitchFamily="34" charset="-128"/>
                <a:cs typeface="Arial" panose="020B0604020202020204" pitchFamily="34" charset="0"/>
              </a:rPr>
              <a:t> </a:t>
            </a:r>
          </a:p>
          <a:p>
            <a:endParaRPr lang="nn-NO" altLang="nb-NO">
              <a:latin typeface="Arial" panose="020B0604020202020204" pitchFamily="34" charset="0"/>
              <a:ea typeface="ＭＳ Ｐゴシック" panose="020B0600070205080204" pitchFamily="34" charset="-128"/>
            </a:endParaRPr>
          </a:p>
        </p:txBody>
      </p:sp>
      <p:sp>
        <p:nvSpPr>
          <p:cNvPr id="33797" name="Plassholder for lysbildenummer 3">
            <a:extLst>
              <a:ext uri="{FF2B5EF4-FFF2-40B4-BE49-F238E27FC236}">
                <a16:creationId xmlns:a16="http://schemas.microsoft.com/office/drawing/2014/main" id="{5F3C30C5-960E-4C2A-84E9-62C9BE42660E}"/>
              </a:ext>
            </a:extLst>
          </p:cNvPr>
          <p:cNvSpPr txBox="1">
            <a:spLocks noGrp="1"/>
          </p:cNvSpPr>
          <p:nvPr/>
        </p:nvSpPr>
        <p:spPr bwMode="auto">
          <a:xfrm>
            <a:off x="4114451" y="9039784"/>
            <a:ext cx="3148882" cy="476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855" tIns="47928" rIns="95855" bIns="47928" anchor="b"/>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018CC1-C072-4ABE-9DD4-74ADC4B82C15}" type="slidenum">
              <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5039048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E5425382-EA19-48F6-8203-EF64846F0EE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39759947" indent="-39282676">
              <a:spcBef>
                <a:spcPct val="30000"/>
              </a:spcBef>
              <a:defRPr sz="1200">
                <a:solidFill>
                  <a:schemeClr val="tx1"/>
                </a:solidFill>
                <a:latin typeface="Arial" panose="020B0604020202020204" pitchFamily="34" charset="0"/>
                <a:ea typeface="ＭＳ Ｐゴシック" panose="020B0600070205080204" pitchFamily="34" charset="-128"/>
              </a:defRPr>
            </a:lvl2pPr>
            <a:lvl3pPr marL="1196469" indent="-23699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75385" indent="-236990">
              <a:spcBef>
                <a:spcPct val="30000"/>
              </a:spcBef>
              <a:defRPr sz="1200">
                <a:solidFill>
                  <a:schemeClr val="tx1"/>
                </a:solidFill>
                <a:latin typeface="Arial" panose="020B0604020202020204" pitchFamily="34" charset="0"/>
                <a:ea typeface="ＭＳ Ｐゴシック" panose="020B0600070205080204" pitchFamily="34" charset="-128"/>
              </a:defRPr>
            </a:lvl4pPr>
            <a:lvl5pPr marL="2154302" indent="-236990">
              <a:spcBef>
                <a:spcPct val="30000"/>
              </a:spcBef>
              <a:defRPr sz="1200">
                <a:solidFill>
                  <a:schemeClr val="tx1"/>
                </a:solidFill>
                <a:latin typeface="Arial" panose="020B0604020202020204" pitchFamily="34" charset="0"/>
                <a:ea typeface="ＭＳ Ｐゴシック" panose="020B0600070205080204" pitchFamily="34" charset="-128"/>
              </a:defRPr>
            </a:lvl5pPr>
            <a:lvl6pPr marL="2628281" indent="-23699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102260" indent="-23699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576240" indent="-23699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4050219" indent="-23699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19BBF33-55C4-46E7-AA5A-7D984BA88D3E}" type="slidenum">
              <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3795" name="Plassholder for lysbilde 1">
            <a:extLst>
              <a:ext uri="{FF2B5EF4-FFF2-40B4-BE49-F238E27FC236}">
                <a16:creationId xmlns:a16="http://schemas.microsoft.com/office/drawing/2014/main" id="{C6AE0DAE-13D7-4143-AA23-FAC48F2327CE}"/>
              </a:ext>
            </a:extLst>
          </p:cNvPr>
          <p:cNvSpPr>
            <a:spLocks noGrp="1" noRot="1" noChangeAspect="1" noChangeArrowheads="1" noTextEdit="1"/>
          </p:cNvSpPr>
          <p:nvPr>
            <p:ph type="sldImg"/>
          </p:nvPr>
        </p:nvSpPr>
        <p:spPr>
          <a:xfrm>
            <a:off x="460375" y="635000"/>
            <a:ext cx="6343650" cy="3568700"/>
          </a:xfrm>
          <a:ln/>
        </p:spPr>
      </p:sp>
      <p:sp>
        <p:nvSpPr>
          <p:cNvPr id="33796" name="Plassholder for notater 2">
            <a:extLst>
              <a:ext uri="{FF2B5EF4-FFF2-40B4-BE49-F238E27FC236}">
                <a16:creationId xmlns:a16="http://schemas.microsoft.com/office/drawing/2014/main" id="{269072B7-C0F5-47F7-AA46-70969236657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n-NO" altLang="nb-NO">
                <a:latin typeface="Arial" panose="020B0604020202020204" pitchFamily="34" charset="0"/>
                <a:ea typeface="ＭＳ Ｐゴシック" panose="020B0600070205080204" pitchFamily="34" charset="-128"/>
                <a:cs typeface="Arial" panose="020B0604020202020204" pitchFamily="34" charset="0"/>
              </a:rPr>
              <a:t>Rasjonelt:</a:t>
            </a:r>
          </a:p>
          <a:p>
            <a:r>
              <a:rPr lang="nn-NO" altLang="nb-NO">
                <a:latin typeface="Arial" panose="020B0604020202020204" pitchFamily="34" charset="0"/>
                <a:ea typeface="ＭＳ Ｐゴシック" panose="020B0600070205080204" pitchFamily="34" charset="-128"/>
                <a:cs typeface="Calibri" panose="020F0502020204030204" pitchFamily="34" charset="0"/>
              </a:rPr>
              <a:t>Trosspråkets plassering: </a:t>
            </a:r>
            <a:endParaRPr lang="nn-NO" altLang="nb-NO">
              <a:latin typeface="Arial" panose="020B0604020202020204" pitchFamily="34" charset="0"/>
              <a:ea typeface="ＭＳ Ｐゴシック" panose="020B0600070205080204" pitchFamily="34" charset="-128"/>
              <a:cs typeface="Arial" panose="020B0604020202020204" pitchFamily="34" charset="0"/>
            </a:endParaRPr>
          </a:p>
          <a:p>
            <a:r>
              <a:rPr lang="nn-NO" altLang="nb-NO">
                <a:latin typeface="Arial" panose="020B0604020202020204" pitchFamily="34" charset="0"/>
                <a:ea typeface="ＭＳ Ｐゴシック" panose="020B0600070205080204" pitchFamily="34" charset="-128"/>
                <a:cs typeface="Arial" panose="020B0604020202020204" pitchFamily="34" charset="0"/>
              </a:rPr>
              <a:t>Ord 3,19: </a:t>
            </a:r>
            <a:r>
              <a:rPr lang="nb-NO" altLang="nb-NO">
                <a:latin typeface="Arial" panose="020B0604020202020204" pitchFamily="34" charset="0"/>
                <a:ea typeface="ＭＳ Ｐゴシック" panose="020B0600070205080204" pitchFamily="34" charset="-128"/>
                <a:cs typeface="Arial" panose="020B0604020202020204" pitchFamily="34" charset="0"/>
              </a:rPr>
              <a:t>Herren grunnla jorden med visdom,</a:t>
            </a:r>
            <a:br>
              <a:rPr lang="nb-NO" altLang="nb-NO">
                <a:latin typeface="Arial" panose="020B0604020202020204" pitchFamily="34" charset="0"/>
                <a:ea typeface="ＭＳ Ｐゴシック" panose="020B0600070205080204" pitchFamily="34" charset="-128"/>
                <a:cs typeface="Arial" panose="020B0604020202020204" pitchFamily="34" charset="0"/>
              </a:rPr>
            </a:br>
            <a:r>
              <a:rPr lang="nb-NO" altLang="nb-NO">
                <a:latin typeface="Arial" panose="020B0604020202020204" pitchFamily="34" charset="0"/>
                <a:ea typeface="ＭＳ Ｐゴシック" panose="020B0600070205080204" pitchFamily="34" charset="-128"/>
                <a:cs typeface="Arial" panose="020B0604020202020204" pitchFamily="34" charset="0"/>
              </a:rPr>
              <a:t>        med kyndighet reiste han himmelen.</a:t>
            </a:r>
          </a:p>
          <a:p>
            <a:r>
              <a:rPr lang="nb-NO" altLang="nb-NO">
                <a:latin typeface="Arial" panose="020B0604020202020204" pitchFamily="34" charset="0"/>
                <a:ea typeface="ＭＳ Ｐゴシック" panose="020B0600070205080204" pitchFamily="34" charset="-128"/>
                <a:cs typeface="Arial" panose="020B0604020202020204" pitchFamily="34" charset="0"/>
              </a:rPr>
              <a:t>Vingene: sensorisk eller læremotivert</a:t>
            </a:r>
            <a:r>
              <a:rPr lang="nn-NO" altLang="nb-NO">
                <a:latin typeface="Arial" panose="020B0604020202020204" pitchFamily="34" charset="0"/>
                <a:ea typeface="ＭＳ Ｐゴシック" panose="020B0600070205080204" pitchFamily="34" charset="-128"/>
                <a:cs typeface="Arial" panose="020B0604020202020204" pitchFamily="34" charset="0"/>
              </a:rPr>
              <a:t> </a:t>
            </a:r>
          </a:p>
          <a:p>
            <a:endParaRPr lang="nn-NO" altLang="nb-NO">
              <a:latin typeface="Arial" panose="020B0604020202020204" pitchFamily="34" charset="0"/>
              <a:ea typeface="ＭＳ Ｐゴシック" panose="020B0600070205080204" pitchFamily="34" charset="-128"/>
            </a:endParaRPr>
          </a:p>
        </p:txBody>
      </p:sp>
      <p:sp>
        <p:nvSpPr>
          <p:cNvPr id="33797" name="Plassholder for lysbildenummer 3">
            <a:extLst>
              <a:ext uri="{FF2B5EF4-FFF2-40B4-BE49-F238E27FC236}">
                <a16:creationId xmlns:a16="http://schemas.microsoft.com/office/drawing/2014/main" id="{5F3C30C5-960E-4C2A-84E9-62C9BE42660E}"/>
              </a:ext>
            </a:extLst>
          </p:cNvPr>
          <p:cNvSpPr txBox="1">
            <a:spLocks noGrp="1"/>
          </p:cNvSpPr>
          <p:nvPr/>
        </p:nvSpPr>
        <p:spPr bwMode="auto">
          <a:xfrm>
            <a:off x="4114451" y="9039784"/>
            <a:ext cx="3148882" cy="476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855" tIns="47928" rIns="95855" bIns="47928" anchor="b"/>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018CC1-C072-4ABE-9DD4-74ADC4B82C15}" type="slidenum">
              <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6672823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E5425382-EA19-48F6-8203-EF64846F0EE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39759947" indent="-39282676">
              <a:spcBef>
                <a:spcPct val="30000"/>
              </a:spcBef>
              <a:defRPr sz="1200">
                <a:solidFill>
                  <a:schemeClr val="tx1"/>
                </a:solidFill>
                <a:latin typeface="Arial" panose="020B0604020202020204" pitchFamily="34" charset="0"/>
                <a:ea typeface="ＭＳ Ｐゴシック" panose="020B0600070205080204" pitchFamily="34" charset="-128"/>
              </a:defRPr>
            </a:lvl2pPr>
            <a:lvl3pPr marL="1196469" indent="-23699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75385" indent="-236990">
              <a:spcBef>
                <a:spcPct val="30000"/>
              </a:spcBef>
              <a:defRPr sz="1200">
                <a:solidFill>
                  <a:schemeClr val="tx1"/>
                </a:solidFill>
                <a:latin typeface="Arial" panose="020B0604020202020204" pitchFamily="34" charset="0"/>
                <a:ea typeface="ＭＳ Ｐゴシック" panose="020B0600070205080204" pitchFamily="34" charset="-128"/>
              </a:defRPr>
            </a:lvl4pPr>
            <a:lvl5pPr marL="2154302" indent="-236990">
              <a:spcBef>
                <a:spcPct val="30000"/>
              </a:spcBef>
              <a:defRPr sz="1200">
                <a:solidFill>
                  <a:schemeClr val="tx1"/>
                </a:solidFill>
                <a:latin typeface="Arial" panose="020B0604020202020204" pitchFamily="34" charset="0"/>
                <a:ea typeface="ＭＳ Ｐゴシック" panose="020B0600070205080204" pitchFamily="34" charset="-128"/>
              </a:defRPr>
            </a:lvl5pPr>
            <a:lvl6pPr marL="2628281" indent="-23699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102260" indent="-23699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576240" indent="-23699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4050219" indent="-23699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19BBF33-55C4-46E7-AA5A-7D984BA88D3E}" type="slidenum">
              <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3795" name="Plassholder for lysbilde 1">
            <a:extLst>
              <a:ext uri="{FF2B5EF4-FFF2-40B4-BE49-F238E27FC236}">
                <a16:creationId xmlns:a16="http://schemas.microsoft.com/office/drawing/2014/main" id="{C6AE0DAE-13D7-4143-AA23-FAC48F2327CE}"/>
              </a:ext>
            </a:extLst>
          </p:cNvPr>
          <p:cNvSpPr>
            <a:spLocks noGrp="1" noRot="1" noChangeAspect="1" noChangeArrowheads="1" noTextEdit="1"/>
          </p:cNvSpPr>
          <p:nvPr>
            <p:ph type="sldImg"/>
          </p:nvPr>
        </p:nvSpPr>
        <p:spPr>
          <a:xfrm>
            <a:off x="460375" y="635000"/>
            <a:ext cx="6343650" cy="3568700"/>
          </a:xfrm>
          <a:ln/>
        </p:spPr>
      </p:sp>
      <p:sp>
        <p:nvSpPr>
          <p:cNvPr id="33796" name="Plassholder for notater 2">
            <a:extLst>
              <a:ext uri="{FF2B5EF4-FFF2-40B4-BE49-F238E27FC236}">
                <a16:creationId xmlns:a16="http://schemas.microsoft.com/office/drawing/2014/main" id="{269072B7-C0F5-47F7-AA46-70969236657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n-NO" altLang="nb-NO">
                <a:latin typeface="Arial" panose="020B0604020202020204" pitchFamily="34" charset="0"/>
                <a:ea typeface="ＭＳ Ｐゴシック" panose="020B0600070205080204" pitchFamily="34" charset="-128"/>
                <a:cs typeface="Arial" panose="020B0604020202020204" pitchFamily="34" charset="0"/>
              </a:rPr>
              <a:t>Rasjonelt:</a:t>
            </a:r>
          </a:p>
          <a:p>
            <a:r>
              <a:rPr lang="nn-NO" altLang="nb-NO">
                <a:latin typeface="Arial" panose="020B0604020202020204" pitchFamily="34" charset="0"/>
                <a:ea typeface="ＭＳ Ｐゴシック" panose="020B0600070205080204" pitchFamily="34" charset="-128"/>
                <a:cs typeface="Calibri" panose="020F0502020204030204" pitchFamily="34" charset="0"/>
              </a:rPr>
              <a:t>Trosspråkets plassering: </a:t>
            </a:r>
            <a:endParaRPr lang="nn-NO" altLang="nb-NO">
              <a:latin typeface="Arial" panose="020B0604020202020204" pitchFamily="34" charset="0"/>
              <a:ea typeface="ＭＳ Ｐゴシック" panose="020B0600070205080204" pitchFamily="34" charset="-128"/>
              <a:cs typeface="Arial" panose="020B0604020202020204" pitchFamily="34" charset="0"/>
            </a:endParaRPr>
          </a:p>
          <a:p>
            <a:r>
              <a:rPr lang="nn-NO" altLang="nb-NO">
                <a:latin typeface="Arial" panose="020B0604020202020204" pitchFamily="34" charset="0"/>
                <a:ea typeface="ＭＳ Ｐゴシック" panose="020B0600070205080204" pitchFamily="34" charset="-128"/>
                <a:cs typeface="Arial" panose="020B0604020202020204" pitchFamily="34" charset="0"/>
              </a:rPr>
              <a:t>Ord 3,19: </a:t>
            </a:r>
            <a:r>
              <a:rPr lang="nb-NO" altLang="nb-NO">
                <a:latin typeface="Arial" panose="020B0604020202020204" pitchFamily="34" charset="0"/>
                <a:ea typeface="ＭＳ Ｐゴシック" panose="020B0600070205080204" pitchFamily="34" charset="-128"/>
                <a:cs typeface="Arial" panose="020B0604020202020204" pitchFamily="34" charset="0"/>
              </a:rPr>
              <a:t>Herren grunnla jorden med visdom,</a:t>
            </a:r>
            <a:br>
              <a:rPr lang="nb-NO" altLang="nb-NO">
                <a:latin typeface="Arial" panose="020B0604020202020204" pitchFamily="34" charset="0"/>
                <a:ea typeface="ＭＳ Ｐゴシック" panose="020B0600070205080204" pitchFamily="34" charset="-128"/>
                <a:cs typeface="Arial" panose="020B0604020202020204" pitchFamily="34" charset="0"/>
              </a:rPr>
            </a:br>
            <a:r>
              <a:rPr lang="nb-NO" altLang="nb-NO">
                <a:latin typeface="Arial" panose="020B0604020202020204" pitchFamily="34" charset="0"/>
                <a:ea typeface="ＭＳ Ｐゴシック" panose="020B0600070205080204" pitchFamily="34" charset="-128"/>
                <a:cs typeface="Arial" panose="020B0604020202020204" pitchFamily="34" charset="0"/>
              </a:rPr>
              <a:t>        med kyndighet reiste han himmelen.</a:t>
            </a:r>
          </a:p>
          <a:p>
            <a:r>
              <a:rPr lang="nb-NO" altLang="nb-NO">
                <a:latin typeface="Arial" panose="020B0604020202020204" pitchFamily="34" charset="0"/>
                <a:ea typeface="ＭＳ Ｐゴシック" panose="020B0600070205080204" pitchFamily="34" charset="-128"/>
                <a:cs typeface="Arial" panose="020B0604020202020204" pitchFamily="34" charset="0"/>
              </a:rPr>
              <a:t>Vingene: sensorisk eller læremotivert</a:t>
            </a:r>
            <a:r>
              <a:rPr lang="nn-NO" altLang="nb-NO">
                <a:latin typeface="Arial" panose="020B0604020202020204" pitchFamily="34" charset="0"/>
                <a:ea typeface="ＭＳ Ｐゴシック" panose="020B0600070205080204" pitchFamily="34" charset="-128"/>
                <a:cs typeface="Arial" panose="020B0604020202020204" pitchFamily="34" charset="0"/>
              </a:rPr>
              <a:t> </a:t>
            </a:r>
          </a:p>
          <a:p>
            <a:endParaRPr lang="nn-NO" altLang="nb-NO">
              <a:latin typeface="Arial" panose="020B0604020202020204" pitchFamily="34" charset="0"/>
              <a:ea typeface="ＭＳ Ｐゴシック" panose="020B0600070205080204" pitchFamily="34" charset="-128"/>
            </a:endParaRPr>
          </a:p>
        </p:txBody>
      </p:sp>
      <p:sp>
        <p:nvSpPr>
          <p:cNvPr id="33797" name="Plassholder for lysbildenummer 3">
            <a:extLst>
              <a:ext uri="{FF2B5EF4-FFF2-40B4-BE49-F238E27FC236}">
                <a16:creationId xmlns:a16="http://schemas.microsoft.com/office/drawing/2014/main" id="{5F3C30C5-960E-4C2A-84E9-62C9BE42660E}"/>
              </a:ext>
            </a:extLst>
          </p:cNvPr>
          <p:cNvSpPr txBox="1">
            <a:spLocks noGrp="1"/>
          </p:cNvSpPr>
          <p:nvPr/>
        </p:nvSpPr>
        <p:spPr bwMode="auto">
          <a:xfrm>
            <a:off x="4114451" y="9039784"/>
            <a:ext cx="3148882" cy="476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855" tIns="47928" rIns="95855" bIns="47928" anchor="b"/>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018CC1-C072-4ABE-9DD4-74ADC4B82C15}" type="slidenum">
              <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0413132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E5425382-EA19-48F6-8203-EF64846F0EE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39759947" indent="-39282676">
              <a:spcBef>
                <a:spcPct val="30000"/>
              </a:spcBef>
              <a:defRPr sz="1200">
                <a:solidFill>
                  <a:schemeClr val="tx1"/>
                </a:solidFill>
                <a:latin typeface="Arial" panose="020B0604020202020204" pitchFamily="34" charset="0"/>
                <a:ea typeface="ＭＳ Ｐゴシック" panose="020B0600070205080204" pitchFamily="34" charset="-128"/>
              </a:defRPr>
            </a:lvl2pPr>
            <a:lvl3pPr marL="1196469" indent="-23699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75385" indent="-236990">
              <a:spcBef>
                <a:spcPct val="30000"/>
              </a:spcBef>
              <a:defRPr sz="1200">
                <a:solidFill>
                  <a:schemeClr val="tx1"/>
                </a:solidFill>
                <a:latin typeface="Arial" panose="020B0604020202020204" pitchFamily="34" charset="0"/>
                <a:ea typeface="ＭＳ Ｐゴシック" panose="020B0600070205080204" pitchFamily="34" charset="-128"/>
              </a:defRPr>
            </a:lvl4pPr>
            <a:lvl5pPr marL="2154302" indent="-236990">
              <a:spcBef>
                <a:spcPct val="30000"/>
              </a:spcBef>
              <a:defRPr sz="1200">
                <a:solidFill>
                  <a:schemeClr val="tx1"/>
                </a:solidFill>
                <a:latin typeface="Arial" panose="020B0604020202020204" pitchFamily="34" charset="0"/>
                <a:ea typeface="ＭＳ Ｐゴシック" panose="020B0600070205080204" pitchFamily="34" charset="-128"/>
              </a:defRPr>
            </a:lvl5pPr>
            <a:lvl6pPr marL="2628281" indent="-23699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102260" indent="-23699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576240" indent="-23699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4050219" indent="-23699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19BBF33-55C4-46E7-AA5A-7D984BA88D3E}" type="slidenum">
              <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3795" name="Plassholder for lysbilde 1">
            <a:extLst>
              <a:ext uri="{FF2B5EF4-FFF2-40B4-BE49-F238E27FC236}">
                <a16:creationId xmlns:a16="http://schemas.microsoft.com/office/drawing/2014/main" id="{C6AE0DAE-13D7-4143-AA23-FAC48F2327CE}"/>
              </a:ext>
            </a:extLst>
          </p:cNvPr>
          <p:cNvSpPr>
            <a:spLocks noGrp="1" noRot="1" noChangeAspect="1" noChangeArrowheads="1" noTextEdit="1"/>
          </p:cNvSpPr>
          <p:nvPr>
            <p:ph type="sldImg"/>
          </p:nvPr>
        </p:nvSpPr>
        <p:spPr>
          <a:xfrm>
            <a:off x="460375" y="635000"/>
            <a:ext cx="6343650" cy="3568700"/>
          </a:xfrm>
          <a:ln/>
        </p:spPr>
      </p:sp>
      <p:sp>
        <p:nvSpPr>
          <p:cNvPr id="33796" name="Plassholder for notater 2">
            <a:extLst>
              <a:ext uri="{FF2B5EF4-FFF2-40B4-BE49-F238E27FC236}">
                <a16:creationId xmlns:a16="http://schemas.microsoft.com/office/drawing/2014/main" id="{269072B7-C0F5-47F7-AA46-70969236657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n-NO" altLang="nb-NO">
                <a:latin typeface="Arial" panose="020B0604020202020204" pitchFamily="34" charset="0"/>
                <a:ea typeface="ＭＳ Ｐゴシック" panose="020B0600070205080204" pitchFamily="34" charset="-128"/>
                <a:cs typeface="Arial" panose="020B0604020202020204" pitchFamily="34" charset="0"/>
              </a:rPr>
              <a:t>Rasjonelt:</a:t>
            </a:r>
          </a:p>
          <a:p>
            <a:r>
              <a:rPr lang="nn-NO" altLang="nb-NO">
                <a:latin typeface="Arial" panose="020B0604020202020204" pitchFamily="34" charset="0"/>
                <a:ea typeface="ＭＳ Ｐゴシック" panose="020B0600070205080204" pitchFamily="34" charset="-128"/>
                <a:cs typeface="Calibri" panose="020F0502020204030204" pitchFamily="34" charset="0"/>
              </a:rPr>
              <a:t>Trosspråkets plassering: </a:t>
            </a:r>
            <a:endParaRPr lang="nn-NO" altLang="nb-NO">
              <a:latin typeface="Arial" panose="020B0604020202020204" pitchFamily="34" charset="0"/>
              <a:ea typeface="ＭＳ Ｐゴシック" panose="020B0600070205080204" pitchFamily="34" charset="-128"/>
              <a:cs typeface="Arial" panose="020B0604020202020204" pitchFamily="34" charset="0"/>
            </a:endParaRPr>
          </a:p>
          <a:p>
            <a:r>
              <a:rPr lang="nn-NO" altLang="nb-NO">
                <a:latin typeface="Arial" panose="020B0604020202020204" pitchFamily="34" charset="0"/>
                <a:ea typeface="ＭＳ Ｐゴシック" panose="020B0600070205080204" pitchFamily="34" charset="-128"/>
                <a:cs typeface="Arial" panose="020B0604020202020204" pitchFamily="34" charset="0"/>
              </a:rPr>
              <a:t>Ord 3,19: </a:t>
            </a:r>
            <a:r>
              <a:rPr lang="nb-NO" altLang="nb-NO">
                <a:latin typeface="Arial" panose="020B0604020202020204" pitchFamily="34" charset="0"/>
                <a:ea typeface="ＭＳ Ｐゴシック" panose="020B0600070205080204" pitchFamily="34" charset="-128"/>
                <a:cs typeface="Arial" panose="020B0604020202020204" pitchFamily="34" charset="0"/>
              </a:rPr>
              <a:t>Herren grunnla jorden med visdom,</a:t>
            </a:r>
            <a:br>
              <a:rPr lang="nb-NO" altLang="nb-NO">
                <a:latin typeface="Arial" panose="020B0604020202020204" pitchFamily="34" charset="0"/>
                <a:ea typeface="ＭＳ Ｐゴシック" panose="020B0600070205080204" pitchFamily="34" charset="-128"/>
                <a:cs typeface="Arial" panose="020B0604020202020204" pitchFamily="34" charset="0"/>
              </a:rPr>
            </a:br>
            <a:r>
              <a:rPr lang="nb-NO" altLang="nb-NO">
                <a:latin typeface="Arial" panose="020B0604020202020204" pitchFamily="34" charset="0"/>
                <a:ea typeface="ＭＳ Ｐゴシック" panose="020B0600070205080204" pitchFamily="34" charset="-128"/>
                <a:cs typeface="Arial" panose="020B0604020202020204" pitchFamily="34" charset="0"/>
              </a:rPr>
              <a:t>        med kyndighet reiste han himmelen.</a:t>
            </a:r>
          </a:p>
          <a:p>
            <a:r>
              <a:rPr lang="nb-NO" altLang="nb-NO">
                <a:latin typeface="Arial" panose="020B0604020202020204" pitchFamily="34" charset="0"/>
                <a:ea typeface="ＭＳ Ｐゴシック" panose="020B0600070205080204" pitchFamily="34" charset="-128"/>
                <a:cs typeface="Arial" panose="020B0604020202020204" pitchFamily="34" charset="0"/>
              </a:rPr>
              <a:t>Vingene: sensorisk eller læremotivert</a:t>
            </a:r>
            <a:r>
              <a:rPr lang="nn-NO" altLang="nb-NO">
                <a:latin typeface="Arial" panose="020B0604020202020204" pitchFamily="34" charset="0"/>
                <a:ea typeface="ＭＳ Ｐゴシック" panose="020B0600070205080204" pitchFamily="34" charset="-128"/>
                <a:cs typeface="Arial" panose="020B0604020202020204" pitchFamily="34" charset="0"/>
              </a:rPr>
              <a:t> </a:t>
            </a:r>
          </a:p>
          <a:p>
            <a:endParaRPr lang="nn-NO" altLang="nb-NO">
              <a:latin typeface="Arial" panose="020B0604020202020204" pitchFamily="34" charset="0"/>
              <a:ea typeface="ＭＳ Ｐゴシック" panose="020B0600070205080204" pitchFamily="34" charset="-128"/>
            </a:endParaRPr>
          </a:p>
        </p:txBody>
      </p:sp>
      <p:sp>
        <p:nvSpPr>
          <p:cNvPr id="33797" name="Plassholder for lysbildenummer 3">
            <a:extLst>
              <a:ext uri="{FF2B5EF4-FFF2-40B4-BE49-F238E27FC236}">
                <a16:creationId xmlns:a16="http://schemas.microsoft.com/office/drawing/2014/main" id="{5F3C30C5-960E-4C2A-84E9-62C9BE42660E}"/>
              </a:ext>
            </a:extLst>
          </p:cNvPr>
          <p:cNvSpPr txBox="1">
            <a:spLocks noGrp="1"/>
          </p:cNvSpPr>
          <p:nvPr/>
        </p:nvSpPr>
        <p:spPr bwMode="auto">
          <a:xfrm>
            <a:off x="4114451" y="9039784"/>
            <a:ext cx="3148882" cy="476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855" tIns="47928" rIns="95855" bIns="47928" anchor="b"/>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018CC1-C072-4ABE-9DD4-74ADC4B82C15}" type="slidenum">
              <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6247208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Plassholder for lysbilde 1">
            <a:extLst>
              <a:ext uri="{FF2B5EF4-FFF2-40B4-BE49-F238E27FC236}">
                <a16:creationId xmlns:a16="http://schemas.microsoft.com/office/drawing/2014/main" id="{9CBD0212-E7BF-46DE-BC9B-860261BE9C15}"/>
              </a:ext>
            </a:extLst>
          </p:cNvPr>
          <p:cNvSpPr>
            <a:spLocks noGrp="1" noRot="1" noChangeAspect="1"/>
          </p:cNvSpPr>
          <p:nvPr>
            <p:ph type="sldImg"/>
          </p:nvPr>
        </p:nvSpPr>
        <p:spPr>
          <a:ln/>
        </p:spPr>
      </p:sp>
      <p:sp>
        <p:nvSpPr>
          <p:cNvPr id="36867" name="Plassholder for notater 2">
            <a:extLst>
              <a:ext uri="{FF2B5EF4-FFF2-40B4-BE49-F238E27FC236}">
                <a16:creationId xmlns:a16="http://schemas.microsoft.com/office/drawing/2014/main" id="{FFBE1AC5-A245-4C49-94AE-C211A812471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b-NO" altLang="nb-NO" dirty="0">
                <a:latin typeface="Arial" panose="020B0604020202020204" pitchFamily="34" charset="0"/>
                <a:ea typeface="ＭＳ Ｐゴシック" panose="020B0600070205080204" pitchFamily="34" charset="-128"/>
              </a:rPr>
              <a:t>De tre grensespråkene som består av to farger.</a:t>
            </a:r>
          </a:p>
          <a:p>
            <a:r>
              <a:rPr lang="nb-NO" altLang="nb-NO" dirty="0">
                <a:latin typeface="Arial" panose="020B0604020202020204" pitchFamily="34" charset="0"/>
                <a:ea typeface="ＭＳ Ｐゴシック" panose="020B0600070205080204" pitchFamily="34" charset="-128"/>
              </a:rPr>
              <a:t>En kjerneverdi (en side ved Gud) er sentralt i hvert av språkene.</a:t>
            </a:r>
          </a:p>
          <a:p>
            <a:endParaRPr lang="nb-NO" altLang="nb-NO" dirty="0">
              <a:latin typeface="Arial" panose="020B0604020202020204" pitchFamily="34" charset="0"/>
              <a:ea typeface="ＭＳ Ｐゴシック" panose="020B0600070205080204" pitchFamily="34" charset="-128"/>
            </a:endParaRPr>
          </a:p>
          <a:p>
            <a:endParaRPr lang="nb-NO" altLang="nb-NO" dirty="0">
              <a:latin typeface="Arial" panose="020B0604020202020204" pitchFamily="34" charset="0"/>
              <a:ea typeface="ＭＳ Ｐゴシック" panose="020B0600070205080204" pitchFamily="34" charset="-128"/>
            </a:endParaRPr>
          </a:p>
        </p:txBody>
      </p:sp>
      <p:sp>
        <p:nvSpPr>
          <p:cNvPr id="4" name="Plassholder for lysbildenummer 3">
            <a:extLst>
              <a:ext uri="{FF2B5EF4-FFF2-40B4-BE49-F238E27FC236}">
                <a16:creationId xmlns:a16="http://schemas.microsoft.com/office/drawing/2014/main" id="{DB032626-CCB7-46C0-84A1-1194C38ED2FF}"/>
              </a:ext>
            </a:extLst>
          </p:cNvPr>
          <p:cNvSpPr>
            <a:spLocks noGrp="1"/>
          </p:cNvSpPr>
          <p:nvPr>
            <p:ph type="sldNum" sz="quarter" idx="5"/>
          </p:nvPr>
        </p:nvSpPr>
        <p:spPr/>
        <p:txBody>
          <a:bodyPr/>
          <a:lstStyle>
            <a:lvl1pPr eaLnBrk="0" hangingPunct="0">
              <a:defRPr sz="2600">
                <a:solidFill>
                  <a:schemeClr val="tx1"/>
                </a:solidFill>
                <a:latin typeface="Arial" panose="020B0604020202020204" pitchFamily="34" charset="0"/>
                <a:ea typeface="ＭＳ Ｐゴシック" panose="020B0600070205080204" pitchFamily="34" charset="-128"/>
              </a:defRPr>
            </a:lvl1pPr>
            <a:lvl2pPr marL="40755207" indent="-40263975" eaLnBrk="0" hangingPunct="0">
              <a:defRPr sz="2600">
                <a:solidFill>
                  <a:schemeClr val="tx1"/>
                </a:solidFill>
                <a:latin typeface="Arial" panose="020B0604020202020204" pitchFamily="34" charset="0"/>
                <a:ea typeface="ＭＳ Ｐゴシック" panose="020B0600070205080204" pitchFamily="34" charset="-128"/>
              </a:defRPr>
            </a:lvl2pPr>
            <a:lvl3pPr eaLnBrk="0" hangingPunct="0">
              <a:defRPr sz="2600">
                <a:solidFill>
                  <a:schemeClr val="tx1"/>
                </a:solidFill>
                <a:latin typeface="Arial" panose="020B0604020202020204" pitchFamily="34" charset="0"/>
                <a:ea typeface="ＭＳ Ｐゴシック" panose="020B0600070205080204" pitchFamily="34" charset="-128"/>
              </a:defRPr>
            </a:lvl3pPr>
            <a:lvl4pPr eaLnBrk="0" hangingPunct="0">
              <a:defRPr sz="2600">
                <a:solidFill>
                  <a:schemeClr val="tx1"/>
                </a:solidFill>
                <a:latin typeface="Arial" panose="020B0604020202020204" pitchFamily="34" charset="0"/>
                <a:ea typeface="ＭＳ Ｐゴシック" panose="020B0600070205080204" pitchFamily="34" charset="-128"/>
              </a:defRPr>
            </a:lvl4pPr>
            <a:lvl5pPr eaLnBrk="0" hangingPunct="0">
              <a:defRPr sz="2600">
                <a:solidFill>
                  <a:schemeClr val="tx1"/>
                </a:solidFill>
                <a:latin typeface="Arial" panose="020B0604020202020204" pitchFamily="34" charset="0"/>
                <a:ea typeface="ＭＳ Ｐゴシック" panose="020B0600070205080204" pitchFamily="34" charset="-128"/>
              </a:defRPr>
            </a:lvl5pPr>
            <a:lvl6pPr marL="491232" eaLnBrk="0" fontAlgn="base" hangingPunct="0">
              <a:spcBef>
                <a:spcPct val="0"/>
              </a:spcBef>
              <a:spcAft>
                <a:spcPct val="0"/>
              </a:spcAft>
              <a:defRPr sz="2600">
                <a:solidFill>
                  <a:schemeClr val="tx1"/>
                </a:solidFill>
                <a:latin typeface="Arial" panose="020B0604020202020204" pitchFamily="34" charset="0"/>
                <a:ea typeface="ＭＳ Ｐゴシック" panose="020B0600070205080204" pitchFamily="34" charset="-128"/>
              </a:defRPr>
            </a:lvl6pPr>
            <a:lvl7pPr marL="982464" eaLnBrk="0" fontAlgn="base" hangingPunct="0">
              <a:spcBef>
                <a:spcPct val="0"/>
              </a:spcBef>
              <a:spcAft>
                <a:spcPct val="0"/>
              </a:spcAft>
              <a:defRPr sz="2600">
                <a:solidFill>
                  <a:schemeClr val="tx1"/>
                </a:solidFill>
                <a:latin typeface="Arial" panose="020B0604020202020204" pitchFamily="34" charset="0"/>
                <a:ea typeface="ＭＳ Ｐゴシック" panose="020B0600070205080204" pitchFamily="34" charset="-128"/>
              </a:defRPr>
            </a:lvl7pPr>
            <a:lvl8pPr marL="1473696" eaLnBrk="0" fontAlgn="base" hangingPunct="0">
              <a:spcBef>
                <a:spcPct val="0"/>
              </a:spcBef>
              <a:spcAft>
                <a:spcPct val="0"/>
              </a:spcAft>
              <a:defRPr sz="2600">
                <a:solidFill>
                  <a:schemeClr val="tx1"/>
                </a:solidFill>
                <a:latin typeface="Arial" panose="020B0604020202020204" pitchFamily="34" charset="0"/>
                <a:ea typeface="ＭＳ Ｐゴシック" panose="020B0600070205080204" pitchFamily="34" charset="-128"/>
              </a:defRPr>
            </a:lvl8pPr>
            <a:lvl9pPr marL="1964928" eaLnBrk="0" fontAlgn="base" hangingPunct="0">
              <a:spcBef>
                <a:spcPct val="0"/>
              </a:spcBef>
              <a:spcAft>
                <a:spcPct val="0"/>
              </a:spcAft>
              <a:defRPr sz="2600">
                <a:solidFill>
                  <a:schemeClr val="tx1"/>
                </a:solidFill>
                <a:latin typeface="Arial" panose="020B0604020202020204" pitchFamily="34" charset="0"/>
                <a:ea typeface="ＭＳ Ｐゴシック" panose="020B0600070205080204" pitchFamily="34" charset="-128"/>
              </a:defRPr>
            </a:lvl9pPr>
          </a:lstStyle>
          <a:p>
            <a:pPr marL="0" marR="0" lvl="0" indent="0" algn="r" defTabSz="947958" rtl="0" eaLnBrk="1" fontAlgn="base" latinLnBrk="0" hangingPunct="1">
              <a:lnSpc>
                <a:spcPct val="100000"/>
              </a:lnSpc>
              <a:spcBef>
                <a:spcPct val="0"/>
              </a:spcBef>
              <a:spcAft>
                <a:spcPct val="0"/>
              </a:spcAft>
              <a:buClrTx/>
              <a:buSzTx/>
              <a:buFontTx/>
              <a:buNone/>
              <a:tabLst/>
              <a:defRPr/>
            </a:pPr>
            <a:fld id="{47028998-5DE5-47F2-9A9A-B28E14D384E5}" type="slidenum">
              <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47958" rtl="0" eaLnBrk="1" fontAlgn="base" latinLnBrk="0" hangingPunct="1">
                <a:lnSpc>
                  <a:spcPct val="100000"/>
                </a:lnSpc>
                <a:spcBef>
                  <a:spcPct val="0"/>
                </a:spcBef>
                <a:spcAft>
                  <a:spcPct val="0"/>
                </a:spcAft>
                <a:buClrTx/>
                <a:buSzTx/>
                <a:buFontTx/>
                <a:buNone/>
                <a:tabLst/>
                <a:defRPr/>
              </a:pPr>
              <a:t>45</a:t>
            </a:fld>
            <a:endPar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6929656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B18524C-A098-4955-87E8-B167287A0D40}" type="slidenum">
              <a:rPr kumimoji="0" lang="nb-NO" altLang="nb-NO"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7901460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2A26E764-BDD6-4FB8-86F6-CC03BDD9EE3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panose="020B0604020202020204" pitchFamily="34" charset="0"/>
                <a:ea typeface="ＭＳ Ｐゴシック" panose="020B0600070205080204" pitchFamily="34" charset="-128"/>
              </a:defRPr>
            </a:lvl1pPr>
            <a:lvl2pPr marL="39323819" indent="-38849840" eaLnBrk="0" hangingPunct="0">
              <a:defRPr sz="2500">
                <a:solidFill>
                  <a:schemeClr val="tx1"/>
                </a:solidFill>
                <a:latin typeface="Arial" panose="020B0604020202020204" pitchFamily="34" charset="0"/>
                <a:ea typeface="ＭＳ Ｐゴシック" panose="020B0600070205080204" pitchFamily="34" charset="-128"/>
              </a:defRPr>
            </a:lvl2pPr>
            <a:lvl3pPr eaLnBrk="0" hangingPunct="0">
              <a:defRPr sz="2500">
                <a:solidFill>
                  <a:schemeClr val="tx1"/>
                </a:solidFill>
                <a:latin typeface="Arial" panose="020B0604020202020204" pitchFamily="34" charset="0"/>
                <a:ea typeface="ＭＳ Ｐゴシック" panose="020B0600070205080204" pitchFamily="34" charset="-128"/>
              </a:defRPr>
            </a:lvl3pPr>
            <a:lvl4pPr eaLnBrk="0" hangingPunct="0">
              <a:defRPr sz="2500">
                <a:solidFill>
                  <a:schemeClr val="tx1"/>
                </a:solidFill>
                <a:latin typeface="Arial" panose="020B0604020202020204" pitchFamily="34" charset="0"/>
                <a:ea typeface="ＭＳ Ｐゴシック" panose="020B0600070205080204" pitchFamily="34" charset="-128"/>
              </a:defRPr>
            </a:lvl4pPr>
            <a:lvl5pPr eaLnBrk="0" hangingPunct="0">
              <a:defRPr sz="2500">
                <a:solidFill>
                  <a:schemeClr val="tx1"/>
                </a:solidFill>
                <a:latin typeface="Arial" panose="020B0604020202020204" pitchFamily="34" charset="0"/>
                <a:ea typeface="ＭＳ Ｐゴシック" panose="020B0600070205080204" pitchFamily="34" charset="-128"/>
              </a:defRPr>
            </a:lvl5pPr>
            <a:lvl6pPr marL="473979"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6pPr>
            <a:lvl7pPr marL="947958"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7pPr>
            <a:lvl8pPr marL="1421938"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8pPr>
            <a:lvl9pPr marL="1895917"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896B9AF-7F39-4D5D-9214-CACF9666C7F0}" type="slidenum">
              <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1203" name="Plassholder for lysbilde 1">
            <a:extLst>
              <a:ext uri="{FF2B5EF4-FFF2-40B4-BE49-F238E27FC236}">
                <a16:creationId xmlns:a16="http://schemas.microsoft.com/office/drawing/2014/main" id="{7D40C4FA-A2DA-444F-88CD-F44DA9DF76CC}"/>
              </a:ext>
            </a:extLst>
          </p:cNvPr>
          <p:cNvSpPr>
            <a:spLocks noGrp="1" noRot="1" noChangeAspect="1" noChangeArrowheads="1" noTextEdit="1"/>
          </p:cNvSpPr>
          <p:nvPr>
            <p:ph type="sldImg"/>
          </p:nvPr>
        </p:nvSpPr>
        <p:spPr>
          <a:ln/>
        </p:spPr>
      </p:sp>
      <p:sp>
        <p:nvSpPr>
          <p:cNvPr id="51204" name="Plassholder for notater 2">
            <a:extLst>
              <a:ext uri="{FF2B5EF4-FFF2-40B4-BE49-F238E27FC236}">
                <a16:creationId xmlns:a16="http://schemas.microsoft.com/office/drawing/2014/main" id="{79A1C58B-09BA-4531-8D59-67D8D57A6B6E}"/>
              </a:ext>
            </a:extLst>
          </p:cNvPr>
          <p:cNvSpPr>
            <a:spLocks noGrp="1"/>
          </p:cNvSpPr>
          <p:nvPr>
            <p:ph type="body" idx="1"/>
          </p:nvPr>
        </p:nvSpPr>
        <p:spPr>
          <a:xfrm>
            <a:off x="726665" y="4794049"/>
            <a:ext cx="5811662" cy="454689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b-NO" altLang="nb-NO" sz="11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51205" name="Plassholder for lysbildenummer 3">
            <a:extLst>
              <a:ext uri="{FF2B5EF4-FFF2-40B4-BE49-F238E27FC236}">
                <a16:creationId xmlns:a16="http://schemas.microsoft.com/office/drawing/2014/main" id="{09E54514-4027-40DF-B7E8-57B3D02ADC67}"/>
              </a:ext>
            </a:extLst>
          </p:cNvPr>
          <p:cNvSpPr txBox="1">
            <a:spLocks noGrp="1"/>
          </p:cNvSpPr>
          <p:nvPr/>
        </p:nvSpPr>
        <p:spPr bwMode="auto">
          <a:xfrm>
            <a:off x="4114451" y="9039784"/>
            <a:ext cx="3148882" cy="476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855" tIns="47928" rIns="95855" bIns="47928"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2ED958-F0FB-499C-9063-1228CCA02283}" type="slidenum">
              <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800528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2A26E764-BDD6-4FB8-86F6-CC03BDD9EE3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panose="020B0604020202020204" pitchFamily="34" charset="0"/>
                <a:ea typeface="ＭＳ Ｐゴシック" panose="020B0600070205080204" pitchFamily="34" charset="-128"/>
              </a:defRPr>
            </a:lvl1pPr>
            <a:lvl2pPr marL="39323819" indent="-38849840" eaLnBrk="0" hangingPunct="0">
              <a:defRPr sz="2500">
                <a:solidFill>
                  <a:schemeClr val="tx1"/>
                </a:solidFill>
                <a:latin typeface="Arial" panose="020B0604020202020204" pitchFamily="34" charset="0"/>
                <a:ea typeface="ＭＳ Ｐゴシック" panose="020B0600070205080204" pitchFamily="34" charset="-128"/>
              </a:defRPr>
            </a:lvl2pPr>
            <a:lvl3pPr eaLnBrk="0" hangingPunct="0">
              <a:defRPr sz="2500">
                <a:solidFill>
                  <a:schemeClr val="tx1"/>
                </a:solidFill>
                <a:latin typeface="Arial" panose="020B0604020202020204" pitchFamily="34" charset="0"/>
                <a:ea typeface="ＭＳ Ｐゴシック" panose="020B0600070205080204" pitchFamily="34" charset="-128"/>
              </a:defRPr>
            </a:lvl3pPr>
            <a:lvl4pPr eaLnBrk="0" hangingPunct="0">
              <a:defRPr sz="2500">
                <a:solidFill>
                  <a:schemeClr val="tx1"/>
                </a:solidFill>
                <a:latin typeface="Arial" panose="020B0604020202020204" pitchFamily="34" charset="0"/>
                <a:ea typeface="ＭＳ Ｐゴシック" panose="020B0600070205080204" pitchFamily="34" charset="-128"/>
              </a:defRPr>
            </a:lvl4pPr>
            <a:lvl5pPr eaLnBrk="0" hangingPunct="0">
              <a:defRPr sz="2500">
                <a:solidFill>
                  <a:schemeClr val="tx1"/>
                </a:solidFill>
                <a:latin typeface="Arial" panose="020B0604020202020204" pitchFamily="34" charset="0"/>
                <a:ea typeface="ＭＳ Ｐゴシック" panose="020B0600070205080204" pitchFamily="34" charset="-128"/>
              </a:defRPr>
            </a:lvl5pPr>
            <a:lvl6pPr marL="473979"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6pPr>
            <a:lvl7pPr marL="947958"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7pPr>
            <a:lvl8pPr marL="1421938"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8pPr>
            <a:lvl9pPr marL="1895917"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896B9AF-7F39-4D5D-9214-CACF9666C7F0}" type="slidenum">
              <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1203" name="Plassholder for lysbilde 1">
            <a:extLst>
              <a:ext uri="{FF2B5EF4-FFF2-40B4-BE49-F238E27FC236}">
                <a16:creationId xmlns:a16="http://schemas.microsoft.com/office/drawing/2014/main" id="{7D40C4FA-A2DA-444F-88CD-F44DA9DF76CC}"/>
              </a:ext>
            </a:extLst>
          </p:cNvPr>
          <p:cNvSpPr>
            <a:spLocks noGrp="1" noRot="1" noChangeAspect="1" noChangeArrowheads="1" noTextEdit="1"/>
          </p:cNvSpPr>
          <p:nvPr>
            <p:ph type="sldImg"/>
          </p:nvPr>
        </p:nvSpPr>
        <p:spPr>
          <a:ln/>
        </p:spPr>
      </p:sp>
      <p:sp>
        <p:nvSpPr>
          <p:cNvPr id="51204" name="Plassholder for notater 2">
            <a:extLst>
              <a:ext uri="{FF2B5EF4-FFF2-40B4-BE49-F238E27FC236}">
                <a16:creationId xmlns:a16="http://schemas.microsoft.com/office/drawing/2014/main" id="{79A1C58B-09BA-4531-8D59-67D8D57A6B6E}"/>
              </a:ext>
            </a:extLst>
          </p:cNvPr>
          <p:cNvSpPr>
            <a:spLocks noGrp="1"/>
          </p:cNvSpPr>
          <p:nvPr>
            <p:ph type="body" idx="1"/>
          </p:nvPr>
        </p:nvSpPr>
        <p:spPr>
          <a:xfrm>
            <a:off x="726665" y="4794049"/>
            <a:ext cx="5811662" cy="454689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n-NO" altLang="nb-NO" sz="1100" dirty="0">
                <a:latin typeface="Calibri" panose="020F0502020204030204" pitchFamily="34" charset="0"/>
                <a:ea typeface="ＭＳ Ｐゴシック" panose="020B0600070205080204" pitchFamily="34" charset="-128"/>
                <a:cs typeface="Calibri" panose="020F0502020204030204" pitchFamily="34" charset="0"/>
              </a:rPr>
              <a:t>Symbolsk t</a:t>
            </a:r>
            <a:r>
              <a:rPr lang="nn-NO" altLang="nb-NO" sz="1100" dirty="0">
                <a:latin typeface="Arial" panose="020B0604020202020204" pitchFamily="34" charset="0"/>
                <a:ea typeface="ＭＳ Ｐゴシック" panose="020B0600070205080204" pitchFamily="34" charset="-128"/>
                <a:cs typeface="Calibri" panose="020F0502020204030204" pitchFamily="34" charset="0"/>
              </a:rPr>
              <a:t>rosspråks plassering: </a:t>
            </a:r>
          </a:p>
          <a:p>
            <a:r>
              <a:rPr lang="nn-NO" altLang="nb-NO" sz="1100" dirty="0" err="1">
                <a:latin typeface="Calibri" panose="020F0502020204030204" pitchFamily="34" charset="0"/>
                <a:ea typeface="ＭＳ Ｐゴシック" panose="020B0600070205080204" pitchFamily="34" charset="-128"/>
                <a:cs typeface="Calibri" panose="020F0502020204030204" pitchFamily="34" charset="0"/>
              </a:rPr>
              <a:t>Synlige</a:t>
            </a:r>
            <a:r>
              <a:rPr lang="nn-NO" altLang="nb-NO" sz="1100" dirty="0">
                <a:latin typeface="Calibri" panose="020F0502020204030204" pitchFamily="34" charset="0"/>
                <a:ea typeface="ＭＳ Ｐゴシック" panose="020B0600070205080204" pitchFamily="34" charset="-128"/>
                <a:cs typeface="Calibri" panose="020F0502020204030204" pitchFamily="34" charset="0"/>
              </a:rPr>
              <a:t> </a:t>
            </a:r>
            <a:r>
              <a:rPr lang="nn-NO" altLang="nb-NO" sz="1100" dirty="0" err="1">
                <a:latin typeface="Calibri" panose="020F0502020204030204" pitchFamily="34" charset="0"/>
                <a:ea typeface="ＭＳ Ｐゴシック" panose="020B0600070205080204" pitchFamily="34" charset="-128"/>
                <a:cs typeface="Calibri" panose="020F0502020204030204" pitchFamily="34" charset="0"/>
              </a:rPr>
              <a:t>tegn</a:t>
            </a:r>
            <a:r>
              <a:rPr lang="nn-NO" altLang="nb-NO" sz="1100" dirty="0">
                <a:latin typeface="Calibri" panose="020F0502020204030204" pitchFamily="34" charset="0"/>
                <a:ea typeface="ＭＳ Ｐゴシック" panose="020B0600070205080204" pitchFamily="34" charset="-128"/>
                <a:cs typeface="Calibri" panose="020F0502020204030204" pitchFamily="34" charset="0"/>
              </a:rPr>
              <a:t> – </a:t>
            </a:r>
            <a:r>
              <a:rPr lang="nn-NO" altLang="nb-NO" sz="1100" dirty="0" err="1">
                <a:latin typeface="Calibri" panose="020F0502020204030204" pitchFamily="34" charset="0"/>
                <a:ea typeface="ＭＳ Ｐゴシック" panose="020B0600070205080204" pitchFamily="34" charset="-128"/>
                <a:cs typeface="Calibri" panose="020F0502020204030204" pitchFamily="34" charset="0"/>
              </a:rPr>
              <a:t>usynlig</a:t>
            </a:r>
            <a:r>
              <a:rPr lang="nn-NO" altLang="nb-NO" sz="1100" dirty="0">
                <a:latin typeface="Calibri" panose="020F0502020204030204" pitchFamily="34" charset="0"/>
                <a:ea typeface="ＭＳ Ｐゴシック" panose="020B0600070205080204" pitchFamily="34" charset="-128"/>
                <a:cs typeface="Calibri" panose="020F0502020204030204" pitchFamily="34" charset="0"/>
              </a:rPr>
              <a:t> nåde</a:t>
            </a:r>
          </a:p>
          <a:p>
            <a:r>
              <a:rPr lang="nn-NO" altLang="nb-NO" sz="1100" dirty="0">
                <a:latin typeface="Calibri" panose="020F0502020204030204" pitchFamily="34" charset="0"/>
                <a:ea typeface="ＭＳ Ｐゴシック" panose="020B0600070205080204" pitchFamily="34" charset="-128"/>
              </a:rPr>
              <a:t>Setter pris på </a:t>
            </a:r>
            <a:r>
              <a:rPr lang="nn-NO" altLang="nb-NO" sz="1100" dirty="0" err="1">
                <a:latin typeface="Calibri" panose="020F0502020204030204" pitchFamily="34" charset="0"/>
                <a:ea typeface="ＭＳ Ｐゴシック" panose="020B0600070205080204" pitchFamily="34" charset="-128"/>
              </a:rPr>
              <a:t>tradisjoner</a:t>
            </a:r>
            <a:endParaRPr lang="nn-NO" altLang="nb-NO" sz="1100" dirty="0">
              <a:latin typeface="Calibri" panose="020F0502020204030204" pitchFamily="34" charset="0"/>
              <a:ea typeface="ＭＳ Ｐゴシック" panose="020B0600070205080204" pitchFamily="34" charset="-128"/>
            </a:endParaRPr>
          </a:p>
          <a:p>
            <a:endParaRPr lang="nn-NO" altLang="nb-NO" sz="1100" dirty="0">
              <a:latin typeface="Calibri" panose="020F0502020204030204" pitchFamily="34" charset="0"/>
              <a:ea typeface="ＭＳ Ｐゴシック" panose="020B0600070205080204" pitchFamily="34" charset="-128"/>
              <a:cs typeface="Calibri" panose="020F0502020204030204" pitchFamily="34" charset="0"/>
            </a:endParaRPr>
          </a:p>
          <a:p>
            <a:r>
              <a:rPr lang="nn-NO" altLang="nb-NO" sz="1100" dirty="0">
                <a:latin typeface="Arial" panose="020B0604020202020204" pitchFamily="34" charset="0"/>
                <a:ea typeface="ＭＳ Ｐゴシック" panose="020B0600070205080204" pitchFamily="34" charset="-128"/>
              </a:rPr>
              <a:t>Joh 1,14: </a:t>
            </a:r>
            <a:r>
              <a:rPr lang="nb-NO" altLang="nb-NO" sz="1100" dirty="0">
                <a:latin typeface="Arial" panose="020B0604020202020204" pitchFamily="34" charset="0"/>
                <a:ea typeface="ＭＳ Ｐゴシック" panose="020B0600070205080204" pitchFamily="34" charset="-128"/>
              </a:rPr>
              <a:t>Og Ordet ble menneske </a:t>
            </a:r>
            <a:br>
              <a:rPr lang="nb-NO" altLang="nb-NO" sz="1100" dirty="0">
                <a:latin typeface="Arial" panose="020B0604020202020204" pitchFamily="34" charset="0"/>
                <a:ea typeface="ＭＳ Ｐゴシック" panose="020B0600070205080204" pitchFamily="34" charset="-128"/>
              </a:rPr>
            </a:br>
            <a:r>
              <a:rPr lang="nb-NO" altLang="nb-NO" sz="1100" dirty="0">
                <a:latin typeface="Arial" panose="020B0604020202020204" pitchFamily="34" charset="0"/>
                <a:ea typeface="ＭＳ Ｐゴシック" panose="020B0600070205080204" pitchFamily="34" charset="-128"/>
              </a:rPr>
              <a:t>          og tok bolig iblant oss,</a:t>
            </a:r>
            <a:br>
              <a:rPr lang="nb-NO" altLang="nb-NO" sz="1100" dirty="0">
                <a:latin typeface="Arial" panose="020B0604020202020204" pitchFamily="34" charset="0"/>
                <a:ea typeface="ＭＳ Ｐゴシック" panose="020B0600070205080204" pitchFamily="34" charset="-128"/>
              </a:rPr>
            </a:br>
            <a:r>
              <a:rPr lang="nb-NO" altLang="nb-NO" sz="1100" dirty="0">
                <a:latin typeface="Arial" panose="020B0604020202020204" pitchFamily="34" charset="0"/>
                <a:ea typeface="ＭＳ Ｐゴシック" panose="020B0600070205080204" pitchFamily="34" charset="-128"/>
              </a:rPr>
              <a:t>          og vi så hans herlighet,</a:t>
            </a:r>
            <a:br>
              <a:rPr lang="nb-NO" altLang="nb-NO" sz="1100" dirty="0">
                <a:latin typeface="Arial" panose="020B0604020202020204" pitchFamily="34" charset="0"/>
                <a:ea typeface="ＭＳ Ｐゴシック" panose="020B0600070205080204" pitchFamily="34" charset="-128"/>
              </a:rPr>
            </a:br>
            <a:r>
              <a:rPr lang="nb-NO" altLang="nb-NO" sz="1100" dirty="0">
                <a:latin typeface="Arial" panose="020B0604020202020204" pitchFamily="34" charset="0"/>
                <a:ea typeface="ＭＳ Ｐゴシック" panose="020B0600070205080204" pitchFamily="34" charset="-128"/>
              </a:rPr>
              <a:t>          en herlighet som den enbårne Sønn har fra sin Far,</a:t>
            </a:r>
            <a:br>
              <a:rPr lang="nb-NO" altLang="nb-NO" sz="1100" dirty="0">
                <a:latin typeface="Arial" panose="020B0604020202020204" pitchFamily="34" charset="0"/>
                <a:ea typeface="ＭＳ Ｐゴシック" panose="020B0600070205080204" pitchFamily="34" charset="-128"/>
              </a:rPr>
            </a:br>
            <a:r>
              <a:rPr lang="nb-NO" altLang="nb-NO" sz="1100" dirty="0">
                <a:latin typeface="Arial" panose="020B0604020202020204" pitchFamily="34" charset="0"/>
                <a:ea typeface="ＭＳ Ｐゴシック" panose="020B0600070205080204" pitchFamily="34" charset="-128"/>
              </a:rPr>
              <a:t>          full av nåde og sannhet.</a:t>
            </a:r>
            <a:endParaRPr lang="nn-NO" altLang="nb-NO" sz="1100" dirty="0">
              <a:latin typeface="Arial" panose="020B0604020202020204" pitchFamily="34" charset="0"/>
              <a:ea typeface="ＭＳ Ｐゴシック" panose="020B0600070205080204" pitchFamily="34" charset="-128"/>
            </a:endParaRPr>
          </a:p>
          <a:p>
            <a:endParaRPr lang="nb-NO" altLang="nb-NO" sz="11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51205" name="Plassholder for lysbildenummer 3">
            <a:extLst>
              <a:ext uri="{FF2B5EF4-FFF2-40B4-BE49-F238E27FC236}">
                <a16:creationId xmlns:a16="http://schemas.microsoft.com/office/drawing/2014/main" id="{09E54514-4027-40DF-B7E8-57B3D02ADC67}"/>
              </a:ext>
            </a:extLst>
          </p:cNvPr>
          <p:cNvSpPr txBox="1">
            <a:spLocks noGrp="1"/>
          </p:cNvSpPr>
          <p:nvPr/>
        </p:nvSpPr>
        <p:spPr bwMode="auto">
          <a:xfrm>
            <a:off x="4114451" y="9039784"/>
            <a:ext cx="3148882" cy="476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855" tIns="47928" rIns="95855" bIns="47928"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2ED958-F0FB-499C-9063-1228CCA02283}" type="slidenum">
              <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486556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2A26E764-BDD6-4FB8-86F6-CC03BDD9EE3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panose="020B0604020202020204" pitchFamily="34" charset="0"/>
                <a:ea typeface="ＭＳ Ｐゴシック" panose="020B0600070205080204" pitchFamily="34" charset="-128"/>
              </a:defRPr>
            </a:lvl1pPr>
            <a:lvl2pPr marL="39323819" indent="-38849840" eaLnBrk="0" hangingPunct="0">
              <a:defRPr sz="2500">
                <a:solidFill>
                  <a:schemeClr val="tx1"/>
                </a:solidFill>
                <a:latin typeface="Arial" panose="020B0604020202020204" pitchFamily="34" charset="0"/>
                <a:ea typeface="ＭＳ Ｐゴシック" panose="020B0600070205080204" pitchFamily="34" charset="-128"/>
              </a:defRPr>
            </a:lvl2pPr>
            <a:lvl3pPr eaLnBrk="0" hangingPunct="0">
              <a:defRPr sz="2500">
                <a:solidFill>
                  <a:schemeClr val="tx1"/>
                </a:solidFill>
                <a:latin typeface="Arial" panose="020B0604020202020204" pitchFamily="34" charset="0"/>
                <a:ea typeface="ＭＳ Ｐゴシック" panose="020B0600070205080204" pitchFamily="34" charset="-128"/>
              </a:defRPr>
            </a:lvl3pPr>
            <a:lvl4pPr eaLnBrk="0" hangingPunct="0">
              <a:defRPr sz="2500">
                <a:solidFill>
                  <a:schemeClr val="tx1"/>
                </a:solidFill>
                <a:latin typeface="Arial" panose="020B0604020202020204" pitchFamily="34" charset="0"/>
                <a:ea typeface="ＭＳ Ｐゴシック" panose="020B0600070205080204" pitchFamily="34" charset="-128"/>
              </a:defRPr>
            </a:lvl4pPr>
            <a:lvl5pPr eaLnBrk="0" hangingPunct="0">
              <a:defRPr sz="2500">
                <a:solidFill>
                  <a:schemeClr val="tx1"/>
                </a:solidFill>
                <a:latin typeface="Arial" panose="020B0604020202020204" pitchFamily="34" charset="0"/>
                <a:ea typeface="ＭＳ Ｐゴシック" panose="020B0600070205080204" pitchFamily="34" charset="-128"/>
              </a:defRPr>
            </a:lvl5pPr>
            <a:lvl6pPr marL="473979"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6pPr>
            <a:lvl7pPr marL="947958"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7pPr>
            <a:lvl8pPr marL="1421938"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8pPr>
            <a:lvl9pPr marL="1895917"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896B9AF-7F39-4D5D-9214-CACF9666C7F0}" type="slidenum">
              <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1203" name="Plassholder for lysbilde 1">
            <a:extLst>
              <a:ext uri="{FF2B5EF4-FFF2-40B4-BE49-F238E27FC236}">
                <a16:creationId xmlns:a16="http://schemas.microsoft.com/office/drawing/2014/main" id="{7D40C4FA-A2DA-444F-88CD-F44DA9DF76CC}"/>
              </a:ext>
            </a:extLst>
          </p:cNvPr>
          <p:cNvSpPr>
            <a:spLocks noGrp="1" noRot="1" noChangeAspect="1" noChangeArrowheads="1" noTextEdit="1"/>
          </p:cNvSpPr>
          <p:nvPr>
            <p:ph type="sldImg"/>
          </p:nvPr>
        </p:nvSpPr>
        <p:spPr>
          <a:ln/>
        </p:spPr>
      </p:sp>
      <p:sp>
        <p:nvSpPr>
          <p:cNvPr id="51204" name="Plassholder for notater 2">
            <a:extLst>
              <a:ext uri="{FF2B5EF4-FFF2-40B4-BE49-F238E27FC236}">
                <a16:creationId xmlns:a16="http://schemas.microsoft.com/office/drawing/2014/main" id="{79A1C58B-09BA-4531-8D59-67D8D57A6B6E}"/>
              </a:ext>
            </a:extLst>
          </p:cNvPr>
          <p:cNvSpPr>
            <a:spLocks noGrp="1"/>
          </p:cNvSpPr>
          <p:nvPr>
            <p:ph type="body" idx="1"/>
          </p:nvPr>
        </p:nvSpPr>
        <p:spPr>
          <a:xfrm>
            <a:off x="726665" y="4794049"/>
            <a:ext cx="5811662" cy="454689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b-NO" altLang="nb-NO" sz="11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51205" name="Plassholder for lysbildenummer 3">
            <a:extLst>
              <a:ext uri="{FF2B5EF4-FFF2-40B4-BE49-F238E27FC236}">
                <a16:creationId xmlns:a16="http://schemas.microsoft.com/office/drawing/2014/main" id="{09E54514-4027-40DF-B7E8-57B3D02ADC67}"/>
              </a:ext>
            </a:extLst>
          </p:cNvPr>
          <p:cNvSpPr txBox="1">
            <a:spLocks noGrp="1"/>
          </p:cNvSpPr>
          <p:nvPr/>
        </p:nvSpPr>
        <p:spPr bwMode="auto">
          <a:xfrm>
            <a:off x="4114451" y="9039784"/>
            <a:ext cx="3148882" cy="476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855" tIns="47928" rIns="95855" bIns="47928"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2ED958-F0FB-499C-9063-1228CCA02283}" type="slidenum">
              <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4884679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2A26E764-BDD6-4FB8-86F6-CC03BDD9EE3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panose="020B0604020202020204" pitchFamily="34" charset="0"/>
                <a:ea typeface="ＭＳ Ｐゴシック" panose="020B0600070205080204" pitchFamily="34" charset="-128"/>
              </a:defRPr>
            </a:lvl1pPr>
            <a:lvl2pPr marL="39323819" indent="-38849840" eaLnBrk="0" hangingPunct="0">
              <a:defRPr sz="2500">
                <a:solidFill>
                  <a:schemeClr val="tx1"/>
                </a:solidFill>
                <a:latin typeface="Arial" panose="020B0604020202020204" pitchFamily="34" charset="0"/>
                <a:ea typeface="ＭＳ Ｐゴシック" panose="020B0600070205080204" pitchFamily="34" charset="-128"/>
              </a:defRPr>
            </a:lvl2pPr>
            <a:lvl3pPr eaLnBrk="0" hangingPunct="0">
              <a:defRPr sz="2500">
                <a:solidFill>
                  <a:schemeClr val="tx1"/>
                </a:solidFill>
                <a:latin typeface="Arial" panose="020B0604020202020204" pitchFamily="34" charset="0"/>
                <a:ea typeface="ＭＳ Ｐゴシック" panose="020B0600070205080204" pitchFamily="34" charset="-128"/>
              </a:defRPr>
            </a:lvl3pPr>
            <a:lvl4pPr eaLnBrk="0" hangingPunct="0">
              <a:defRPr sz="2500">
                <a:solidFill>
                  <a:schemeClr val="tx1"/>
                </a:solidFill>
                <a:latin typeface="Arial" panose="020B0604020202020204" pitchFamily="34" charset="0"/>
                <a:ea typeface="ＭＳ Ｐゴシック" panose="020B0600070205080204" pitchFamily="34" charset="-128"/>
              </a:defRPr>
            </a:lvl4pPr>
            <a:lvl5pPr eaLnBrk="0" hangingPunct="0">
              <a:defRPr sz="2500">
                <a:solidFill>
                  <a:schemeClr val="tx1"/>
                </a:solidFill>
                <a:latin typeface="Arial" panose="020B0604020202020204" pitchFamily="34" charset="0"/>
                <a:ea typeface="ＭＳ Ｐゴシック" panose="020B0600070205080204" pitchFamily="34" charset="-128"/>
              </a:defRPr>
            </a:lvl5pPr>
            <a:lvl6pPr marL="473979"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6pPr>
            <a:lvl7pPr marL="947958"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7pPr>
            <a:lvl8pPr marL="1421938"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8pPr>
            <a:lvl9pPr marL="1895917"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896B9AF-7F39-4D5D-9214-CACF9666C7F0}" type="slidenum">
              <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1203" name="Plassholder for lysbilde 1">
            <a:extLst>
              <a:ext uri="{FF2B5EF4-FFF2-40B4-BE49-F238E27FC236}">
                <a16:creationId xmlns:a16="http://schemas.microsoft.com/office/drawing/2014/main" id="{7D40C4FA-A2DA-444F-88CD-F44DA9DF76CC}"/>
              </a:ext>
            </a:extLst>
          </p:cNvPr>
          <p:cNvSpPr>
            <a:spLocks noGrp="1" noRot="1" noChangeAspect="1" noChangeArrowheads="1" noTextEdit="1"/>
          </p:cNvSpPr>
          <p:nvPr>
            <p:ph type="sldImg"/>
          </p:nvPr>
        </p:nvSpPr>
        <p:spPr>
          <a:ln/>
        </p:spPr>
      </p:sp>
      <p:sp>
        <p:nvSpPr>
          <p:cNvPr id="51204" name="Plassholder for notater 2">
            <a:extLst>
              <a:ext uri="{FF2B5EF4-FFF2-40B4-BE49-F238E27FC236}">
                <a16:creationId xmlns:a16="http://schemas.microsoft.com/office/drawing/2014/main" id="{79A1C58B-09BA-4531-8D59-67D8D57A6B6E}"/>
              </a:ext>
            </a:extLst>
          </p:cNvPr>
          <p:cNvSpPr>
            <a:spLocks noGrp="1"/>
          </p:cNvSpPr>
          <p:nvPr>
            <p:ph type="body" idx="1"/>
          </p:nvPr>
        </p:nvSpPr>
        <p:spPr>
          <a:xfrm>
            <a:off x="726665" y="4794049"/>
            <a:ext cx="5811662" cy="454689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b-NO" altLang="nb-NO" sz="11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51205" name="Plassholder for lysbildenummer 3">
            <a:extLst>
              <a:ext uri="{FF2B5EF4-FFF2-40B4-BE49-F238E27FC236}">
                <a16:creationId xmlns:a16="http://schemas.microsoft.com/office/drawing/2014/main" id="{09E54514-4027-40DF-B7E8-57B3D02ADC67}"/>
              </a:ext>
            </a:extLst>
          </p:cNvPr>
          <p:cNvSpPr txBox="1">
            <a:spLocks noGrp="1"/>
          </p:cNvSpPr>
          <p:nvPr/>
        </p:nvSpPr>
        <p:spPr bwMode="auto">
          <a:xfrm>
            <a:off x="4114451" y="9039784"/>
            <a:ext cx="3148882" cy="476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855" tIns="47928" rIns="95855" bIns="47928"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2ED958-F0FB-499C-9063-1228CCA02283}" type="slidenum">
              <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855289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5C06803D-EF17-41BD-999D-5A94B532F88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panose="020B0604020202020204" pitchFamily="34" charset="0"/>
                <a:ea typeface="ＭＳ Ｐゴシック" panose="020B0600070205080204" pitchFamily="34" charset="-128"/>
              </a:defRPr>
            </a:lvl1pPr>
            <a:lvl2pPr marL="39312440" indent="-38838598" eaLnBrk="0" hangingPunct="0">
              <a:defRPr sz="2500">
                <a:solidFill>
                  <a:schemeClr val="tx1"/>
                </a:solidFill>
                <a:latin typeface="Arial" panose="020B0604020202020204" pitchFamily="34" charset="0"/>
                <a:ea typeface="ＭＳ Ｐゴシック" panose="020B0600070205080204" pitchFamily="34" charset="-128"/>
              </a:defRPr>
            </a:lvl2pPr>
            <a:lvl3pPr eaLnBrk="0" hangingPunct="0">
              <a:defRPr sz="2500">
                <a:solidFill>
                  <a:schemeClr val="tx1"/>
                </a:solidFill>
                <a:latin typeface="Arial" panose="020B0604020202020204" pitchFamily="34" charset="0"/>
                <a:ea typeface="ＭＳ Ｐゴシック" panose="020B0600070205080204" pitchFamily="34" charset="-128"/>
              </a:defRPr>
            </a:lvl3pPr>
            <a:lvl4pPr eaLnBrk="0" hangingPunct="0">
              <a:defRPr sz="2500">
                <a:solidFill>
                  <a:schemeClr val="tx1"/>
                </a:solidFill>
                <a:latin typeface="Arial" panose="020B0604020202020204" pitchFamily="34" charset="0"/>
                <a:ea typeface="ＭＳ Ｐゴシック" panose="020B0600070205080204" pitchFamily="34" charset="-128"/>
              </a:defRPr>
            </a:lvl4pPr>
            <a:lvl5pPr eaLnBrk="0" hangingPunct="0">
              <a:defRPr sz="2500">
                <a:solidFill>
                  <a:schemeClr val="tx1"/>
                </a:solidFill>
                <a:latin typeface="Arial" panose="020B0604020202020204" pitchFamily="34" charset="0"/>
                <a:ea typeface="ＭＳ Ｐゴシック" panose="020B0600070205080204" pitchFamily="34" charset="-128"/>
              </a:defRPr>
            </a:lvl5pPr>
            <a:lvl6pPr marL="473842"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6pPr>
            <a:lvl7pPr marL="947684"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7pPr>
            <a:lvl8pPr marL="1421526"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8pPr>
            <a:lvl9pPr marL="1895368"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9pPr>
          </a:lstStyle>
          <a:p>
            <a:pPr eaLnBrk="1" hangingPunct="1"/>
            <a:fld id="{0609650F-5090-4DDA-A582-1CFB128E762E}" type="slidenum">
              <a:rPr lang="nb-NO" altLang="nb-NO" sz="1200"/>
              <a:pPr eaLnBrk="1" hangingPunct="1"/>
              <a:t>7</a:t>
            </a:fld>
            <a:endParaRPr lang="nb-NO" altLang="nb-NO" sz="1200"/>
          </a:p>
        </p:txBody>
      </p:sp>
      <p:sp>
        <p:nvSpPr>
          <p:cNvPr id="26627" name="Rectangle 2">
            <a:extLst>
              <a:ext uri="{FF2B5EF4-FFF2-40B4-BE49-F238E27FC236}">
                <a16:creationId xmlns:a16="http://schemas.microsoft.com/office/drawing/2014/main" id="{8F050D7F-CED6-4487-B1A8-9D979AC2D8AC}"/>
              </a:ext>
            </a:extLst>
          </p:cNvPr>
          <p:cNvSpPr>
            <a:spLocks noGrp="1" noRot="1" noChangeAspect="1" noChangeArrowheads="1" noTextEdit="1"/>
          </p:cNvSpPr>
          <p:nvPr>
            <p:ph type="sldImg"/>
          </p:nvPr>
        </p:nvSpPr>
        <p:spPr>
          <a:xfrm>
            <a:off x="142875" y="247650"/>
            <a:ext cx="6818313" cy="3835400"/>
          </a:xfrm>
          <a:ln/>
        </p:spPr>
      </p:sp>
      <p:sp>
        <p:nvSpPr>
          <p:cNvPr id="26628" name="Rectangle 3">
            <a:extLst>
              <a:ext uri="{FF2B5EF4-FFF2-40B4-BE49-F238E27FC236}">
                <a16:creationId xmlns:a16="http://schemas.microsoft.com/office/drawing/2014/main" id="{429D514D-1B05-44DA-A245-9020498E345E}"/>
              </a:ext>
            </a:extLst>
          </p:cNvPr>
          <p:cNvSpPr>
            <a:spLocks noGrp="1" noChangeArrowheads="1"/>
          </p:cNvSpPr>
          <p:nvPr>
            <p:ph type="body" idx="1"/>
          </p:nvPr>
        </p:nvSpPr>
        <p:spPr>
          <a:xfrm>
            <a:off x="716711" y="4489612"/>
            <a:ext cx="5733685" cy="54994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b-NO" altLang="nb-NO" dirty="0">
                <a:latin typeface="Arial" panose="020B0604020202020204" pitchFamily="34" charset="0"/>
                <a:ea typeface="ＭＳ Ｐゴシック" panose="020B0600070205080204" pitchFamily="34" charset="-128"/>
              </a:rPr>
              <a:t>Den kristne tro sier at Gud snakker. Det vanlige teologiske ordet for dette er åpenbaring. Gud åpenbarer seg. </a:t>
            </a:r>
          </a:p>
          <a:p>
            <a:r>
              <a:rPr lang="nb-NO" altLang="nb-NO" dirty="0">
                <a:latin typeface="Arial" panose="020B0604020202020204" pitchFamily="34" charset="0"/>
                <a:ea typeface="ＭＳ Ｐゴシック" panose="020B0600070205080204" pitchFamily="34" charset="-128"/>
              </a:rPr>
              <a:t>Dette at Gud åpenbarer seg, at Gud snakker, gjør det mulig for menneskene å erfare Gud. Vi kan lytte til Gud, og vi kan snakke til ham.</a:t>
            </a:r>
          </a:p>
          <a:p>
            <a:r>
              <a:rPr lang="nb-NO" altLang="nb-NO" dirty="0">
                <a:latin typeface="Arial" panose="020B0604020202020204" pitchFamily="34" charset="0"/>
                <a:ea typeface="ＭＳ Ｐゴシック" panose="020B0600070205080204" pitchFamily="34" charset="-128"/>
              </a:rPr>
              <a:t>Den kristne tro forteller at den ene Gud har åpenbart seg på tre måter: Gjennom Gud som skaper, gjennom Jesus og gjennom Den hellige ånd. Den mest brukte trosbekjennelsen er derfor delt i tre: Jeg tror på Gud fader, jeg tror på Jesus Kristus, jeg tror på Den hellige ånd. </a:t>
            </a:r>
          </a:p>
          <a:p>
            <a:r>
              <a:rPr lang="nb-NO" altLang="nb-NO" dirty="0">
                <a:latin typeface="Arial" panose="020B0604020202020204" pitchFamily="34" charset="0"/>
                <a:ea typeface="ＭＳ Ｐゴシック" panose="020B0600070205080204" pitchFamily="34" charset="-128"/>
              </a:rPr>
              <a:t>Kristen tro regner med tre åpenbaringer, at Gud snakker på tre måter: gjennom ”skapelsesåpenbaringen” (den grønne sektoren i diagrammet), gjennom ”frelsesåpenbaringen” (den røde sektoren) og gjennom den ”personlige åpenbaringen” (den blå sektoren).  </a:t>
            </a:r>
          </a:p>
          <a:p>
            <a:r>
              <a:rPr lang="nb-NO" altLang="nb-NO" dirty="0">
                <a:latin typeface="Arial" panose="020B0604020202020204" pitchFamily="34" charset="0"/>
                <a:ea typeface="ＭＳ Ｐゴシック" panose="020B0600070205080204" pitchFamily="34" charset="-128"/>
              </a:rPr>
              <a:t>Naturlig menighetsutvikling (NaMu) er ikke opptatt av relasjonene mellom de tre personene i guddommen. Mye er skrevet og sagt om det forholdet mellom Faderen, Sønnen og Den hellige ånd, men det er ikke et tema i NaMu.</a:t>
            </a:r>
          </a:p>
          <a:p>
            <a:endParaRPr lang="nb-NO" altLang="nb-NO"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E7460963-7747-479E-AF38-404617EF7BD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39759947" indent="-39282676">
              <a:spcBef>
                <a:spcPct val="30000"/>
              </a:spcBef>
              <a:defRPr sz="1200">
                <a:solidFill>
                  <a:schemeClr val="tx1"/>
                </a:solidFill>
                <a:latin typeface="Arial" panose="020B0604020202020204" pitchFamily="34" charset="0"/>
                <a:ea typeface="ＭＳ Ｐゴシック" panose="020B0600070205080204" pitchFamily="34" charset="-128"/>
              </a:defRPr>
            </a:lvl2pPr>
            <a:lvl3pPr marL="1196469" indent="-23699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75385" indent="-236990">
              <a:spcBef>
                <a:spcPct val="30000"/>
              </a:spcBef>
              <a:defRPr sz="1200">
                <a:solidFill>
                  <a:schemeClr val="tx1"/>
                </a:solidFill>
                <a:latin typeface="Arial" panose="020B0604020202020204" pitchFamily="34" charset="0"/>
                <a:ea typeface="ＭＳ Ｐゴシック" panose="020B0600070205080204" pitchFamily="34" charset="-128"/>
              </a:defRPr>
            </a:lvl4pPr>
            <a:lvl5pPr marL="2154302" indent="-236990">
              <a:spcBef>
                <a:spcPct val="30000"/>
              </a:spcBef>
              <a:defRPr sz="1200">
                <a:solidFill>
                  <a:schemeClr val="tx1"/>
                </a:solidFill>
                <a:latin typeface="Arial" panose="020B0604020202020204" pitchFamily="34" charset="0"/>
                <a:ea typeface="ＭＳ Ｐゴシック" panose="020B0600070205080204" pitchFamily="34" charset="-128"/>
              </a:defRPr>
            </a:lvl5pPr>
            <a:lvl6pPr marL="2628281" indent="-23699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102260" indent="-23699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576240" indent="-23699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4050219" indent="-23699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F546400-DADD-4CDD-932E-C5672CE52D44}" type="slidenum">
              <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5843" name="Plassholder for lysbilde 1">
            <a:extLst>
              <a:ext uri="{FF2B5EF4-FFF2-40B4-BE49-F238E27FC236}">
                <a16:creationId xmlns:a16="http://schemas.microsoft.com/office/drawing/2014/main" id="{62C9A1BD-EF7B-464C-96E4-373F83A5F850}"/>
              </a:ext>
            </a:extLst>
          </p:cNvPr>
          <p:cNvSpPr>
            <a:spLocks noGrp="1" noRot="1" noChangeAspect="1" noChangeArrowheads="1" noTextEdit="1"/>
          </p:cNvSpPr>
          <p:nvPr>
            <p:ph type="sldImg"/>
          </p:nvPr>
        </p:nvSpPr>
        <p:spPr>
          <a:ln/>
        </p:spPr>
      </p:sp>
      <p:sp>
        <p:nvSpPr>
          <p:cNvPr id="35844" name="Plassholder for notater 2">
            <a:extLst>
              <a:ext uri="{FF2B5EF4-FFF2-40B4-BE49-F238E27FC236}">
                <a16:creationId xmlns:a16="http://schemas.microsoft.com/office/drawing/2014/main" id="{0A2DCE2F-4F61-4F6E-8A91-B4BAE539B65E}"/>
              </a:ext>
            </a:extLst>
          </p:cNvPr>
          <p:cNvSpPr>
            <a:spLocks noGrp="1"/>
          </p:cNvSpPr>
          <p:nvPr>
            <p:ph type="body" idx="1"/>
          </p:nvPr>
        </p:nvSpPr>
        <p:spPr>
          <a:xfrm>
            <a:off x="726665" y="4442146"/>
            <a:ext cx="5811662" cy="428338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n-NO" altLang="nb-NO" dirty="0">
              <a:latin typeface="Arial" panose="020B0604020202020204" pitchFamily="34" charset="0"/>
              <a:ea typeface="ＭＳ Ｐゴシック" panose="020B0600070205080204" pitchFamily="34" charset="-128"/>
            </a:endParaRPr>
          </a:p>
          <a:p>
            <a:r>
              <a:rPr lang="nn-NO" altLang="nb-NO" dirty="0">
                <a:latin typeface="Arial" panose="020B0604020202020204" pitchFamily="34" charset="0"/>
                <a:ea typeface="ＭＳ Ｐゴシック" panose="020B0600070205080204" pitchFamily="34" charset="-128"/>
              </a:rPr>
              <a:t>Læremotivert:</a:t>
            </a:r>
          </a:p>
          <a:p>
            <a:r>
              <a:rPr lang="nn-NO" altLang="nb-NO" dirty="0">
                <a:latin typeface="Arial" panose="020B0604020202020204" pitchFamily="34" charset="0"/>
                <a:ea typeface="ＭＳ Ｐゴシック" panose="020B0600070205080204" pitchFamily="34" charset="-128"/>
                <a:cs typeface="Calibri" panose="020F0502020204030204" pitchFamily="34" charset="0"/>
              </a:rPr>
              <a:t>Trosspråkets plassering: </a:t>
            </a:r>
          </a:p>
          <a:p>
            <a:endParaRPr lang="nn-NO" altLang="nb-NO" dirty="0">
              <a:latin typeface="Arial" panose="020B0604020202020204" pitchFamily="34" charset="0"/>
              <a:ea typeface="ＭＳ Ｐゴシック" panose="020B0600070205080204" pitchFamily="34" charset="-128"/>
            </a:endParaRPr>
          </a:p>
          <a:p>
            <a:r>
              <a:rPr lang="nn-NO" altLang="nb-NO" dirty="0">
                <a:latin typeface="Arial" panose="020B0604020202020204" pitchFamily="34" charset="0"/>
                <a:ea typeface="ＭＳ Ｐゴシック" panose="020B0600070205080204" pitchFamily="34" charset="-128"/>
              </a:rPr>
              <a:t>Kol 2,8: </a:t>
            </a:r>
            <a:r>
              <a:rPr lang="nb-NO" altLang="nb-NO" dirty="0">
                <a:latin typeface="Arial" panose="020B0604020202020204" pitchFamily="34" charset="0"/>
                <a:ea typeface="ＭＳ Ｐゴシック" panose="020B0600070205080204" pitchFamily="34" charset="-128"/>
              </a:rPr>
              <a:t>Pass på at ingen får fanget dere med visdomslære og tomt bedrag som stammer fra menneskelige overleveringer og grunnkreftene i verden og ikke fra Kristus. </a:t>
            </a:r>
          </a:p>
          <a:p>
            <a:endParaRPr lang="nb-NO" altLang="nb-NO" dirty="0">
              <a:latin typeface="Arial" panose="020B0604020202020204" pitchFamily="34" charset="0"/>
              <a:ea typeface="ＭＳ Ｐゴシック" panose="020B0600070205080204" pitchFamily="34" charset="-128"/>
            </a:endParaRPr>
          </a:p>
          <a:p>
            <a:r>
              <a:rPr lang="nb-NO" altLang="nb-NO" dirty="0">
                <a:latin typeface="Arial" panose="020B0604020202020204" pitchFamily="34" charset="0"/>
                <a:ea typeface="ＭＳ Ｐゴシック" panose="020B0600070205080204" pitchFamily="34" charset="-128"/>
              </a:rPr>
              <a:t>Her er et eksempel fra teologisk debatt som illustrerer det læremotiverte trosspråket: I et leserinnlegg i Dagen 1.10.2009 understreker Bjarne Ydstebø at det er Bibelen som lærer oss om Guds kjærlighet. Han imøtegår pastor Jostein </a:t>
            </a:r>
            <a:r>
              <a:rPr lang="nb-NO" altLang="nb-NO" dirty="0" err="1">
                <a:latin typeface="Arial" panose="020B0604020202020204" pitchFamily="34" charset="0"/>
                <a:ea typeface="ＭＳ Ｐゴシック" panose="020B0600070205080204" pitchFamily="34" charset="-128"/>
              </a:rPr>
              <a:t>Hågan</a:t>
            </a:r>
            <a:r>
              <a:rPr lang="nb-NO" altLang="nb-NO" dirty="0">
                <a:latin typeface="Arial" panose="020B0604020202020204" pitchFamily="34" charset="0"/>
                <a:ea typeface="ＭＳ Ｐゴシック" panose="020B0600070205080204" pitchFamily="34" charset="-128"/>
              </a:rPr>
              <a:t> i menigheten Catch </a:t>
            </a:r>
            <a:r>
              <a:rPr lang="nb-NO" altLang="nb-NO" dirty="0" err="1">
                <a:latin typeface="Arial" panose="020B0604020202020204" pitchFamily="34" charset="0"/>
                <a:ea typeface="ＭＳ Ｐゴシック" panose="020B0600070205080204" pitchFamily="34" charset="-128"/>
              </a:rPr>
              <a:t>the</a:t>
            </a:r>
            <a:r>
              <a:rPr lang="nb-NO" altLang="nb-NO" dirty="0">
                <a:latin typeface="Arial" panose="020B0604020202020204" pitchFamily="34" charset="0"/>
                <a:ea typeface="ＭＳ Ｐゴシック" panose="020B0600070205080204" pitchFamily="34" charset="-128"/>
              </a:rPr>
              <a:t> Fire, </a:t>
            </a:r>
            <a:r>
              <a:rPr lang="nb-NO" altLang="nb-NO" dirty="0" err="1">
                <a:latin typeface="Arial" panose="020B0604020202020204" pitchFamily="34" charset="0"/>
                <a:ea typeface="ＭＳ Ｐゴシック" panose="020B0600070205080204" pitchFamily="34" charset="-128"/>
              </a:rPr>
              <a:t>Hågan</a:t>
            </a:r>
            <a:r>
              <a:rPr lang="nb-NO" altLang="nb-NO" dirty="0">
                <a:latin typeface="Arial" panose="020B0604020202020204" pitchFamily="34" charset="0"/>
                <a:ea typeface="ＭＳ Ｐゴシック" panose="020B0600070205080204" pitchFamily="34" charset="-128"/>
              </a:rPr>
              <a:t> hevder at en kristen ikke   kan elske Gud uten å høre hans stemme. Ydstebø holder fast på at ”alle kan lese i Bibelen, der det står om hans kjærlighet.” Ydstebø spør om </a:t>
            </a:r>
            <a:r>
              <a:rPr lang="nb-NO" altLang="nb-NO" dirty="0" err="1">
                <a:latin typeface="Arial" panose="020B0604020202020204" pitchFamily="34" charset="0"/>
                <a:ea typeface="ＭＳ Ｐゴシック" panose="020B0600070205080204" pitchFamily="34" charset="-128"/>
              </a:rPr>
              <a:t>Hågan</a:t>
            </a:r>
            <a:r>
              <a:rPr lang="nb-NO" altLang="nb-NO" dirty="0">
                <a:latin typeface="Arial" panose="020B0604020202020204" pitchFamily="34" charset="0"/>
                <a:ea typeface="ＭＳ Ｐゴシック" panose="020B0600070205080204" pitchFamily="34" charset="-128"/>
              </a:rPr>
              <a:t> mener at Gud skal si oss ”et budskap utenom det skrevne ord- Bibelen?”</a:t>
            </a:r>
          </a:p>
          <a:p>
            <a:r>
              <a:rPr lang="nb-NO" altLang="nb-NO" dirty="0">
                <a:latin typeface="Arial" panose="020B0604020202020204" pitchFamily="34" charset="0"/>
                <a:ea typeface="ＭＳ Ｐゴシック" panose="020B0600070205080204" pitchFamily="34" charset="-128"/>
              </a:rPr>
              <a:t>Ydstebø kommer her med synspunkter som er typisk for det læremotiverte trosspråket.</a:t>
            </a:r>
          </a:p>
          <a:p>
            <a:endParaRPr lang="nn-NO" altLang="nb-NO" dirty="0">
              <a:latin typeface="Arial" panose="020B0604020202020204" pitchFamily="34" charset="0"/>
              <a:ea typeface="ＭＳ Ｐゴシック" panose="020B0600070205080204" pitchFamily="34" charset="-128"/>
            </a:endParaRPr>
          </a:p>
          <a:p>
            <a:endParaRPr lang="nn-NO" altLang="nb-NO" dirty="0">
              <a:latin typeface="Arial" panose="020B0604020202020204" pitchFamily="34" charset="0"/>
              <a:ea typeface="ＭＳ Ｐゴシック" panose="020B0600070205080204" pitchFamily="34" charset="-128"/>
            </a:endParaRPr>
          </a:p>
        </p:txBody>
      </p:sp>
      <p:sp>
        <p:nvSpPr>
          <p:cNvPr id="35845" name="Plassholder for lysbildenummer 3">
            <a:extLst>
              <a:ext uri="{FF2B5EF4-FFF2-40B4-BE49-F238E27FC236}">
                <a16:creationId xmlns:a16="http://schemas.microsoft.com/office/drawing/2014/main" id="{ED2E9BAE-28B4-4BAE-9FF3-6D466AA964AB}"/>
              </a:ext>
            </a:extLst>
          </p:cNvPr>
          <p:cNvSpPr txBox="1">
            <a:spLocks noGrp="1"/>
          </p:cNvSpPr>
          <p:nvPr/>
        </p:nvSpPr>
        <p:spPr bwMode="auto">
          <a:xfrm>
            <a:off x="4114451" y="9039784"/>
            <a:ext cx="3148882" cy="476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855" tIns="47928" rIns="95855" bIns="47928" anchor="b"/>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8C0BE65-0EB0-49C2-8A6C-7D61C24CB3D0}" type="slidenum">
              <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E7460963-7747-479E-AF38-404617EF7BD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39759947" indent="-39282676">
              <a:spcBef>
                <a:spcPct val="30000"/>
              </a:spcBef>
              <a:defRPr sz="1200">
                <a:solidFill>
                  <a:schemeClr val="tx1"/>
                </a:solidFill>
                <a:latin typeface="Arial" panose="020B0604020202020204" pitchFamily="34" charset="0"/>
                <a:ea typeface="ＭＳ Ｐゴシック" panose="020B0600070205080204" pitchFamily="34" charset="-128"/>
              </a:defRPr>
            </a:lvl2pPr>
            <a:lvl3pPr marL="1196469" indent="-23699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75385" indent="-236990">
              <a:spcBef>
                <a:spcPct val="30000"/>
              </a:spcBef>
              <a:defRPr sz="1200">
                <a:solidFill>
                  <a:schemeClr val="tx1"/>
                </a:solidFill>
                <a:latin typeface="Arial" panose="020B0604020202020204" pitchFamily="34" charset="0"/>
                <a:ea typeface="ＭＳ Ｐゴシック" panose="020B0600070205080204" pitchFamily="34" charset="-128"/>
              </a:defRPr>
            </a:lvl4pPr>
            <a:lvl5pPr marL="2154302" indent="-236990">
              <a:spcBef>
                <a:spcPct val="30000"/>
              </a:spcBef>
              <a:defRPr sz="1200">
                <a:solidFill>
                  <a:schemeClr val="tx1"/>
                </a:solidFill>
                <a:latin typeface="Arial" panose="020B0604020202020204" pitchFamily="34" charset="0"/>
                <a:ea typeface="ＭＳ Ｐゴシック" panose="020B0600070205080204" pitchFamily="34" charset="-128"/>
              </a:defRPr>
            </a:lvl5pPr>
            <a:lvl6pPr marL="2628281" indent="-23699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102260" indent="-23699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576240" indent="-23699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4050219" indent="-23699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F546400-DADD-4CDD-932E-C5672CE52D44}" type="slidenum">
              <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5843" name="Plassholder for lysbilde 1">
            <a:extLst>
              <a:ext uri="{FF2B5EF4-FFF2-40B4-BE49-F238E27FC236}">
                <a16:creationId xmlns:a16="http://schemas.microsoft.com/office/drawing/2014/main" id="{62C9A1BD-EF7B-464C-96E4-373F83A5F850}"/>
              </a:ext>
            </a:extLst>
          </p:cNvPr>
          <p:cNvSpPr>
            <a:spLocks noGrp="1" noRot="1" noChangeAspect="1" noChangeArrowheads="1" noTextEdit="1"/>
          </p:cNvSpPr>
          <p:nvPr>
            <p:ph type="sldImg"/>
          </p:nvPr>
        </p:nvSpPr>
        <p:spPr>
          <a:ln/>
        </p:spPr>
      </p:sp>
      <p:sp>
        <p:nvSpPr>
          <p:cNvPr id="35844" name="Plassholder for notater 2">
            <a:extLst>
              <a:ext uri="{FF2B5EF4-FFF2-40B4-BE49-F238E27FC236}">
                <a16:creationId xmlns:a16="http://schemas.microsoft.com/office/drawing/2014/main" id="{0A2DCE2F-4F61-4F6E-8A91-B4BAE539B65E}"/>
              </a:ext>
            </a:extLst>
          </p:cNvPr>
          <p:cNvSpPr>
            <a:spLocks noGrp="1"/>
          </p:cNvSpPr>
          <p:nvPr>
            <p:ph type="body" idx="1"/>
          </p:nvPr>
        </p:nvSpPr>
        <p:spPr>
          <a:xfrm>
            <a:off x="726665" y="4442146"/>
            <a:ext cx="5811662" cy="428338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n-NO" altLang="nb-NO" dirty="0">
              <a:latin typeface="Arial" panose="020B0604020202020204" pitchFamily="34" charset="0"/>
              <a:ea typeface="ＭＳ Ｐゴシック" panose="020B0600070205080204" pitchFamily="34" charset="-128"/>
            </a:endParaRPr>
          </a:p>
          <a:p>
            <a:r>
              <a:rPr lang="nn-NO" altLang="nb-NO" dirty="0">
                <a:latin typeface="Arial" panose="020B0604020202020204" pitchFamily="34" charset="0"/>
                <a:ea typeface="ＭＳ Ｐゴシック" panose="020B0600070205080204" pitchFamily="34" charset="-128"/>
              </a:rPr>
              <a:t>Læremotivert:</a:t>
            </a:r>
          </a:p>
          <a:p>
            <a:r>
              <a:rPr lang="nn-NO" altLang="nb-NO" dirty="0">
                <a:latin typeface="Arial" panose="020B0604020202020204" pitchFamily="34" charset="0"/>
                <a:ea typeface="ＭＳ Ｐゴシック" panose="020B0600070205080204" pitchFamily="34" charset="-128"/>
                <a:cs typeface="Calibri" panose="020F0502020204030204" pitchFamily="34" charset="0"/>
              </a:rPr>
              <a:t>Trosspråkets plassering: </a:t>
            </a:r>
          </a:p>
          <a:p>
            <a:endParaRPr lang="nn-NO" altLang="nb-NO" dirty="0">
              <a:latin typeface="Arial" panose="020B0604020202020204" pitchFamily="34" charset="0"/>
              <a:ea typeface="ＭＳ Ｐゴシック" panose="020B0600070205080204" pitchFamily="34" charset="-128"/>
            </a:endParaRPr>
          </a:p>
          <a:p>
            <a:r>
              <a:rPr lang="nn-NO" altLang="nb-NO" dirty="0">
                <a:latin typeface="Arial" panose="020B0604020202020204" pitchFamily="34" charset="0"/>
                <a:ea typeface="ＭＳ Ｐゴシック" panose="020B0600070205080204" pitchFamily="34" charset="-128"/>
              </a:rPr>
              <a:t>Kol 2,8: </a:t>
            </a:r>
            <a:r>
              <a:rPr lang="nb-NO" altLang="nb-NO" dirty="0">
                <a:latin typeface="Arial" panose="020B0604020202020204" pitchFamily="34" charset="0"/>
                <a:ea typeface="ＭＳ Ｐゴシック" panose="020B0600070205080204" pitchFamily="34" charset="-128"/>
              </a:rPr>
              <a:t>Pass på at ingen får fanget dere med visdomslære og tomt bedrag som stammer fra menneskelige overleveringer og grunnkreftene i verden og ikke fra Kristus. </a:t>
            </a:r>
          </a:p>
          <a:p>
            <a:endParaRPr lang="nb-NO" altLang="nb-NO" dirty="0">
              <a:latin typeface="Arial" panose="020B0604020202020204" pitchFamily="34" charset="0"/>
              <a:ea typeface="ＭＳ Ｐゴシック" panose="020B0600070205080204" pitchFamily="34" charset="-128"/>
            </a:endParaRPr>
          </a:p>
          <a:p>
            <a:r>
              <a:rPr lang="nb-NO" altLang="nb-NO" dirty="0">
                <a:latin typeface="Arial" panose="020B0604020202020204" pitchFamily="34" charset="0"/>
                <a:ea typeface="ＭＳ Ｐゴシック" panose="020B0600070205080204" pitchFamily="34" charset="-128"/>
              </a:rPr>
              <a:t>Her er et eksempel fra teologisk debatt som illustrerer det læremotiverte trosspråket: I et leserinnlegg i Dagen 1.10.2009 understreker Bjarne Ydstebø at det er Bibelen som lærer oss om Guds kjærlighet. Han imøtegår pastor Jostein </a:t>
            </a:r>
            <a:r>
              <a:rPr lang="nb-NO" altLang="nb-NO" dirty="0" err="1">
                <a:latin typeface="Arial" panose="020B0604020202020204" pitchFamily="34" charset="0"/>
                <a:ea typeface="ＭＳ Ｐゴシック" panose="020B0600070205080204" pitchFamily="34" charset="-128"/>
              </a:rPr>
              <a:t>Hågan</a:t>
            </a:r>
            <a:r>
              <a:rPr lang="nb-NO" altLang="nb-NO" dirty="0">
                <a:latin typeface="Arial" panose="020B0604020202020204" pitchFamily="34" charset="0"/>
                <a:ea typeface="ＭＳ Ｐゴシック" panose="020B0600070205080204" pitchFamily="34" charset="-128"/>
              </a:rPr>
              <a:t> i menigheten Catch </a:t>
            </a:r>
            <a:r>
              <a:rPr lang="nb-NO" altLang="nb-NO" dirty="0" err="1">
                <a:latin typeface="Arial" panose="020B0604020202020204" pitchFamily="34" charset="0"/>
                <a:ea typeface="ＭＳ Ｐゴシック" panose="020B0600070205080204" pitchFamily="34" charset="-128"/>
              </a:rPr>
              <a:t>the</a:t>
            </a:r>
            <a:r>
              <a:rPr lang="nb-NO" altLang="nb-NO" dirty="0">
                <a:latin typeface="Arial" panose="020B0604020202020204" pitchFamily="34" charset="0"/>
                <a:ea typeface="ＭＳ Ｐゴシック" panose="020B0600070205080204" pitchFamily="34" charset="-128"/>
              </a:rPr>
              <a:t> Fire, </a:t>
            </a:r>
            <a:r>
              <a:rPr lang="nb-NO" altLang="nb-NO" dirty="0" err="1">
                <a:latin typeface="Arial" panose="020B0604020202020204" pitchFamily="34" charset="0"/>
                <a:ea typeface="ＭＳ Ｐゴシック" panose="020B0600070205080204" pitchFamily="34" charset="-128"/>
              </a:rPr>
              <a:t>Hågan</a:t>
            </a:r>
            <a:r>
              <a:rPr lang="nb-NO" altLang="nb-NO" dirty="0">
                <a:latin typeface="Arial" panose="020B0604020202020204" pitchFamily="34" charset="0"/>
                <a:ea typeface="ＭＳ Ｐゴシック" panose="020B0600070205080204" pitchFamily="34" charset="-128"/>
              </a:rPr>
              <a:t> hevder at en kristen ikke   kan elske Gud uten å høre hans stemme. Ydstebø holder fast på at ”alle kan lese i Bibelen, der det står om hans kjærlighet.” Ydstebø spør om </a:t>
            </a:r>
            <a:r>
              <a:rPr lang="nb-NO" altLang="nb-NO" dirty="0" err="1">
                <a:latin typeface="Arial" panose="020B0604020202020204" pitchFamily="34" charset="0"/>
                <a:ea typeface="ＭＳ Ｐゴシック" panose="020B0600070205080204" pitchFamily="34" charset="-128"/>
              </a:rPr>
              <a:t>Hågan</a:t>
            </a:r>
            <a:r>
              <a:rPr lang="nb-NO" altLang="nb-NO" dirty="0">
                <a:latin typeface="Arial" panose="020B0604020202020204" pitchFamily="34" charset="0"/>
                <a:ea typeface="ＭＳ Ｐゴシック" panose="020B0600070205080204" pitchFamily="34" charset="-128"/>
              </a:rPr>
              <a:t> mener at Gud skal si oss ”et budskap utenom det skrevne ord- Bibelen?”</a:t>
            </a:r>
          </a:p>
          <a:p>
            <a:r>
              <a:rPr lang="nb-NO" altLang="nb-NO" dirty="0">
                <a:latin typeface="Arial" panose="020B0604020202020204" pitchFamily="34" charset="0"/>
                <a:ea typeface="ＭＳ Ｐゴシック" panose="020B0600070205080204" pitchFamily="34" charset="-128"/>
              </a:rPr>
              <a:t>Ydstebø kommer her med synspunkter som er typisk for det læremotiverte trosspråket.</a:t>
            </a:r>
          </a:p>
          <a:p>
            <a:endParaRPr lang="nn-NO" altLang="nb-NO" dirty="0">
              <a:latin typeface="Arial" panose="020B0604020202020204" pitchFamily="34" charset="0"/>
              <a:ea typeface="ＭＳ Ｐゴシック" panose="020B0600070205080204" pitchFamily="34" charset="-128"/>
            </a:endParaRPr>
          </a:p>
          <a:p>
            <a:endParaRPr lang="nn-NO" altLang="nb-NO" dirty="0">
              <a:latin typeface="Arial" panose="020B0604020202020204" pitchFamily="34" charset="0"/>
              <a:ea typeface="ＭＳ Ｐゴシック" panose="020B0600070205080204" pitchFamily="34" charset="-128"/>
            </a:endParaRPr>
          </a:p>
        </p:txBody>
      </p:sp>
      <p:sp>
        <p:nvSpPr>
          <p:cNvPr id="35845" name="Plassholder for lysbildenummer 3">
            <a:extLst>
              <a:ext uri="{FF2B5EF4-FFF2-40B4-BE49-F238E27FC236}">
                <a16:creationId xmlns:a16="http://schemas.microsoft.com/office/drawing/2014/main" id="{ED2E9BAE-28B4-4BAE-9FF3-6D466AA964AB}"/>
              </a:ext>
            </a:extLst>
          </p:cNvPr>
          <p:cNvSpPr txBox="1">
            <a:spLocks noGrp="1"/>
          </p:cNvSpPr>
          <p:nvPr/>
        </p:nvSpPr>
        <p:spPr bwMode="auto">
          <a:xfrm>
            <a:off x="4114451" y="9039784"/>
            <a:ext cx="3148882" cy="476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855" tIns="47928" rIns="95855" bIns="47928" anchor="b"/>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8C0BE65-0EB0-49C2-8A6C-7D61C24CB3D0}" type="slidenum">
              <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348352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E7460963-7747-479E-AF38-404617EF7BD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39759947" indent="-39282676">
              <a:spcBef>
                <a:spcPct val="30000"/>
              </a:spcBef>
              <a:defRPr sz="1200">
                <a:solidFill>
                  <a:schemeClr val="tx1"/>
                </a:solidFill>
                <a:latin typeface="Arial" panose="020B0604020202020204" pitchFamily="34" charset="0"/>
                <a:ea typeface="ＭＳ Ｐゴシック" panose="020B0600070205080204" pitchFamily="34" charset="-128"/>
              </a:defRPr>
            </a:lvl2pPr>
            <a:lvl3pPr marL="1196469" indent="-23699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75385" indent="-236990">
              <a:spcBef>
                <a:spcPct val="30000"/>
              </a:spcBef>
              <a:defRPr sz="1200">
                <a:solidFill>
                  <a:schemeClr val="tx1"/>
                </a:solidFill>
                <a:latin typeface="Arial" panose="020B0604020202020204" pitchFamily="34" charset="0"/>
                <a:ea typeface="ＭＳ Ｐゴシック" panose="020B0600070205080204" pitchFamily="34" charset="-128"/>
              </a:defRPr>
            </a:lvl4pPr>
            <a:lvl5pPr marL="2154302" indent="-236990">
              <a:spcBef>
                <a:spcPct val="30000"/>
              </a:spcBef>
              <a:defRPr sz="1200">
                <a:solidFill>
                  <a:schemeClr val="tx1"/>
                </a:solidFill>
                <a:latin typeface="Arial" panose="020B0604020202020204" pitchFamily="34" charset="0"/>
                <a:ea typeface="ＭＳ Ｐゴシック" panose="020B0600070205080204" pitchFamily="34" charset="-128"/>
              </a:defRPr>
            </a:lvl5pPr>
            <a:lvl6pPr marL="2628281" indent="-23699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102260" indent="-23699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576240" indent="-23699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4050219" indent="-23699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F546400-DADD-4CDD-932E-C5672CE52D44}" type="slidenum">
              <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5843" name="Plassholder for lysbilde 1">
            <a:extLst>
              <a:ext uri="{FF2B5EF4-FFF2-40B4-BE49-F238E27FC236}">
                <a16:creationId xmlns:a16="http://schemas.microsoft.com/office/drawing/2014/main" id="{62C9A1BD-EF7B-464C-96E4-373F83A5F850}"/>
              </a:ext>
            </a:extLst>
          </p:cNvPr>
          <p:cNvSpPr>
            <a:spLocks noGrp="1" noRot="1" noChangeAspect="1" noChangeArrowheads="1" noTextEdit="1"/>
          </p:cNvSpPr>
          <p:nvPr>
            <p:ph type="sldImg"/>
          </p:nvPr>
        </p:nvSpPr>
        <p:spPr>
          <a:ln/>
        </p:spPr>
      </p:sp>
      <p:sp>
        <p:nvSpPr>
          <p:cNvPr id="35844" name="Plassholder for notater 2">
            <a:extLst>
              <a:ext uri="{FF2B5EF4-FFF2-40B4-BE49-F238E27FC236}">
                <a16:creationId xmlns:a16="http://schemas.microsoft.com/office/drawing/2014/main" id="{0A2DCE2F-4F61-4F6E-8A91-B4BAE539B65E}"/>
              </a:ext>
            </a:extLst>
          </p:cNvPr>
          <p:cNvSpPr>
            <a:spLocks noGrp="1"/>
          </p:cNvSpPr>
          <p:nvPr>
            <p:ph type="body" idx="1"/>
          </p:nvPr>
        </p:nvSpPr>
        <p:spPr>
          <a:xfrm>
            <a:off x="726665" y="4442146"/>
            <a:ext cx="5811662" cy="428338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n-NO" altLang="nb-NO" dirty="0">
              <a:latin typeface="Arial" panose="020B0604020202020204" pitchFamily="34" charset="0"/>
              <a:ea typeface="ＭＳ Ｐゴシック" panose="020B0600070205080204" pitchFamily="34" charset="-128"/>
            </a:endParaRPr>
          </a:p>
          <a:p>
            <a:r>
              <a:rPr lang="nn-NO" altLang="nb-NO" dirty="0">
                <a:latin typeface="Arial" panose="020B0604020202020204" pitchFamily="34" charset="0"/>
                <a:ea typeface="ＭＳ Ｐゴシック" panose="020B0600070205080204" pitchFamily="34" charset="-128"/>
              </a:rPr>
              <a:t>Læremotivert:</a:t>
            </a:r>
          </a:p>
          <a:p>
            <a:r>
              <a:rPr lang="nn-NO" altLang="nb-NO" dirty="0">
                <a:latin typeface="Arial" panose="020B0604020202020204" pitchFamily="34" charset="0"/>
                <a:ea typeface="ＭＳ Ｐゴシック" panose="020B0600070205080204" pitchFamily="34" charset="-128"/>
                <a:cs typeface="Calibri" panose="020F0502020204030204" pitchFamily="34" charset="0"/>
              </a:rPr>
              <a:t>Trosspråkets plassering: </a:t>
            </a:r>
          </a:p>
          <a:p>
            <a:endParaRPr lang="nn-NO" altLang="nb-NO" dirty="0">
              <a:latin typeface="Arial" panose="020B0604020202020204" pitchFamily="34" charset="0"/>
              <a:ea typeface="ＭＳ Ｐゴシック" panose="020B0600070205080204" pitchFamily="34" charset="-128"/>
            </a:endParaRPr>
          </a:p>
          <a:p>
            <a:r>
              <a:rPr lang="nn-NO" altLang="nb-NO" dirty="0">
                <a:latin typeface="Arial" panose="020B0604020202020204" pitchFamily="34" charset="0"/>
                <a:ea typeface="ＭＳ Ｐゴシック" panose="020B0600070205080204" pitchFamily="34" charset="-128"/>
              </a:rPr>
              <a:t>Kol 2,8: </a:t>
            </a:r>
            <a:r>
              <a:rPr lang="nb-NO" altLang="nb-NO" dirty="0">
                <a:latin typeface="Arial" panose="020B0604020202020204" pitchFamily="34" charset="0"/>
                <a:ea typeface="ＭＳ Ｐゴシック" panose="020B0600070205080204" pitchFamily="34" charset="-128"/>
              </a:rPr>
              <a:t>Pass på at ingen får fanget dere med visdomslære og tomt bedrag som stammer fra menneskelige overleveringer og grunnkreftene i verden og ikke fra Kristus. </a:t>
            </a:r>
          </a:p>
          <a:p>
            <a:endParaRPr lang="nb-NO" altLang="nb-NO" dirty="0">
              <a:latin typeface="Arial" panose="020B0604020202020204" pitchFamily="34" charset="0"/>
              <a:ea typeface="ＭＳ Ｐゴシック" panose="020B0600070205080204" pitchFamily="34" charset="-128"/>
            </a:endParaRPr>
          </a:p>
          <a:p>
            <a:r>
              <a:rPr lang="nb-NO" altLang="nb-NO" dirty="0">
                <a:latin typeface="Arial" panose="020B0604020202020204" pitchFamily="34" charset="0"/>
                <a:ea typeface="ＭＳ Ｐゴシック" panose="020B0600070205080204" pitchFamily="34" charset="-128"/>
              </a:rPr>
              <a:t>Her er et eksempel fra teologisk debatt som illustrerer det læremotiverte trosspråket: I et leserinnlegg i Dagen 1.10.2009 understreker Bjarne Ydstebø at det er Bibelen som lærer oss om Guds kjærlighet. Han imøtegår pastor Jostein </a:t>
            </a:r>
            <a:r>
              <a:rPr lang="nb-NO" altLang="nb-NO" dirty="0" err="1">
                <a:latin typeface="Arial" panose="020B0604020202020204" pitchFamily="34" charset="0"/>
                <a:ea typeface="ＭＳ Ｐゴシック" panose="020B0600070205080204" pitchFamily="34" charset="-128"/>
              </a:rPr>
              <a:t>Hågan</a:t>
            </a:r>
            <a:r>
              <a:rPr lang="nb-NO" altLang="nb-NO" dirty="0">
                <a:latin typeface="Arial" panose="020B0604020202020204" pitchFamily="34" charset="0"/>
                <a:ea typeface="ＭＳ Ｐゴシック" panose="020B0600070205080204" pitchFamily="34" charset="-128"/>
              </a:rPr>
              <a:t> i menigheten Catch </a:t>
            </a:r>
            <a:r>
              <a:rPr lang="nb-NO" altLang="nb-NO" dirty="0" err="1">
                <a:latin typeface="Arial" panose="020B0604020202020204" pitchFamily="34" charset="0"/>
                <a:ea typeface="ＭＳ Ｐゴシック" panose="020B0600070205080204" pitchFamily="34" charset="-128"/>
              </a:rPr>
              <a:t>the</a:t>
            </a:r>
            <a:r>
              <a:rPr lang="nb-NO" altLang="nb-NO" dirty="0">
                <a:latin typeface="Arial" panose="020B0604020202020204" pitchFamily="34" charset="0"/>
                <a:ea typeface="ＭＳ Ｐゴシック" panose="020B0600070205080204" pitchFamily="34" charset="-128"/>
              </a:rPr>
              <a:t> Fire, </a:t>
            </a:r>
            <a:r>
              <a:rPr lang="nb-NO" altLang="nb-NO" dirty="0" err="1">
                <a:latin typeface="Arial" panose="020B0604020202020204" pitchFamily="34" charset="0"/>
                <a:ea typeface="ＭＳ Ｐゴシック" panose="020B0600070205080204" pitchFamily="34" charset="-128"/>
              </a:rPr>
              <a:t>Hågan</a:t>
            </a:r>
            <a:r>
              <a:rPr lang="nb-NO" altLang="nb-NO" dirty="0">
                <a:latin typeface="Arial" panose="020B0604020202020204" pitchFamily="34" charset="0"/>
                <a:ea typeface="ＭＳ Ｐゴシック" panose="020B0600070205080204" pitchFamily="34" charset="-128"/>
              </a:rPr>
              <a:t> hevder at en kristen ikke   kan elske Gud uten å høre hans stemme. Ydstebø holder fast på at ”alle kan lese i Bibelen, der det står om hans kjærlighet.” Ydstebø spør om </a:t>
            </a:r>
            <a:r>
              <a:rPr lang="nb-NO" altLang="nb-NO" dirty="0" err="1">
                <a:latin typeface="Arial" panose="020B0604020202020204" pitchFamily="34" charset="0"/>
                <a:ea typeface="ＭＳ Ｐゴシック" panose="020B0600070205080204" pitchFamily="34" charset="-128"/>
              </a:rPr>
              <a:t>Hågan</a:t>
            </a:r>
            <a:r>
              <a:rPr lang="nb-NO" altLang="nb-NO" dirty="0">
                <a:latin typeface="Arial" panose="020B0604020202020204" pitchFamily="34" charset="0"/>
                <a:ea typeface="ＭＳ Ｐゴシック" panose="020B0600070205080204" pitchFamily="34" charset="-128"/>
              </a:rPr>
              <a:t> mener at Gud skal si oss ”et budskap utenom det skrevne ord- Bibelen?”</a:t>
            </a:r>
          </a:p>
          <a:p>
            <a:r>
              <a:rPr lang="nb-NO" altLang="nb-NO" dirty="0">
                <a:latin typeface="Arial" panose="020B0604020202020204" pitchFamily="34" charset="0"/>
                <a:ea typeface="ＭＳ Ｐゴシック" panose="020B0600070205080204" pitchFamily="34" charset="-128"/>
              </a:rPr>
              <a:t>Ydstebø kommer her med synspunkter som er typisk for det læremotiverte trosspråket.</a:t>
            </a:r>
          </a:p>
          <a:p>
            <a:endParaRPr lang="nn-NO" altLang="nb-NO" dirty="0">
              <a:latin typeface="Arial" panose="020B0604020202020204" pitchFamily="34" charset="0"/>
              <a:ea typeface="ＭＳ Ｐゴシック" panose="020B0600070205080204" pitchFamily="34" charset="-128"/>
            </a:endParaRPr>
          </a:p>
          <a:p>
            <a:endParaRPr lang="nn-NO" altLang="nb-NO" dirty="0">
              <a:latin typeface="Arial" panose="020B0604020202020204" pitchFamily="34" charset="0"/>
              <a:ea typeface="ＭＳ Ｐゴシック" panose="020B0600070205080204" pitchFamily="34" charset="-128"/>
            </a:endParaRPr>
          </a:p>
        </p:txBody>
      </p:sp>
      <p:sp>
        <p:nvSpPr>
          <p:cNvPr id="35845" name="Plassholder for lysbildenummer 3">
            <a:extLst>
              <a:ext uri="{FF2B5EF4-FFF2-40B4-BE49-F238E27FC236}">
                <a16:creationId xmlns:a16="http://schemas.microsoft.com/office/drawing/2014/main" id="{ED2E9BAE-28B4-4BAE-9FF3-6D466AA964AB}"/>
              </a:ext>
            </a:extLst>
          </p:cNvPr>
          <p:cNvSpPr txBox="1">
            <a:spLocks noGrp="1"/>
          </p:cNvSpPr>
          <p:nvPr/>
        </p:nvSpPr>
        <p:spPr bwMode="auto">
          <a:xfrm>
            <a:off x="4114451" y="9039784"/>
            <a:ext cx="3148882" cy="476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855" tIns="47928" rIns="95855" bIns="47928" anchor="b"/>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8C0BE65-0EB0-49C2-8A6C-7D61C24CB3D0}" type="slidenum">
              <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2632708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E7460963-7747-479E-AF38-404617EF7BD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39759947" indent="-39282676">
              <a:spcBef>
                <a:spcPct val="30000"/>
              </a:spcBef>
              <a:defRPr sz="1200">
                <a:solidFill>
                  <a:schemeClr val="tx1"/>
                </a:solidFill>
                <a:latin typeface="Arial" panose="020B0604020202020204" pitchFamily="34" charset="0"/>
                <a:ea typeface="ＭＳ Ｐゴシック" panose="020B0600070205080204" pitchFamily="34" charset="-128"/>
              </a:defRPr>
            </a:lvl2pPr>
            <a:lvl3pPr marL="1196469" indent="-23699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75385" indent="-236990">
              <a:spcBef>
                <a:spcPct val="30000"/>
              </a:spcBef>
              <a:defRPr sz="1200">
                <a:solidFill>
                  <a:schemeClr val="tx1"/>
                </a:solidFill>
                <a:latin typeface="Arial" panose="020B0604020202020204" pitchFamily="34" charset="0"/>
                <a:ea typeface="ＭＳ Ｐゴシック" panose="020B0600070205080204" pitchFamily="34" charset="-128"/>
              </a:defRPr>
            </a:lvl4pPr>
            <a:lvl5pPr marL="2154302" indent="-236990">
              <a:spcBef>
                <a:spcPct val="30000"/>
              </a:spcBef>
              <a:defRPr sz="1200">
                <a:solidFill>
                  <a:schemeClr val="tx1"/>
                </a:solidFill>
                <a:latin typeface="Arial" panose="020B0604020202020204" pitchFamily="34" charset="0"/>
                <a:ea typeface="ＭＳ Ｐゴシック" panose="020B0600070205080204" pitchFamily="34" charset="-128"/>
              </a:defRPr>
            </a:lvl5pPr>
            <a:lvl6pPr marL="2628281" indent="-23699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102260" indent="-23699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576240" indent="-23699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4050219" indent="-23699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F546400-DADD-4CDD-932E-C5672CE52D44}" type="slidenum">
              <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5843" name="Plassholder for lysbilde 1">
            <a:extLst>
              <a:ext uri="{FF2B5EF4-FFF2-40B4-BE49-F238E27FC236}">
                <a16:creationId xmlns:a16="http://schemas.microsoft.com/office/drawing/2014/main" id="{62C9A1BD-EF7B-464C-96E4-373F83A5F850}"/>
              </a:ext>
            </a:extLst>
          </p:cNvPr>
          <p:cNvSpPr>
            <a:spLocks noGrp="1" noRot="1" noChangeAspect="1" noChangeArrowheads="1" noTextEdit="1"/>
          </p:cNvSpPr>
          <p:nvPr>
            <p:ph type="sldImg"/>
          </p:nvPr>
        </p:nvSpPr>
        <p:spPr>
          <a:ln/>
        </p:spPr>
      </p:sp>
      <p:sp>
        <p:nvSpPr>
          <p:cNvPr id="35844" name="Plassholder for notater 2">
            <a:extLst>
              <a:ext uri="{FF2B5EF4-FFF2-40B4-BE49-F238E27FC236}">
                <a16:creationId xmlns:a16="http://schemas.microsoft.com/office/drawing/2014/main" id="{0A2DCE2F-4F61-4F6E-8A91-B4BAE539B65E}"/>
              </a:ext>
            </a:extLst>
          </p:cNvPr>
          <p:cNvSpPr>
            <a:spLocks noGrp="1"/>
          </p:cNvSpPr>
          <p:nvPr>
            <p:ph type="body" idx="1"/>
          </p:nvPr>
        </p:nvSpPr>
        <p:spPr>
          <a:xfrm>
            <a:off x="726665" y="4442146"/>
            <a:ext cx="5811662" cy="428338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n-NO" altLang="nb-NO" dirty="0">
              <a:latin typeface="Arial" panose="020B0604020202020204" pitchFamily="34" charset="0"/>
              <a:ea typeface="ＭＳ Ｐゴシック" panose="020B0600070205080204" pitchFamily="34" charset="-128"/>
            </a:endParaRPr>
          </a:p>
          <a:p>
            <a:r>
              <a:rPr lang="nn-NO" altLang="nb-NO" dirty="0">
                <a:latin typeface="Arial" panose="020B0604020202020204" pitchFamily="34" charset="0"/>
                <a:ea typeface="ＭＳ Ｐゴシック" panose="020B0600070205080204" pitchFamily="34" charset="-128"/>
              </a:rPr>
              <a:t>Læremotivert:</a:t>
            </a:r>
          </a:p>
          <a:p>
            <a:r>
              <a:rPr lang="nn-NO" altLang="nb-NO" dirty="0">
                <a:latin typeface="Arial" panose="020B0604020202020204" pitchFamily="34" charset="0"/>
                <a:ea typeface="ＭＳ Ｐゴシック" panose="020B0600070205080204" pitchFamily="34" charset="-128"/>
                <a:cs typeface="Calibri" panose="020F0502020204030204" pitchFamily="34" charset="0"/>
              </a:rPr>
              <a:t>Trosspråkets plassering: </a:t>
            </a:r>
          </a:p>
          <a:p>
            <a:endParaRPr lang="nn-NO" altLang="nb-NO" dirty="0">
              <a:latin typeface="Arial" panose="020B0604020202020204" pitchFamily="34" charset="0"/>
              <a:ea typeface="ＭＳ Ｐゴシック" panose="020B0600070205080204" pitchFamily="34" charset="-128"/>
            </a:endParaRPr>
          </a:p>
          <a:p>
            <a:r>
              <a:rPr lang="nn-NO" altLang="nb-NO" dirty="0">
                <a:latin typeface="Arial" panose="020B0604020202020204" pitchFamily="34" charset="0"/>
                <a:ea typeface="ＭＳ Ｐゴシック" panose="020B0600070205080204" pitchFamily="34" charset="-128"/>
              </a:rPr>
              <a:t>Kol 2,8: </a:t>
            </a:r>
            <a:r>
              <a:rPr lang="nb-NO" altLang="nb-NO" dirty="0">
                <a:latin typeface="Arial" panose="020B0604020202020204" pitchFamily="34" charset="0"/>
                <a:ea typeface="ＭＳ Ｐゴシック" panose="020B0600070205080204" pitchFamily="34" charset="-128"/>
              </a:rPr>
              <a:t>Pass på at ingen får fanget dere med visdomslære og tomt bedrag som stammer fra menneskelige overleveringer og grunnkreftene i verden og ikke fra Kristus. </a:t>
            </a:r>
          </a:p>
          <a:p>
            <a:endParaRPr lang="nb-NO" altLang="nb-NO" dirty="0">
              <a:latin typeface="Arial" panose="020B0604020202020204" pitchFamily="34" charset="0"/>
              <a:ea typeface="ＭＳ Ｐゴシック" panose="020B0600070205080204" pitchFamily="34" charset="-128"/>
            </a:endParaRPr>
          </a:p>
          <a:p>
            <a:r>
              <a:rPr lang="nb-NO" altLang="nb-NO" dirty="0">
                <a:latin typeface="Arial" panose="020B0604020202020204" pitchFamily="34" charset="0"/>
                <a:ea typeface="ＭＳ Ｐゴシック" panose="020B0600070205080204" pitchFamily="34" charset="-128"/>
              </a:rPr>
              <a:t>Her er et eksempel fra teologisk debatt som illustrerer det læremotiverte trosspråket: I et leserinnlegg i Dagen 1.10.2009 understreker Bjarne Ydstebø at det er Bibelen som lærer oss om Guds kjærlighet. Han imøtegår pastor Jostein </a:t>
            </a:r>
            <a:r>
              <a:rPr lang="nb-NO" altLang="nb-NO" dirty="0" err="1">
                <a:latin typeface="Arial" panose="020B0604020202020204" pitchFamily="34" charset="0"/>
                <a:ea typeface="ＭＳ Ｐゴシック" panose="020B0600070205080204" pitchFamily="34" charset="-128"/>
              </a:rPr>
              <a:t>Hågan</a:t>
            </a:r>
            <a:r>
              <a:rPr lang="nb-NO" altLang="nb-NO" dirty="0">
                <a:latin typeface="Arial" panose="020B0604020202020204" pitchFamily="34" charset="0"/>
                <a:ea typeface="ＭＳ Ｐゴシック" panose="020B0600070205080204" pitchFamily="34" charset="-128"/>
              </a:rPr>
              <a:t> i menigheten Catch </a:t>
            </a:r>
            <a:r>
              <a:rPr lang="nb-NO" altLang="nb-NO" dirty="0" err="1">
                <a:latin typeface="Arial" panose="020B0604020202020204" pitchFamily="34" charset="0"/>
                <a:ea typeface="ＭＳ Ｐゴシック" panose="020B0600070205080204" pitchFamily="34" charset="-128"/>
              </a:rPr>
              <a:t>the</a:t>
            </a:r>
            <a:r>
              <a:rPr lang="nb-NO" altLang="nb-NO" dirty="0">
                <a:latin typeface="Arial" panose="020B0604020202020204" pitchFamily="34" charset="0"/>
                <a:ea typeface="ＭＳ Ｐゴシック" panose="020B0600070205080204" pitchFamily="34" charset="-128"/>
              </a:rPr>
              <a:t> Fire, </a:t>
            </a:r>
            <a:r>
              <a:rPr lang="nb-NO" altLang="nb-NO" dirty="0" err="1">
                <a:latin typeface="Arial" panose="020B0604020202020204" pitchFamily="34" charset="0"/>
                <a:ea typeface="ＭＳ Ｐゴシック" panose="020B0600070205080204" pitchFamily="34" charset="-128"/>
              </a:rPr>
              <a:t>Hågan</a:t>
            </a:r>
            <a:r>
              <a:rPr lang="nb-NO" altLang="nb-NO" dirty="0">
                <a:latin typeface="Arial" panose="020B0604020202020204" pitchFamily="34" charset="0"/>
                <a:ea typeface="ＭＳ Ｐゴシック" panose="020B0600070205080204" pitchFamily="34" charset="-128"/>
              </a:rPr>
              <a:t> hevder at en kristen ikke   kan elske Gud uten å høre hans stemme. Ydstebø holder fast på at ”alle kan lese i Bibelen, der det står om hans kjærlighet.” Ydstebø spør om </a:t>
            </a:r>
            <a:r>
              <a:rPr lang="nb-NO" altLang="nb-NO" dirty="0" err="1">
                <a:latin typeface="Arial" panose="020B0604020202020204" pitchFamily="34" charset="0"/>
                <a:ea typeface="ＭＳ Ｐゴシック" panose="020B0600070205080204" pitchFamily="34" charset="-128"/>
              </a:rPr>
              <a:t>Hågan</a:t>
            </a:r>
            <a:r>
              <a:rPr lang="nb-NO" altLang="nb-NO" dirty="0">
                <a:latin typeface="Arial" panose="020B0604020202020204" pitchFamily="34" charset="0"/>
                <a:ea typeface="ＭＳ Ｐゴシック" panose="020B0600070205080204" pitchFamily="34" charset="-128"/>
              </a:rPr>
              <a:t> mener at Gud skal si oss ”et budskap utenom det skrevne ord- Bibelen?”</a:t>
            </a:r>
          </a:p>
          <a:p>
            <a:r>
              <a:rPr lang="nb-NO" altLang="nb-NO" dirty="0">
                <a:latin typeface="Arial" panose="020B0604020202020204" pitchFamily="34" charset="0"/>
                <a:ea typeface="ＭＳ Ｐゴシック" panose="020B0600070205080204" pitchFamily="34" charset="-128"/>
              </a:rPr>
              <a:t>Ydstebø kommer her med synspunkter som er typisk for det læremotiverte trosspråket.</a:t>
            </a:r>
          </a:p>
          <a:p>
            <a:endParaRPr lang="nn-NO" altLang="nb-NO" dirty="0">
              <a:latin typeface="Arial" panose="020B0604020202020204" pitchFamily="34" charset="0"/>
              <a:ea typeface="ＭＳ Ｐゴシック" panose="020B0600070205080204" pitchFamily="34" charset="-128"/>
            </a:endParaRPr>
          </a:p>
          <a:p>
            <a:endParaRPr lang="nn-NO" altLang="nb-NO" dirty="0">
              <a:latin typeface="Arial" panose="020B0604020202020204" pitchFamily="34" charset="0"/>
              <a:ea typeface="ＭＳ Ｐゴシック" panose="020B0600070205080204" pitchFamily="34" charset="-128"/>
            </a:endParaRPr>
          </a:p>
        </p:txBody>
      </p:sp>
      <p:sp>
        <p:nvSpPr>
          <p:cNvPr id="35845" name="Plassholder for lysbildenummer 3">
            <a:extLst>
              <a:ext uri="{FF2B5EF4-FFF2-40B4-BE49-F238E27FC236}">
                <a16:creationId xmlns:a16="http://schemas.microsoft.com/office/drawing/2014/main" id="{ED2E9BAE-28B4-4BAE-9FF3-6D466AA964AB}"/>
              </a:ext>
            </a:extLst>
          </p:cNvPr>
          <p:cNvSpPr txBox="1">
            <a:spLocks noGrp="1"/>
          </p:cNvSpPr>
          <p:nvPr/>
        </p:nvSpPr>
        <p:spPr bwMode="auto">
          <a:xfrm>
            <a:off x="4114451" y="9039784"/>
            <a:ext cx="3148882" cy="476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855" tIns="47928" rIns="95855" bIns="47928" anchor="b"/>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8C0BE65-0EB0-49C2-8A6C-7D61C24CB3D0}" type="slidenum">
              <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3592365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B18524C-A098-4955-87E8-B167287A0D40}" type="slidenum">
              <a:rPr kumimoji="0" lang="nb-NO" altLang="nb-NO"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0981404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2A26E764-BDD6-4FB8-86F6-CC03BDD9EE3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896B9AF-7F39-4D5D-9214-CACF9666C7F0}" type="slidenum">
              <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1203" name="Plassholder for lysbilde 1">
            <a:extLst>
              <a:ext uri="{FF2B5EF4-FFF2-40B4-BE49-F238E27FC236}">
                <a16:creationId xmlns:a16="http://schemas.microsoft.com/office/drawing/2014/main" id="{7D40C4FA-A2DA-444F-88CD-F44DA9DF76CC}"/>
              </a:ext>
            </a:extLst>
          </p:cNvPr>
          <p:cNvSpPr>
            <a:spLocks noGrp="1" noRot="1" noChangeAspect="1" noChangeArrowheads="1" noTextEdit="1"/>
          </p:cNvSpPr>
          <p:nvPr>
            <p:ph type="sldImg"/>
          </p:nvPr>
        </p:nvSpPr>
        <p:spPr>
          <a:ln/>
        </p:spPr>
      </p:sp>
      <p:sp>
        <p:nvSpPr>
          <p:cNvPr id="51204" name="Plassholder for notater 2">
            <a:extLst>
              <a:ext uri="{FF2B5EF4-FFF2-40B4-BE49-F238E27FC236}">
                <a16:creationId xmlns:a16="http://schemas.microsoft.com/office/drawing/2014/main" id="{79A1C58B-09BA-4531-8D59-67D8D57A6B6E}"/>
              </a:ext>
            </a:extLst>
          </p:cNvPr>
          <p:cNvSpPr>
            <a:spLocks noGrp="1"/>
          </p:cNvSpPr>
          <p:nvPr>
            <p:ph type="body" idx="1"/>
          </p:nvPr>
        </p:nvSpPr>
        <p:spPr>
          <a:xfrm>
            <a:off x="695325" y="4649788"/>
            <a:ext cx="5561013" cy="4410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b-NO" altLang="nb-NO" sz="11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51205" name="Plassholder for lysbildenummer 3">
            <a:extLst>
              <a:ext uri="{FF2B5EF4-FFF2-40B4-BE49-F238E27FC236}">
                <a16:creationId xmlns:a16="http://schemas.microsoft.com/office/drawing/2014/main" id="{09E54514-4027-40DF-B7E8-57B3D02ADC67}"/>
              </a:ext>
            </a:extLst>
          </p:cNvPr>
          <p:cNvSpPr txBox="1">
            <a:spLocks noGrp="1"/>
          </p:cNvSpPr>
          <p:nvPr/>
        </p:nvSpPr>
        <p:spPr bwMode="auto">
          <a:xfrm>
            <a:off x="3937000" y="8767763"/>
            <a:ext cx="3013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62" tIns="46231" rIns="92462" bIns="46231"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2ED958-F0FB-499C-9063-1228CCA02283}" type="slidenum">
              <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6442211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2A26E764-BDD6-4FB8-86F6-CC03BDD9EE3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896B9AF-7F39-4D5D-9214-CACF9666C7F0}" type="slidenum">
              <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1203" name="Plassholder for lysbilde 1">
            <a:extLst>
              <a:ext uri="{FF2B5EF4-FFF2-40B4-BE49-F238E27FC236}">
                <a16:creationId xmlns:a16="http://schemas.microsoft.com/office/drawing/2014/main" id="{7D40C4FA-A2DA-444F-88CD-F44DA9DF76CC}"/>
              </a:ext>
            </a:extLst>
          </p:cNvPr>
          <p:cNvSpPr>
            <a:spLocks noGrp="1" noRot="1" noChangeAspect="1" noChangeArrowheads="1" noTextEdit="1"/>
          </p:cNvSpPr>
          <p:nvPr>
            <p:ph type="sldImg"/>
          </p:nvPr>
        </p:nvSpPr>
        <p:spPr>
          <a:ln/>
        </p:spPr>
      </p:sp>
      <p:sp>
        <p:nvSpPr>
          <p:cNvPr id="51204" name="Plassholder for notater 2">
            <a:extLst>
              <a:ext uri="{FF2B5EF4-FFF2-40B4-BE49-F238E27FC236}">
                <a16:creationId xmlns:a16="http://schemas.microsoft.com/office/drawing/2014/main" id="{79A1C58B-09BA-4531-8D59-67D8D57A6B6E}"/>
              </a:ext>
            </a:extLst>
          </p:cNvPr>
          <p:cNvSpPr>
            <a:spLocks noGrp="1"/>
          </p:cNvSpPr>
          <p:nvPr>
            <p:ph type="body" idx="1"/>
          </p:nvPr>
        </p:nvSpPr>
        <p:spPr>
          <a:xfrm>
            <a:off x="695325" y="4649788"/>
            <a:ext cx="5561013" cy="4410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b-NO" altLang="nb-NO" sz="1100" dirty="0">
                <a:latin typeface="Arial" panose="020B0604020202020204" pitchFamily="34" charset="0"/>
                <a:ea typeface="ＭＳ Ｐゴシック" panose="020B0600070205080204" pitchFamily="34" charset="-128"/>
              </a:rPr>
              <a:t>Trosspråkets plassering: Midt i mellom den blå og den røde språkfamilien. Avhengig av hvilket nabospråk det har kan det uttrykke seg i en mer delende (rød) eller entusiastisk (blå) variant. </a:t>
            </a:r>
          </a:p>
          <a:p>
            <a:r>
              <a:rPr lang="nb-NO" altLang="nb-NO" sz="1100" dirty="0">
                <a:latin typeface="Arial" panose="020B0604020202020204" pitchFamily="34" charset="0"/>
                <a:ea typeface="ＭＳ Ｐゴシック" panose="020B0600070205080204" pitchFamily="34" charset="-128"/>
              </a:rPr>
              <a:t>Mange som har dette trosspråket har vanskelig for å se på seg selv som asketer eller asketiske, siden de forbinder det med klosterliv eller som en betegnelse for «særinger». Det er uansett ikke det som menes med uttrykket i denne sammenhengen. Og sannheten er også at i et kloster, som i alle menigheter, vil du finne alle ni trosspråkene representert. </a:t>
            </a:r>
          </a:p>
          <a:p>
            <a:r>
              <a:rPr lang="nb-NO" altLang="nb-NO" sz="1100" dirty="0">
                <a:latin typeface="Arial" panose="020B0604020202020204" pitchFamily="34" charset="0"/>
                <a:ea typeface="ＭＳ Ｐゴシック" panose="020B0600070205080204" pitchFamily="34" charset="-128"/>
              </a:rPr>
              <a:t>Typisk for dette trosspråket er at det har lite fokus på det ytre. Tanken er at mindre fokus på det ytre gir et økende fokus på det indre, altså på det som til sjuende og sist er viktig. </a:t>
            </a:r>
          </a:p>
          <a:p>
            <a:r>
              <a:rPr lang="nb-NO" altLang="nb-NO" sz="1100" dirty="0">
                <a:latin typeface="Arial" panose="020B0604020202020204" pitchFamily="34" charset="0"/>
                <a:ea typeface="ＭＳ Ｐゴシック" panose="020B0600070205080204" pitchFamily="34" charset="-128"/>
              </a:rPr>
              <a:t>De er lite opptatt av symboler, lys, røyk, røkelse </a:t>
            </a:r>
            <a:r>
              <a:rPr lang="nb-NO" altLang="nb-NO" sz="1100" dirty="0" err="1">
                <a:latin typeface="Arial" panose="020B0604020202020204" pitchFamily="34" charset="0"/>
                <a:ea typeface="ＭＳ Ｐゴシック" panose="020B0600070205080204" pitchFamily="34" charset="-128"/>
              </a:rPr>
              <a:t>m.m</a:t>
            </a:r>
            <a:r>
              <a:rPr lang="nb-NO" altLang="nb-NO" sz="1100" dirty="0">
                <a:latin typeface="Arial" panose="020B0604020202020204" pitchFamily="34" charset="0"/>
                <a:ea typeface="ＭＳ Ｐゴシック" panose="020B0600070205080204" pitchFamily="34" charset="-128"/>
              </a:rPr>
              <a:t>, og noen ser heller på disse tingene som noe som står i veien for å møte Gud. «Det eneste som trengs er Gud og Ånden, uansett hvor man er kan man oppleve Guds nærvær». Det er lettere for folk med et asketisk trosspråk å avstå fra det andre ser på som livets gleder og Guds gode gaver; mye og god mat, fine hus og hytter, alkohol </a:t>
            </a:r>
            <a:r>
              <a:rPr lang="nb-NO" altLang="nb-NO" sz="1100" dirty="0" err="1">
                <a:latin typeface="Arial" panose="020B0604020202020204" pitchFamily="34" charset="0"/>
                <a:ea typeface="ＭＳ Ｐゴシック" panose="020B0600070205080204" pitchFamily="34" charset="-128"/>
              </a:rPr>
              <a:t>m.m</a:t>
            </a:r>
            <a:r>
              <a:rPr lang="nb-NO" altLang="nb-NO" sz="1100" dirty="0">
                <a:latin typeface="Arial" panose="020B0604020202020204" pitchFamily="34" charset="0"/>
                <a:ea typeface="ＭＳ Ｐゴシック" panose="020B0600070205080204" pitchFamily="34" charset="-128"/>
              </a:rPr>
              <a:t>, for å følge Jesus mer helhjertet. Og det er da de opplever Guds nærvær. De er generelt opptatt av hellighet og å leve et hellig liv. 1.Korinterbrev 9.27: </a:t>
            </a:r>
            <a:r>
              <a:rPr lang="nb-NO" altLang="nb-NO" sz="1100" i="1" dirty="0">
                <a:latin typeface="Arial" panose="020B0604020202020204" pitchFamily="34" charset="0"/>
                <a:ea typeface="ＭＳ Ｐゴシック" panose="020B0600070205080204" pitchFamily="34" charset="-128"/>
              </a:rPr>
              <a:t>«Jeg kjemper mot meg selv og tvinger kroppen til å lystre, for at ikke jeg som har forkynt for andre, selv skal komme til kort». </a:t>
            </a:r>
          </a:p>
          <a:p>
            <a:r>
              <a:rPr lang="nb-NO" altLang="nb-NO" sz="1100" dirty="0">
                <a:latin typeface="Arial" panose="020B0604020202020204" pitchFamily="34" charset="0"/>
                <a:ea typeface="ＭＳ Ｐゴシック" panose="020B0600070205080204" pitchFamily="34" charset="-128"/>
              </a:rPr>
              <a:t>«</a:t>
            </a:r>
            <a:r>
              <a:rPr lang="nb-NO" altLang="nb-NO" sz="1100" dirty="0" err="1">
                <a:latin typeface="Arial" panose="020B0604020202020204" pitchFamily="34" charset="0"/>
                <a:ea typeface="ＭＳ Ｐゴシック" panose="020B0600070205080204" pitchFamily="34" charset="-128"/>
              </a:rPr>
              <a:t>Askesis</a:t>
            </a:r>
            <a:r>
              <a:rPr lang="nb-NO" altLang="nb-NO" sz="1100" dirty="0">
                <a:latin typeface="Arial" panose="020B0604020202020204" pitchFamily="34" charset="0"/>
                <a:ea typeface="ＭＳ Ｐゴシック" panose="020B0600070205080204" pitchFamily="34" charset="-128"/>
              </a:rPr>
              <a:t>» er et gresk ord som ikke betyr noe mer spesielt enn trening/øvelse. Og det er ikke noe poeng med øvelse eller askese for sin egen del, men fordi det fører til noe bra. </a:t>
            </a:r>
          </a:p>
          <a:p>
            <a:r>
              <a:rPr lang="nb-NO" altLang="nb-NO" sz="1100" dirty="0">
                <a:latin typeface="Arial" panose="020B0604020202020204" pitchFamily="34" charset="0"/>
                <a:ea typeface="ＭＳ Ｐゴシック" panose="020B0600070205080204" pitchFamily="34" charset="-128"/>
              </a:rPr>
              <a:t> </a:t>
            </a:r>
          </a:p>
          <a:p>
            <a:r>
              <a:rPr lang="nn-NO" altLang="nb-NO" sz="1100" dirty="0">
                <a:latin typeface="Arial" panose="020B0604020202020204" pitchFamily="34" charset="0"/>
                <a:ea typeface="ＭＳ Ｐゴシック" panose="020B0600070205080204" pitchFamily="34" charset="-128"/>
              </a:rPr>
              <a:t>   </a:t>
            </a:r>
          </a:p>
          <a:p>
            <a:endParaRPr lang="nn-NO" altLang="nb-NO" sz="1100" dirty="0">
              <a:latin typeface="Arial" panose="020B0604020202020204" pitchFamily="34" charset="0"/>
              <a:ea typeface="ＭＳ Ｐゴシック" panose="020B0600070205080204" pitchFamily="34" charset="-128"/>
            </a:endParaRPr>
          </a:p>
          <a:p>
            <a:endParaRPr lang="nb-NO" altLang="nb-NO" sz="11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51205" name="Plassholder for lysbildenummer 3">
            <a:extLst>
              <a:ext uri="{FF2B5EF4-FFF2-40B4-BE49-F238E27FC236}">
                <a16:creationId xmlns:a16="http://schemas.microsoft.com/office/drawing/2014/main" id="{09E54514-4027-40DF-B7E8-57B3D02ADC67}"/>
              </a:ext>
            </a:extLst>
          </p:cNvPr>
          <p:cNvSpPr txBox="1">
            <a:spLocks noGrp="1"/>
          </p:cNvSpPr>
          <p:nvPr/>
        </p:nvSpPr>
        <p:spPr bwMode="auto">
          <a:xfrm>
            <a:off x="3937000" y="8767763"/>
            <a:ext cx="3013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62" tIns="46231" rIns="92462" bIns="46231"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2ED958-F0FB-499C-9063-1228CCA02283}" type="slidenum">
              <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0569884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2A26E764-BDD6-4FB8-86F6-CC03BDD9EE3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896B9AF-7F39-4D5D-9214-CACF9666C7F0}" type="slidenum">
              <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1203" name="Plassholder for lysbilde 1">
            <a:extLst>
              <a:ext uri="{FF2B5EF4-FFF2-40B4-BE49-F238E27FC236}">
                <a16:creationId xmlns:a16="http://schemas.microsoft.com/office/drawing/2014/main" id="{7D40C4FA-A2DA-444F-88CD-F44DA9DF76CC}"/>
              </a:ext>
            </a:extLst>
          </p:cNvPr>
          <p:cNvSpPr>
            <a:spLocks noGrp="1" noRot="1" noChangeAspect="1" noChangeArrowheads="1" noTextEdit="1"/>
          </p:cNvSpPr>
          <p:nvPr>
            <p:ph type="sldImg"/>
          </p:nvPr>
        </p:nvSpPr>
        <p:spPr>
          <a:ln/>
        </p:spPr>
      </p:sp>
      <p:sp>
        <p:nvSpPr>
          <p:cNvPr id="51204" name="Plassholder for notater 2">
            <a:extLst>
              <a:ext uri="{FF2B5EF4-FFF2-40B4-BE49-F238E27FC236}">
                <a16:creationId xmlns:a16="http://schemas.microsoft.com/office/drawing/2014/main" id="{79A1C58B-09BA-4531-8D59-67D8D57A6B6E}"/>
              </a:ext>
            </a:extLst>
          </p:cNvPr>
          <p:cNvSpPr>
            <a:spLocks noGrp="1"/>
          </p:cNvSpPr>
          <p:nvPr>
            <p:ph type="body" idx="1"/>
          </p:nvPr>
        </p:nvSpPr>
        <p:spPr>
          <a:xfrm>
            <a:off x="695325" y="4649788"/>
            <a:ext cx="5561013" cy="4410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b-NO" altLang="nb-NO" sz="11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51205" name="Plassholder for lysbildenummer 3">
            <a:extLst>
              <a:ext uri="{FF2B5EF4-FFF2-40B4-BE49-F238E27FC236}">
                <a16:creationId xmlns:a16="http://schemas.microsoft.com/office/drawing/2014/main" id="{09E54514-4027-40DF-B7E8-57B3D02ADC67}"/>
              </a:ext>
            </a:extLst>
          </p:cNvPr>
          <p:cNvSpPr txBox="1">
            <a:spLocks noGrp="1"/>
          </p:cNvSpPr>
          <p:nvPr/>
        </p:nvSpPr>
        <p:spPr bwMode="auto">
          <a:xfrm>
            <a:off x="3937000" y="8767763"/>
            <a:ext cx="3013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62" tIns="46231" rIns="92462" bIns="46231"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2ED958-F0FB-499C-9063-1228CCA02283}" type="slidenum">
              <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9394115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2A26E764-BDD6-4FB8-86F6-CC03BDD9EE3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896B9AF-7F39-4D5D-9214-CACF9666C7F0}" type="slidenum">
              <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1203" name="Plassholder for lysbilde 1">
            <a:extLst>
              <a:ext uri="{FF2B5EF4-FFF2-40B4-BE49-F238E27FC236}">
                <a16:creationId xmlns:a16="http://schemas.microsoft.com/office/drawing/2014/main" id="{7D40C4FA-A2DA-444F-88CD-F44DA9DF76CC}"/>
              </a:ext>
            </a:extLst>
          </p:cNvPr>
          <p:cNvSpPr>
            <a:spLocks noGrp="1" noRot="1" noChangeAspect="1" noChangeArrowheads="1" noTextEdit="1"/>
          </p:cNvSpPr>
          <p:nvPr>
            <p:ph type="sldImg"/>
          </p:nvPr>
        </p:nvSpPr>
        <p:spPr>
          <a:ln/>
        </p:spPr>
      </p:sp>
      <p:sp>
        <p:nvSpPr>
          <p:cNvPr id="51204" name="Plassholder for notater 2">
            <a:extLst>
              <a:ext uri="{FF2B5EF4-FFF2-40B4-BE49-F238E27FC236}">
                <a16:creationId xmlns:a16="http://schemas.microsoft.com/office/drawing/2014/main" id="{79A1C58B-09BA-4531-8D59-67D8D57A6B6E}"/>
              </a:ext>
            </a:extLst>
          </p:cNvPr>
          <p:cNvSpPr>
            <a:spLocks noGrp="1"/>
          </p:cNvSpPr>
          <p:nvPr>
            <p:ph type="body" idx="1"/>
          </p:nvPr>
        </p:nvSpPr>
        <p:spPr>
          <a:xfrm>
            <a:off x="695325" y="4649788"/>
            <a:ext cx="5561013" cy="4410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b-NO" altLang="nb-NO" sz="11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51205" name="Plassholder for lysbildenummer 3">
            <a:extLst>
              <a:ext uri="{FF2B5EF4-FFF2-40B4-BE49-F238E27FC236}">
                <a16:creationId xmlns:a16="http://schemas.microsoft.com/office/drawing/2014/main" id="{09E54514-4027-40DF-B7E8-57B3D02ADC67}"/>
              </a:ext>
            </a:extLst>
          </p:cNvPr>
          <p:cNvSpPr txBox="1">
            <a:spLocks noGrp="1"/>
          </p:cNvSpPr>
          <p:nvPr/>
        </p:nvSpPr>
        <p:spPr bwMode="auto">
          <a:xfrm>
            <a:off x="3937000" y="8767763"/>
            <a:ext cx="3013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62" tIns="46231" rIns="92462" bIns="46231"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2ED958-F0FB-499C-9063-1228CCA02283}" type="slidenum">
              <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7172775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Plassholder for lysbilde 1">
            <a:extLst>
              <a:ext uri="{FF2B5EF4-FFF2-40B4-BE49-F238E27FC236}">
                <a16:creationId xmlns:a16="http://schemas.microsoft.com/office/drawing/2014/main" id="{9CBD0212-E7BF-46DE-BC9B-860261BE9C15}"/>
              </a:ext>
            </a:extLst>
          </p:cNvPr>
          <p:cNvSpPr>
            <a:spLocks noGrp="1" noRot="1" noChangeAspect="1"/>
          </p:cNvSpPr>
          <p:nvPr>
            <p:ph type="sldImg"/>
          </p:nvPr>
        </p:nvSpPr>
        <p:spPr>
          <a:ln/>
        </p:spPr>
      </p:sp>
      <p:sp>
        <p:nvSpPr>
          <p:cNvPr id="36867" name="Plassholder for notater 2">
            <a:extLst>
              <a:ext uri="{FF2B5EF4-FFF2-40B4-BE49-F238E27FC236}">
                <a16:creationId xmlns:a16="http://schemas.microsoft.com/office/drawing/2014/main" id="{FFBE1AC5-A245-4C49-94AE-C211A812471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b-NO" altLang="nb-NO" dirty="0">
                <a:latin typeface="Arial" panose="020B0604020202020204" pitchFamily="34" charset="0"/>
                <a:ea typeface="ＭＳ Ｐゴシック" panose="020B0600070205080204" pitchFamily="34" charset="-128"/>
              </a:rPr>
              <a:t>Her er en oversikt over hvordan vi kommuniserer med Gud gjennom  trosspråkene.</a:t>
            </a:r>
          </a:p>
          <a:p>
            <a:r>
              <a:rPr lang="nb-NO" altLang="nb-NO" dirty="0">
                <a:latin typeface="Arial" panose="020B0604020202020204" pitchFamily="34" charset="0"/>
                <a:ea typeface="ＭＳ Ｐゴシック" panose="020B0600070205080204" pitchFamily="34" charset="-128"/>
              </a:rPr>
              <a:t>Det er tre grupper med trosspråk, jamfør den treenige Gud.</a:t>
            </a:r>
          </a:p>
          <a:p>
            <a:endParaRPr lang="nb-NO" altLang="nb-NO" dirty="0">
              <a:latin typeface="Arial" panose="020B0604020202020204" pitchFamily="34" charset="0"/>
              <a:ea typeface="ＭＳ Ｐゴシック" panose="020B0600070205080204" pitchFamily="34" charset="-128"/>
            </a:endParaRPr>
          </a:p>
          <a:p>
            <a:r>
              <a:rPr lang="nb-NO" altLang="nb-NO" dirty="0">
                <a:latin typeface="Arial" panose="020B0604020202020204" pitchFamily="34" charset="0"/>
                <a:ea typeface="ＭＳ Ｐゴシック" panose="020B0600070205080204" pitchFamily="34" charset="-128"/>
              </a:rPr>
              <a:t>De to  grønne trosspråkene</a:t>
            </a:r>
          </a:p>
          <a:p>
            <a:r>
              <a:rPr lang="nb-NO" altLang="nb-NO" dirty="0">
                <a:latin typeface="Arial" panose="020B0604020202020204" pitchFamily="34" charset="0"/>
                <a:ea typeface="ＭＳ Ｐゴシック" panose="020B0600070205080204" pitchFamily="34" charset="-128"/>
              </a:rPr>
              <a:t>De to røde trosspråkene</a:t>
            </a:r>
          </a:p>
          <a:p>
            <a:r>
              <a:rPr lang="nb-NO" altLang="nb-NO" dirty="0">
                <a:latin typeface="Arial" panose="020B0604020202020204" pitchFamily="34" charset="0"/>
                <a:ea typeface="ＭＳ Ｐゴシック" panose="020B0600070205080204" pitchFamily="34" charset="-128"/>
              </a:rPr>
              <a:t>De to blå trosspråkene</a:t>
            </a:r>
          </a:p>
          <a:p>
            <a:r>
              <a:rPr lang="nb-NO" altLang="nb-NO" dirty="0">
                <a:latin typeface="Arial" panose="020B0604020202020204" pitchFamily="34" charset="0"/>
                <a:ea typeface="ＭＳ Ｐゴシック" panose="020B0600070205080204" pitchFamily="34" charset="-128"/>
              </a:rPr>
              <a:t>De tre grensespråkene som består av to farger</a:t>
            </a:r>
          </a:p>
          <a:p>
            <a:endParaRPr lang="nb-NO" altLang="nb-NO" dirty="0">
              <a:latin typeface="Arial" panose="020B0604020202020204" pitchFamily="34" charset="0"/>
              <a:ea typeface="ＭＳ Ｐゴシック" panose="020B0600070205080204" pitchFamily="34" charset="-128"/>
            </a:endParaRPr>
          </a:p>
          <a:p>
            <a:r>
              <a:rPr lang="nb-NO" altLang="nb-NO" dirty="0">
                <a:latin typeface="Arial" panose="020B0604020202020204" pitchFamily="34" charset="0"/>
                <a:ea typeface="ＭＳ Ｐゴシック" panose="020B0600070205080204" pitchFamily="34" charset="-128"/>
              </a:rPr>
              <a:t>Disse ni trosspråkene er nærmere omtalt i boka Engasjert trosliv.</a:t>
            </a:r>
          </a:p>
          <a:p>
            <a:r>
              <a:rPr lang="nb-NO" altLang="nb-NO" dirty="0">
                <a:latin typeface="Arial" panose="020B0604020202020204" pitchFamily="34" charset="0"/>
                <a:ea typeface="ＭＳ Ｐゴシック" panose="020B0600070205080204" pitchFamily="34" charset="-128"/>
              </a:rPr>
              <a:t>Takk for oppmerksomheten!</a:t>
            </a:r>
          </a:p>
          <a:p>
            <a:endParaRPr lang="nb-NO" altLang="nb-NO" dirty="0">
              <a:latin typeface="Arial" panose="020B0604020202020204" pitchFamily="34" charset="0"/>
              <a:ea typeface="ＭＳ Ｐゴシック" panose="020B0600070205080204" pitchFamily="34" charset="-128"/>
            </a:endParaRPr>
          </a:p>
          <a:p>
            <a:endParaRPr lang="nb-NO" altLang="nb-NO" dirty="0">
              <a:latin typeface="Arial" panose="020B0604020202020204" pitchFamily="34" charset="0"/>
              <a:ea typeface="ＭＳ Ｐゴシック" panose="020B0600070205080204" pitchFamily="34" charset="-128"/>
            </a:endParaRPr>
          </a:p>
          <a:p>
            <a:endParaRPr lang="nb-NO" altLang="nb-NO" dirty="0">
              <a:latin typeface="Arial" panose="020B0604020202020204" pitchFamily="34" charset="0"/>
              <a:ea typeface="ＭＳ Ｐゴシック" panose="020B0600070205080204" pitchFamily="34" charset="-128"/>
            </a:endParaRPr>
          </a:p>
        </p:txBody>
      </p:sp>
      <p:sp>
        <p:nvSpPr>
          <p:cNvPr id="4" name="Plassholder for lysbildenummer 3">
            <a:extLst>
              <a:ext uri="{FF2B5EF4-FFF2-40B4-BE49-F238E27FC236}">
                <a16:creationId xmlns:a16="http://schemas.microsoft.com/office/drawing/2014/main" id="{DB032626-CCB7-46C0-84A1-1194C38ED2FF}"/>
              </a:ext>
            </a:extLst>
          </p:cNvPr>
          <p:cNvSpPr>
            <a:spLocks noGrp="1"/>
          </p:cNvSpPr>
          <p:nvPr>
            <p:ph type="sldNum" sz="quarter" idx="5"/>
          </p:nvPr>
        </p:nvSpPr>
        <p:spPr/>
        <p:txBody>
          <a:bodyPr/>
          <a:lstStyle>
            <a:lvl1pPr eaLnBrk="0" hangingPunct="0">
              <a:defRPr sz="2600">
                <a:solidFill>
                  <a:schemeClr val="tx1"/>
                </a:solidFill>
                <a:latin typeface="Arial" panose="020B0604020202020204" pitchFamily="34" charset="0"/>
                <a:ea typeface="ＭＳ Ｐゴシック" panose="020B0600070205080204" pitchFamily="34" charset="-128"/>
              </a:defRPr>
            </a:lvl1pPr>
            <a:lvl2pPr marL="40755207" indent="-40263975" eaLnBrk="0" hangingPunct="0">
              <a:defRPr sz="2600">
                <a:solidFill>
                  <a:schemeClr val="tx1"/>
                </a:solidFill>
                <a:latin typeface="Arial" panose="020B0604020202020204" pitchFamily="34" charset="0"/>
                <a:ea typeface="ＭＳ Ｐゴシック" panose="020B0600070205080204" pitchFamily="34" charset="-128"/>
              </a:defRPr>
            </a:lvl2pPr>
            <a:lvl3pPr eaLnBrk="0" hangingPunct="0">
              <a:defRPr sz="2600">
                <a:solidFill>
                  <a:schemeClr val="tx1"/>
                </a:solidFill>
                <a:latin typeface="Arial" panose="020B0604020202020204" pitchFamily="34" charset="0"/>
                <a:ea typeface="ＭＳ Ｐゴシック" panose="020B0600070205080204" pitchFamily="34" charset="-128"/>
              </a:defRPr>
            </a:lvl3pPr>
            <a:lvl4pPr eaLnBrk="0" hangingPunct="0">
              <a:defRPr sz="2600">
                <a:solidFill>
                  <a:schemeClr val="tx1"/>
                </a:solidFill>
                <a:latin typeface="Arial" panose="020B0604020202020204" pitchFamily="34" charset="0"/>
                <a:ea typeface="ＭＳ Ｐゴシック" panose="020B0600070205080204" pitchFamily="34" charset="-128"/>
              </a:defRPr>
            </a:lvl4pPr>
            <a:lvl5pPr eaLnBrk="0" hangingPunct="0">
              <a:defRPr sz="2600">
                <a:solidFill>
                  <a:schemeClr val="tx1"/>
                </a:solidFill>
                <a:latin typeface="Arial" panose="020B0604020202020204" pitchFamily="34" charset="0"/>
                <a:ea typeface="ＭＳ Ｐゴシック" panose="020B0600070205080204" pitchFamily="34" charset="-128"/>
              </a:defRPr>
            </a:lvl5pPr>
            <a:lvl6pPr marL="491232" eaLnBrk="0" fontAlgn="base" hangingPunct="0">
              <a:spcBef>
                <a:spcPct val="0"/>
              </a:spcBef>
              <a:spcAft>
                <a:spcPct val="0"/>
              </a:spcAft>
              <a:defRPr sz="2600">
                <a:solidFill>
                  <a:schemeClr val="tx1"/>
                </a:solidFill>
                <a:latin typeface="Arial" panose="020B0604020202020204" pitchFamily="34" charset="0"/>
                <a:ea typeface="ＭＳ Ｐゴシック" panose="020B0600070205080204" pitchFamily="34" charset="-128"/>
              </a:defRPr>
            </a:lvl6pPr>
            <a:lvl7pPr marL="982464" eaLnBrk="0" fontAlgn="base" hangingPunct="0">
              <a:spcBef>
                <a:spcPct val="0"/>
              </a:spcBef>
              <a:spcAft>
                <a:spcPct val="0"/>
              </a:spcAft>
              <a:defRPr sz="2600">
                <a:solidFill>
                  <a:schemeClr val="tx1"/>
                </a:solidFill>
                <a:latin typeface="Arial" panose="020B0604020202020204" pitchFamily="34" charset="0"/>
                <a:ea typeface="ＭＳ Ｐゴシック" panose="020B0600070205080204" pitchFamily="34" charset="-128"/>
              </a:defRPr>
            </a:lvl7pPr>
            <a:lvl8pPr marL="1473696" eaLnBrk="0" fontAlgn="base" hangingPunct="0">
              <a:spcBef>
                <a:spcPct val="0"/>
              </a:spcBef>
              <a:spcAft>
                <a:spcPct val="0"/>
              </a:spcAft>
              <a:defRPr sz="2600">
                <a:solidFill>
                  <a:schemeClr val="tx1"/>
                </a:solidFill>
                <a:latin typeface="Arial" panose="020B0604020202020204" pitchFamily="34" charset="0"/>
                <a:ea typeface="ＭＳ Ｐゴシック" panose="020B0600070205080204" pitchFamily="34" charset="-128"/>
              </a:defRPr>
            </a:lvl8pPr>
            <a:lvl9pPr marL="1964928" eaLnBrk="0" fontAlgn="base" hangingPunct="0">
              <a:spcBef>
                <a:spcPct val="0"/>
              </a:spcBef>
              <a:spcAft>
                <a:spcPct val="0"/>
              </a:spcAft>
              <a:defRPr sz="2600">
                <a:solidFill>
                  <a:schemeClr val="tx1"/>
                </a:solidFill>
                <a:latin typeface="Arial" panose="020B0604020202020204" pitchFamily="34" charset="0"/>
                <a:ea typeface="ＭＳ Ｐゴシック" panose="020B0600070205080204" pitchFamily="34" charset="-128"/>
              </a:defRPr>
            </a:lvl9pPr>
          </a:lstStyle>
          <a:p>
            <a:pPr marL="0" marR="0" lvl="0" indent="0" algn="r" defTabSz="947958" rtl="0" eaLnBrk="1" fontAlgn="base" latinLnBrk="0" hangingPunct="1">
              <a:lnSpc>
                <a:spcPct val="100000"/>
              </a:lnSpc>
              <a:spcBef>
                <a:spcPct val="0"/>
              </a:spcBef>
              <a:spcAft>
                <a:spcPct val="0"/>
              </a:spcAft>
              <a:buClrTx/>
              <a:buSzTx/>
              <a:buFontTx/>
              <a:buNone/>
              <a:tabLst/>
              <a:defRPr/>
            </a:pPr>
            <a:fld id="{47028998-5DE5-47F2-9A9A-B28E14D384E5}" type="slidenum">
              <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47958" rtl="0" eaLnBrk="1" fontAlgn="base" latinLnBrk="0" hangingPunct="1">
                <a:lnSpc>
                  <a:spcPct val="100000"/>
                </a:lnSpc>
                <a:spcBef>
                  <a:spcPct val="0"/>
                </a:spcBef>
                <a:spcAft>
                  <a:spcPct val="0"/>
                </a:spcAft>
                <a:buClrTx/>
                <a:buSzTx/>
                <a:buFontTx/>
                <a:buNone/>
                <a:tabLst/>
                <a:defRPr/>
              </a:pPr>
              <a:t>61</a:t>
            </a:fld>
            <a:endPar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139248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Plassholder for lysbilde 1">
            <a:extLst>
              <a:ext uri="{FF2B5EF4-FFF2-40B4-BE49-F238E27FC236}">
                <a16:creationId xmlns:a16="http://schemas.microsoft.com/office/drawing/2014/main" id="{28807014-6471-4701-B768-0CA90DC53F65}"/>
              </a:ext>
            </a:extLst>
          </p:cNvPr>
          <p:cNvSpPr>
            <a:spLocks noGrp="1" noRot="1" noChangeAspect="1"/>
          </p:cNvSpPr>
          <p:nvPr>
            <p:ph type="sldImg"/>
          </p:nvPr>
        </p:nvSpPr>
        <p:spPr>
          <a:ln/>
        </p:spPr>
      </p:sp>
      <p:sp>
        <p:nvSpPr>
          <p:cNvPr id="32771" name="Plassholder for notater 2">
            <a:extLst>
              <a:ext uri="{FF2B5EF4-FFF2-40B4-BE49-F238E27FC236}">
                <a16:creationId xmlns:a16="http://schemas.microsoft.com/office/drawing/2014/main" id="{35C91B3B-65F0-4409-B9BE-B3F327BB7CB6}"/>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b-NO" altLang="nb-NO" dirty="0">
                <a:latin typeface="Arial" panose="020B0604020202020204" pitchFamily="34" charset="0"/>
                <a:ea typeface="ＭＳ Ｐゴシック" panose="020B0600070205080204" pitchFamily="34" charset="-128"/>
              </a:rPr>
              <a:t>Du har fått et trosspråk. Poenget med trosspråkene er hvordan vi avspeiler, likner på den treenige Gud, kommunikasjonen mellom den treenige Gud og meg.</a:t>
            </a:r>
          </a:p>
          <a:p>
            <a:pPr eaLnBrk="1" hangingPunct="1"/>
            <a:endParaRPr lang="nn-NO" altLang="nb-NO" dirty="0">
              <a:latin typeface="Arial" panose="020B0604020202020204" pitchFamily="34" charset="0"/>
              <a:ea typeface="ＭＳ Ｐゴシック" panose="020B0600070205080204" pitchFamily="34" charset="-128"/>
            </a:endParaRPr>
          </a:p>
          <a:p>
            <a:r>
              <a:rPr lang="nb-NO" altLang="nb-NO" dirty="0">
                <a:latin typeface="Arial" panose="020B0604020202020204" pitchFamily="34" charset="0"/>
                <a:ea typeface="ＭＳ Ｐゴシック" panose="020B0600070205080204" pitchFamily="34" charset="-128"/>
              </a:rPr>
              <a:t>Ingen avspeiler og reflekterer alle tre åpenbaringene like tydelig. Noen har fått  grønne trosspråk som avspeiler mest av skapelsesåpenbaringen. Noen har fått røde trosspråk som avspeiler mest av frelsesåpenbaringen, og andre har fått blå trosspråk som avspeiler mest av den personlige åpenbaring</a:t>
            </a:r>
          </a:p>
          <a:p>
            <a:endParaRPr lang="nb-NO" altLang="nb-NO" dirty="0">
              <a:latin typeface="Arial" panose="020B0604020202020204" pitchFamily="34" charset="0"/>
              <a:ea typeface="ＭＳ Ｐゴシック" panose="020B0600070205080204" pitchFamily="34" charset="-128"/>
            </a:endParaRPr>
          </a:p>
          <a:p>
            <a:r>
              <a:rPr lang="nb-NO" altLang="nb-NO" dirty="0" err="1">
                <a:latin typeface="Arial" panose="020B0604020202020204" pitchFamily="34" charset="0"/>
                <a:ea typeface="ＭＳ Ｐゴシック" panose="020B0600070205080204" pitchFamily="34" charset="-128"/>
              </a:rPr>
              <a:t>NaMu</a:t>
            </a:r>
            <a:r>
              <a:rPr lang="nb-NO" altLang="nb-NO" dirty="0">
                <a:latin typeface="Arial" panose="020B0604020202020204" pitchFamily="34" charset="0"/>
                <a:ea typeface="ＭＳ Ｐゴシック" panose="020B0600070205080204" pitchFamily="34" charset="-128"/>
              </a:rPr>
              <a:t> understreker at denne treenige Gud snakker til meg, og at jeg snakker med Gud. Jeg snakker ikke alene. Kirken snakker og skaperverket snakker.</a:t>
            </a:r>
          </a:p>
          <a:p>
            <a:r>
              <a:rPr lang="nb-NO" altLang="nb-NO" dirty="0">
                <a:latin typeface="Arial" panose="020B0604020202020204" pitchFamily="34" charset="0"/>
                <a:ea typeface="ＭＳ Ｐゴシック" panose="020B0600070205080204" pitchFamily="34" charset="-128"/>
              </a:rPr>
              <a:t>Denne kommunikasjonen mellom Gud og meg blir lettere når jeg kjenner til trosspråkene. Å kjenne til trosspråkene gir noen en opplevelse av å være både annerledes og normal. Jeg er annerledes fordi jeg forstår at jeg har et trosspråk som er uvanlig i menigheten. Jeg er normal fordi jeg har et trosspråk som like normalt som andres trosspråk. For noen er det å være annerledes og normal en frigjørende erkjennelse. Jeg er fri til å bruke det trosspråket Gud har gitt til meg, ikke det trosspråket som er det vanligste. På den måten får Gud større rom i vedkommende, en hindring er borte.</a:t>
            </a:r>
          </a:p>
          <a:p>
            <a:endParaRPr lang="nb-NO" altLang="nb-NO" dirty="0">
              <a:latin typeface="Arial" panose="020B0604020202020204" pitchFamily="34" charset="0"/>
              <a:ea typeface="ＭＳ Ｐゴシック" panose="020B0600070205080204" pitchFamily="34" charset="-128"/>
            </a:endParaRPr>
          </a:p>
          <a:p>
            <a:endParaRPr lang="nn-NO" altLang="nb-NO" dirty="0">
              <a:latin typeface="Arial" panose="020B0604020202020204" pitchFamily="34" charset="0"/>
              <a:ea typeface="ＭＳ Ｐゴシック" panose="020B0600070205080204" pitchFamily="34" charset="-128"/>
            </a:endParaRPr>
          </a:p>
        </p:txBody>
      </p:sp>
      <p:sp>
        <p:nvSpPr>
          <p:cNvPr id="32772" name="Plassholder for lysbildenummer 3">
            <a:extLst>
              <a:ext uri="{FF2B5EF4-FFF2-40B4-BE49-F238E27FC236}">
                <a16:creationId xmlns:a16="http://schemas.microsoft.com/office/drawing/2014/main" id="{591728CF-117F-4EED-ACC4-AEFD0403A5F3}"/>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panose="020B0604020202020204" pitchFamily="34" charset="0"/>
                <a:ea typeface="ＭＳ Ｐゴシック" panose="020B0600070205080204" pitchFamily="34" charset="-128"/>
              </a:defRPr>
            </a:lvl1pPr>
            <a:lvl2pPr marL="39312440" indent="-38838598" eaLnBrk="0" hangingPunct="0">
              <a:defRPr sz="2500">
                <a:solidFill>
                  <a:schemeClr val="tx1"/>
                </a:solidFill>
                <a:latin typeface="Arial" panose="020B0604020202020204" pitchFamily="34" charset="0"/>
                <a:ea typeface="ＭＳ Ｐゴシック" panose="020B0600070205080204" pitchFamily="34" charset="-128"/>
              </a:defRPr>
            </a:lvl2pPr>
            <a:lvl3pPr eaLnBrk="0" hangingPunct="0">
              <a:defRPr sz="2500">
                <a:solidFill>
                  <a:schemeClr val="tx1"/>
                </a:solidFill>
                <a:latin typeface="Arial" panose="020B0604020202020204" pitchFamily="34" charset="0"/>
                <a:ea typeface="ＭＳ Ｐゴシック" panose="020B0600070205080204" pitchFamily="34" charset="-128"/>
              </a:defRPr>
            </a:lvl3pPr>
            <a:lvl4pPr eaLnBrk="0" hangingPunct="0">
              <a:defRPr sz="2500">
                <a:solidFill>
                  <a:schemeClr val="tx1"/>
                </a:solidFill>
                <a:latin typeface="Arial" panose="020B0604020202020204" pitchFamily="34" charset="0"/>
                <a:ea typeface="ＭＳ Ｐゴシック" panose="020B0600070205080204" pitchFamily="34" charset="-128"/>
              </a:defRPr>
            </a:lvl4pPr>
            <a:lvl5pPr eaLnBrk="0" hangingPunct="0">
              <a:defRPr sz="2500">
                <a:solidFill>
                  <a:schemeClr val="tx1"/>
                </a:solidFill>
                <a:latin typeface="Arial" panose="020B0604020202020204" pitchFamily="34" charset="0"/>
                <a:ea typeface="ＭＳ Ｐゴシック" panose="020B0600070205080204" pitchFamily="34" charset="-128"/>
              </a:defRPr>
            </a:lvl5pPr>
            <a:lvl6pPr marL="473842"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6pPr>
            <a:lvl7pPr marL="947684"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7pPr>
            <a:lvl8pPr marL="1421526"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8pPr>
            <a:lvl9pPr marL="1895368"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9pPr>
          </a:lstStyle>
          <a:p>
            <a:pPr eaLnBrk="1" hangingPunct="1"/>
            <a:fld id="{E378E4E0-1BFE-41E0-B5F8-FBA38B47746C}" type="slidenum">
              <a:rPr lang="nb-NO" altLang="nb-NO" sz="1200"/>
              <a:pPr eaLnBrk="1" hangingPunct="1"/>
              <a:t>8</a:t>
            </a:fld>
            <a:endParaRPr lang="nb-NO" altLang="nb-NO" sz="120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212ACC3-5D93-4BAE-A9B1-22530951545F}" type="slidenum">
              <a:rPr kumimoji="0" lang="nb-NO" altLang="nb-NO"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4905530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https://character.ncd.life/nb</a:t>
            </a:r>
          </a:p>
        </p:txBody>
      </p:sp>
      <p:sp>
        <p:nvSpPr>
          <p:cNvPr id="4" name="Plassholder for lysbildenummer 3"/>
          <p:cNvSpPr>
            <a:spLocks noGrp="1"/>
          </p:cNvSpPr>
          <p:nvPr>
            <p:ph type="sldNum" sz="quarter" idx="5"/>
          </p:nvPr>
        </p:nvSpPr>
        <p:spPr/>
        <p:txBody>
          <a:bodyPr/>
          <a:lstStyle/>
          <a:p>
            <a:fld id="{5212ACC3-5D93-4BAE-A9B1-22530951545F}" type="slidenum">
              <a:rPr lang="nb-NO" altLang="nb-NO" smtClean="0"/>
              <a:pPr/>
              <a:t>63</a:t>
            </a:fld>
            <a:endParaRPr lang="nb-NO" altLang="nb-NO"/>
          </a:p>
        </p:txBody>
      </p:sp>
    </p:spTree>
    <p:extLst>
      <p:ext uri="{BB962C8B-B14F-4D97-AF65-F5344CB8AC3E}">
        <p14:creationId xmlns:p14="http://schemas.microsoft.com/office/powerpoint/2010/main" val="13203817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Plassholder for lysbilde 1">
            <a:extLst>
              <a:ext uri="{FF2B5EF4-FFF2-40B4-BE49-F238E27FC236}">
                <a16:creationId xmlns:a16="http://schemas.microsoft.com/office/drawing/2014/main" id="{F0CFE0A8-55F6-4E5C-B3C2-3A886F4B8970}"/>
              </a:ext>
            </a:extLst>
          </p:cNvPr>
          <p:cNvSpPr>
            <a:spLocks noGrp="1" noRot="1" noChangeAspect="1"/>
          </p:cNvSpPr>
          <p:nvPr>
            <p:ph type="sldImg"/>
          </p:nvPr>
        </p:nvSpPr>
        <p:spPr>
          <a:ln/>
        </p:spPr>
      </p:sp>
      <p:sp>
        <p:nvSpPr>
          <p:cNvPr id="46083" name="Plassholder for notater 2">
            <a:extLst>
              <a:ext uri="{FF2B5EF4-FFF2-40B4-BE49-F238E27FC236}">
                <a16:creationId xmlns:a16="http://schemas.microsoft.com/office/drawing/2014/main" id="{F9B31ED3-8524-4272-9945-31B7AFBD888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b-NO" altLang="nb-NO" dirty="0">
              <a:latin typeface="Arial" panose="020B0604020202020204" pitchFamily="34" charset="0"/>
              <a:ea typeface="ＭＳ Ｐゴシック" panose="020B0600070205080204" pitchFamily="34" charset="-128"/>
            </a:endParaRPr>
          </a:p>
          <a:p>
            <a:endParaRPr lang="nb-NO" altLang="nb-NO" dirty="0">
              <a:latin typeface="Arial" panose="020B0604020202020204" pitchFamily="34" charset="0"/>
              <a:ea typeface="ＭＳ Ｐゴシック" panose="020B0600070205080204" pitchFamily="34" charset="-128"/>
            </a:endParaRPr>
          </a:p>
        </p:txBody>
      </p:sp>
      <p:sp>
        <p:nvSpPr>
          <p:cNvPr id="46084" name="Plassholder for lysbildenummer 3">
            <a:extLst>
              <a:ext uri="{FF2B5EF4-FFF2-40B4-BE49-F238E27FC236}">
                <a16:creationId xmlns:a16="http://schemas.microsoft.com/office/drawing/2014/main" id="{F63DD649-B43E-48D8-9A28-471C708492FE}"/>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52468FB6-85C0-4522-8596-F2127CD25C54}" type="slidenum">
              <a:rPr lang="nb-NO" altLang="nb-NO" sz="1200">
                <a:solidFill>
                  <a:srgbClr val="000000"/>
                </a:solidFill>
              </a:rPr>
              <a:pPr eaLnBrk="1" hangingPunct="1"/>
              <a:t>64</a:t>
            </a:fld>
            <a:endParaRPr lang="nb-NO" altLang="nb-NO" sz="1200">
              <a:solidFill>
                <a:srgbClr val="000000"/>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212ACC3-5D93-4BAE-A9B1-22530951545F}" type="slidenum">
              <a:rPr kumimoji="0" lang="nb-NO" altLang="nb-NO"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6988297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212ACC3-5D93-4BAE-A9B1-22530951545F}" type="slidenum">
              <a:rPr kumimoji="0" lang="nb-NO" altLang="nb-NO"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0902548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01CFB7-3ED1-4E8A-8257-65BA0C22659A}"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979622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dirty="0"/>
          </a:p>
        </p:txBody>
      </p:sp>
      <p:sp>
        <p:nvSpPr>
          <p:cNvPr id="4" name="Plassholder for lysbilde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B18524C-A098-4955-87E8-B167287A0D40}" type="slidenum">
              <a:rPr kumimoji="0" lang="nb-NO" altLang="nb-NO"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66267430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Ressurser på trosspråkreisen</a:t>
            </a:r>
          </a:p>
          <a:p>
            <a:pPr marL="171450" indent="-171450">
              <a:buFont typeface="Arial" panose="020B0604020202020204" pitchFamily="34" charset="0"/>
              <a:buChar char="•"/>
            </a:pPr>
            <a:r>
              <a:rPr lang="nb-NO" dirty="0"/>
              <a:t>Bok/kurshefte</a:t>
            </a:r>
          </a:p>
          <a:p>
            <a:pPr marL="171450" indent="-171450">
              <a:buFont typeface="Arial" panose="020B0604020202020204" pitchFamily="34" charset="0"/>
              <a:buChar char="•"/>
            </a:pPr>
            <a:r>
              <a:rPr lang="nb-NO" dirty="0"/>
              <a:t>Trosspråkkurset og ressurser fra kurset (PowerPoint m.m.)</a:t>
            </a:r>
          </a:p>
          <a:p>
            <a:pPr marL="171450" indent="-171450">
              <a:buFont typeface="Arial" panose="020B0604020202020204" pitchFamily="34" charset="0"/>
              <a:buChar char="•"/>
            </a:pPr>
            <a:r>
              <a:rPr lang="nb-NO" dirty="0"/>
              <a:t>Trosspråksamtalen</a:t>
            </a:r>
          </a:p>
          <a:p>
            <a:pPr marL="171450" indent="-171450">
              <a:buFont typeface="Arial" panose="020B0604020202020204" pitchFamily="34" charset="0"/>
              <a:buChar char="•"/>
            </a:pPr>
            <a:r>
              <a:rPr lang="nb-NO" dirty="0"/>
              <a:t>Trosspråktesten med gruppeprofil</a:t>
            </a:r>
          </a:p>
          <a:p>
            <a:pPr marL="171450" indent="-171450">
              <a:buFont typeface="Arial" panose="020B0604020202020204" pitchFamily="34" charset="0"/>
              <a:buChar char="•"/>
            </a:pPr>
            <a:r>
              <a:rPr lang="nb-NO" dirty="0"/>
              <a:t>Webinar på nettsiden: Snakker Gud til meg?</a:t>
            </a:r>
          </a:p>
          <a:p>
            <a:pPr marL="171450" indent="-171450">
              <a:buFont typeface="Arial" panose="020B0604020202020204" pitchFamily="34" charset="0"/>
              <a:buChar char="•"/>
            </a:pPr>
            <a:r>
              <a:rPr lang="nb-NO" dirty="0"/>
              <a:t>Verktøy/tips i trosspråkprofilen</a:t>
            </a:r>
          </a:p>
          <a:p>
            <a:pPr marL="171450" indent="-171450">
              <a:buFont typeface="Arial" panose="020B0604020202020204" pitchFamily="34" charset="0"/>
              <a:buChar char="•"/>
            </a:pPr>
            <a:r>
              <a:rPr lang="nb-NO" dirty="0"/>
              <a:t>Ressurser på nettsiden med trosspråktesten</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01CFB7-3ED1-4E8A-8257-65BA0C22659A}"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937726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212ACC3-5D93-4BAE-A9B1-22530951545F}" type="slidenum">
              <a:rPr kumimoji="0" lang="nb-NO" altLang="nb-NO"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9705172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D4EBF306-B739-471A-AAD1-C76AFA3D422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panose="020B0604020202020204" pitchFamily="34" charset="0"/>
                <a:ea typeface="ＭＳ Ｐゴシック" panose="020B0600070205080204" pitchFamily="34" charset="-128"/>
              </a:defRPr>
            </a:lvl1pPr>
            <a:lvl2pPr marL="39312440" indent="-38838598" eaLnBrk="0" hangingPunct="0">
              <a:defRPr sz="2500">
                <a:solidFill>
                  <a:schemeClr val="tx1"/>
                </a:solidFill>
                <a:latin typeface="Arial" panose="020B0604020202020204" pitchFamily="34" charset="0"/>
                <a:ea typeface="ＭＳ Ｐゴシック" panose="020B0600070205080204" pitchFamily="34" charset="-128"/>
              </a:defRPr>
            </a:lvl2pPr>
            <a:lvl3pPr eaLnBrk="0" hangingPunct="0">
              <a:defRPr sz="2500">
                <a:solidFill>
                  <a:schemeClr val="tx1"/>
                </a:solidFill>
                <a:latin typeface="Arial" panose="020B0604020202020204" pitchFamily="34" charset="0"/>
                <a:ea typeface="ＭＳ Ｐゴシック" panose="020B0600070205080204" pitchFamily="34" charset="-128"/>
              </a:defRPr>
            </a:lvl3pPr>
            <a:lvl4pPr eaLnBrk="0" hangingPunct="0">
              <a:defRPr sz="2500">
                <a:solidFill>
                  <a:schemeClr val="tx1"/>
                </a:solidFill>
                <a:latin typeface="Arial" panose="020B0604020202020204" pitchFamily="34" charset="0"/>
                <a:ea typeface="ＭＳ Ｐゴシック" panose="020B0600070205080204" pitchFamily="34" charset="-128"/>
              </a:defRPr>
            </a:lvl4pPr>
            <a:lvl5pPr eaLnBrk="0" hangingPunct="0">
              <a:defRPr sz="2500">
                <a:solidFill>
                  <a:schemeClr val="tx1"/>
                </a:solidFill>
                <a:latin typeface="Arial" panose="020B0604020202020204" pitchFamily="34" charset="0"/>
                <a:ea typeface="ＭＳ Ｐゴシック" panose="020B0600070205080204" pitchFamily="34" charset="-128"/>
              </a:defRPr>
            </a:lvl5pPr>
            <a:lvl6pPr marL="473842"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6pPr>
            <a:lvl7pPr marL="947684"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7pPr>
            <a:lvl8pPr marL="1421526"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8pPr>
            <a:lvl9pPr marL="1895368"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9pPr>
          </a:lstStyle>
          <a:p>
            <a:pPr eaLnBrk="1" hangingPunct="1"/>
            <a:fld id="{4F6B1860-4637-4B53-A60A-4B8F5FF85D04}" type="slidenum">
              <a:rPr lang="nb-NO" altLang="nb-NO" sz="1200"/>
              <a:pPr eaLnBrk="1" hangingPunct="1"/>
              <a:t>9</a:t>
            </a:fld>
            <a:endParaRPr lang="nb-NO" altLang="nb-NO" sz="1200"/>
          </a:p>
        </p:txBody>
      </p:sp>
      <p:sp>
        <p:nvSpPr>
          <p:cNvPr id="34819" name="Rectangle 2">
            <a:extLst>
              <a:ext uri="{FF2B5EF4-FFF2-40B4-BE49-F238E27FC236}">
                <a16:creationId xmlns:a16="http://schemas.microsoft.com/office/drawing/2014/main" id="{F1623333-5647-4024-9850-9191D77CCAB6}"/>
              </a:ext>
            </a:extLst>
          </p:cNvPr>
          <p:cNvSpPr>
            <a:spLocks noGrp="1" noRot="1" noChangeAspect="1" noChangeArrowheads="1"/>
          </p:cNvSpPr>
          <p:nvPr>
            <p:ph type="sldImg"/>
          </p:nvPr>
        </p:nvSpPr>
        <p:spPr>
          <a:solidFill>
            <a:srgbClr val="FFFFFF"/>
          </a:solidFill>
          <a:ln/>
        </p:spPr>
      </p:sp>
      <p:sp>
        <p:nvSpPr>
          <p:cNvPr id="34820" name="Rectangle 3">
            <a:extLst>
              <a:ext uri="{FF2B5EF4-FFF2-40B4-BE49-F238E27FC236}">
                <a16:creationId xmlns:a16="http://schemas.microsoft.com/office/drawing/2014/main" id="{E996B5D3-B5B3-466E-B7B3-468A0A9AF3E1}"/>
              </a:ext>
            </a:extLst>
          </p:cNvPr>
          <p:cNvSpPr>
            <a:spLocks noGrp="1" noChangeArrowheads="1"/>
          </p:cNvSpPr>
          <p:nvPr>
            <p:ph type="body" idx="1"/>
          </p:nvPr>
        </p:nvSpPr>
        <p:spPr>
          <a:xfrm>
            <a:off x="716711" y="4478155"/>
            <a:ext cx="5733685" cy="4880796"/>
          </a:xfrm>
          <a:solidFill>
            <a:srgbClr val="FFFFFF"/>
          </a:solidFill>
          <a:ln>
            <a:solidFill>
              <a:srgbClr val="000000"/>
            </a:solidFill>
            <a:miter lim="800000"/>
            <a:headEnd/>
            <a:tailEnd/>
          </a:ln>
        </p:spPr>
        <p:txBody>
          <a:bodyPr/>
          <a:lstStyle/>
          <a:p>
            <a:r>
              <a:rPr lang="nb-NO" altLang="nb-NO">
                <a:latin typeface="Arial" panose="020B0604020202020204" pitchFamily="34" charset="0"/>
                <a:ea typeface="ＭＳ Ｐゴシック" panose="020B0600070205080204" pitchFamily="34" charset="-128"/>
              </a:rPr>
              <a:t>Våre ”antenner” eller responser kan deles i tre grupper med trosspråk.</a:t>
            </a:r>
          </a:p>
          <a:p>
            <a:r>
              <a:rPr lang="nb-NO" altLang="nb-NO">
                <a:latin typeface="Arial" panose="020B0604020202020204" pitchFamily="34" charset="0"/>
                <a:ea typeface="ＭＳ Ｐゴシック" panose="020B0600070205080204" pitchFamily="34" charset="-128"/>
              </a:rPr>
              <a:t>Grønne trosspråk avspeiler Guds åpenbaring i skapelsen/verden, altså den første trosartikkel. De kan gjerne kalles skapelsestrosspråk. De grønne trosspråkene preges av det som kan erfares gjennom de fem sansene. </a:t>
            </a:r>
          </a:p>
          <a:p>
            <a:r>
              <a:rPr lang="nb-NO" altLang="nb-NO">
                <a:latin typeface="Arial" panose="020B0604020202020204" pitchFamily="34" charset="0"/>
                <a:ea typeface="ＭＳ Ｐゴシック" panose="020B0600070205080204" pitchFamily="34" charset="-128"/>
              </a:rPr>
              <a:t>Grønne trosspråk har noe allment og universalt over seg. Det rasjonelle og lovmessige i naturen ses ikke på som en motsetning til tro. Derimot erfarer de som har grønne trosspråk at Gud snakker gjennom fornuft og naturlover. Verden og skaperverket er en åpenbaring av Gud. Alt i alt har grønne trosspråk et fokus på forståelse. </a:t>
            </a:r>
          </a:p>
          <a:p>
            <a:r>
              <a:rPr lang="nb-NO" altLang="nb-NO">
                <a:latin typeface="Arial" panose="020B0604020202020204" pitchFamily="34" charset="0"/>
                <a:ea typeface="ＭＳ Ｐゴシック" panose="020B0600070205080204" pitchFamily="34" charset="-128"/>
              </a:rPr>
              <a:t>Røde trosspråk avspeiler frelsesåpenbaringen, den andre trosartikkelen. Frelsesåpenbaringen er ikke universell slik som skapelsesåpenbaringen. Frelsesåpenbaringen har en eksklusiv tendens, Joh 14,6. Derfor er kristne med røde trosspråk  opptatt av å motta og å gi videre evangeliet i ord og gjerning. Bibelen har en helt sentral plass i disse trosspråkene. Røde trosspråk  understreker troen og troens objektive side med Jesu død og oppstandelse. I de røde trosspråkene er troen primært det å stå fast, det å ha et solid fundament.</a:t>
            </a:r>
          </a:p>
          <a:p>
            <a:r>
              <a:rPr lang="nb-NO" altLang="nb-NO">
                <a:latin typeface="Arial" panose="020B0604020202020204" pitchFamily="34" charset="0"/>
                <a:ea typeface="ＭＳ Ｐゴシック" panose="020B0600070205080204" pitchFamily="34" charset="-128"/>
              </a:rPr>
              <a:t>Blå trosspråk avspeiler Guds åpenbaring gjennom Den hellige ånd, den tredje trosartikkel. Blå trosspråk omfatter både innadvendte og utadvendte trosspråk. Felles for de ulike trosspråkene er hvor viktig det personlige møtet med Den hellige ånd er. Den overnaturlige dimensjonen er integrert i disse trosspråkene. Blå trosspråk har en bevisst subjektiv og dynamisk tendens. Troen blir ikke først og fremst erfart som standpunkt og meninger, men som det å være i bevegelse og endring.</a:t>
            </a:r>
          </a:p>
          <a:p>
            <a:endParaRPr lang="nb-NO" altLang="nb-NO">
              <a:latin typeface="Arial" panose="020B0604020202020204" pitchFamily="34" charset="0"/>
              <a:ea typeface="ＭＳ Ｐゴシック" panose="020B0600070205080204" pitchFamily="34" charset="-128"/>
            </a:endParaRPr>
          </a:p>
          <a:p>
            <a:endParaRPr lang="nb-NO" altLang="nb-NO">
              <a:latin typeface="Arial" panose="020B0604020202020204" pitchFamily="34" charset="0"/>
              <a:ea typeface="ＭＳ Ｐゴシック" panose="020B0600070205080204" pitchFamily="34" charset="-128"/>
            </a:endParaRPr>
          </a:p>
          <a:p>
            <a:endParaRPr lang="nb-NO" altLang="nb-NO">
              <a:latin typeface="Arial" panose="020B0604020202020204" pitchFamily="34" charset="0"/>
              <a:ea typeface="ＭＳ Ｐゴシック" panose="020B0600070205080204" pitchFamily="34" charset="-128"/>
            </a:endParaRPr>
          </a:p>
          <a:p>
            <a:endParaRPr lang="nb-NO" altLang="nb-NO">
              <a:latin typeface="Arial" panose="020B0604020202020204" pitchFamily="34" charset="0"/>
              <a:ea typeface="ＭＳ Ｐゴシック" panose="020B0600070205080204" pitchFamily="34" charset="-128"/>
            </a:endParaRPr>
          </a:p>
          <a:p>
            <a:endParaRPr lang="nb-NO" altLang="nb-NO">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Plassholder for lysbilde 1">
            <a:extLst>
              <a:ext uri="{FF2B5EF4-FFF2-40B4-BE49-F238E27FC236}">
                <a16:creationId xmlns:a16="http://schemas.microsoft.com/office/drawing/2014/main" id="{4A647BB9-EE99-463E-BAA7-DCBC05271E32}"/>
              </a:ext>
            </a:extLst>
          </p:cNvPr>
          <p:cNvSpPr>
            <a:spLocks noGrp="1" noRot="1" noChangeAspect="1"/>
          </p:cNvSpPr>
          <p:nvPr>
            <p:ph type="sldImg"/>
          </p:nvPr>
        </p:nvSpPr>
        <p:spPr>
          <a:ln/>
        </p:spPr>
      </p:sp>
      <p:sp>
        <p:nvSpPr>
          <p:cNvPr id="36867" name="Plassholder for notater 2">
            <a:extLst>
              <a:ext uri="{FF2B5EF4-FFF2-40B4-BE49-F238E27FC236}">
                <a16:creationId xmlns:a16="http://schemas.microsoft.com/office/drawing/2014/main" id="{714BE341-08E5-4C4F-8ED8-66DB01A4CB0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b-NO" altLang="nb-NO" dirty="0">
                <a:latin typeface="Arial" panose="020B0604020202020204" pitchFamily="34" charset="0"/>
                <a:ea typeface="ＭＳ Ｐゴシック" panose="020B0600070205080204" pitchFamily="34" charset="-128"/>
              </a:rPr>
              <a:t>Her er en oversikt over hvordan vi kommuniserer med Gud gjennom  trosspråkene.</a:t>
            </a:r>
          </a:p>
          <a:p>
            <a:r>
              <a:rPr lang="nb-NO" altLang="nb-NO" dirty="0">
                <a:latin typeface="Arial" panose="020B0604020202020204" pitchFamily="34" charset="0"/>
                <a:ea typeface="ＭＳ Ｐゴシック" panose="020B0600070205080204" pitchFamily="34" charset="-128"/>
              </a:rPr>
              <a:t>Det er tre grupper med trosspråk, jamfør den treenige Gud.</a:t>
            </a:r>
          </a:p>
          <a:p>
            <a:endParaRPr lang="nb-NO" altLang="nb-NO" dirty="0">
              <a:latin typeface="Arial" panose="020B0604020202020204" pitchFamily="34" charset="0"/>
              <a:ea typeface="ＭＳ Ｐゴシック" panose="020B0600070205080204" pitchFamily="34" charset="-128"/>
            </a:endParaRPr>
          </a:p>
          <a:p>
            <a:r>
              <a:rPr lang="nb-NO" altLang="nb-NO" dirty="0">
                <a:latin typeface="Arial" panose="020B0604020202020204" pitchFamily="34" charset="0"/>
                <a:ea typeface="ＭＳ Ｐゴシック" panose="020B0600070205080204" pitchFamily="34" charset="-128"/>
              </a:rPr>
              <a:t>De to  grønne trosspråkene</a:t>
            </a:r>
          </a:p>
          <a:p>
            <a:r>
              <a:rPr lang="nb-NO" altLang="nb-NO" dirty="0">
                <a:latin typeface="Arial" panose="020B0604020202020204" pitchFamily="34" charset="0"/>
                <a:ea typeface="ＭＳ Ｐゴシック" panose="020B0600070205080204" pitchFamily="34" charset="-128"/>
              </a:rPr>
              <a:t>De to røde trosspråkene</a:t>
            </a:r>
          </a:p>
          <a:p>
            <a:r>
              <a:rPr lang="nb-NO" altLang="nb-NO" dirty="0">
                <a:latin typeface="Arial" panose="020B0604020202020204" pitchFamily="34" charset="0"/>
                <a:ea typeface="ＭＳ Ｐゴシック" panose="020B0600070205080204" pitchFamily="34" charset="-128"/>
              </a:rPr>
              <a:t>De to blå trosspråkene</a:t>
            </a:r>
          </a:p>
          <a:p>
            <a:r>
              <a:rPr lang="nb-NO" altLang="nb-NO" dirty="0">
                <a:latin typeface="Arial" panose="020B0604020202020204" pitchFamily="34" charset="0"/>
                <a:ea typeface="ＭＳ Ｐゴシック" panose="020B0600070205080204" pitchFamily="34" charset="-128"/>
              </a:rPr>
              <a:t>De tre grensespråkene som består av to farger</a:t>
            </a:r>
          </a:p>
          <a:p>
            <a:endParaRPr lang="nb-NO" altLang="nb-NO" dirty="0">
              <a:latin typeface="Arial" panose="020B0604020202020204" pitchFamily="34" charset="0"/>
              <a:ea typeface="ＭＳ Ｐゴシック" panose="020B0600070205080204" pitchFamily="34" charset="-128"/>
            </a:endParaRPr>
          </a:p>
          <a:p>
            <a:endParaRPr lang="nb-NO" altLang="nb-NO" dirty="0">
              <a:latin typeface="Arial" panose="020B0604020202020204" pitchFamily="34" charset="0"/>
              <a:ea typeface="ＭＳ Ｐゴシック" panose="020B0600070205080204" pitchFamily="34" charset="-128"/>
            </a:endParaRPr>
          </a:p>
          <a:p>
            <a:endParaRPr lang="nb-NO" altLang="nb-NO" dirty="0">
              <a:latin typeface="Arial" panose="020B0604020202020204" pitchFamily="34" charset="0"/>
              <a:ea typeface="ＭＳ Ｐゴシック" panose="020B0600070205080204" pitchFamily="34" charset="-128"/>
            </a:endParaRPr>
          </a:p>
        </p:txBody>
      </p:sp>
      <p:sp>
        <p:nvSpPr>
          <p:cNvPr id="4" name="Plassholder for lysbildenummer 3">
            <a:extLst>
              <a:ext uri="{FF2B5EF4-FFF2-40B4-BE49-F238E27FC236}">
                <a16:creationId xmlns:a16="http://schemas.microsoft.com/office/drawing/2014/main" id="{0F0D97C2-29BC-4D0A-A65E-B462469B6D9C}"/>
              </a:ext>
            </a:extLst>
          </p:cNvPr>
          <p:cNvSpPr>
            <a:spLocks noGrp="1"/>
          </p:cNvSpPr>
          <p:nvPr>
            <p:ph type="sldNum" sz="quarter" idx="5"/>
          </p:nvPr>
        </p:nvSpPr>
        <p:spPr/>
        <p:txBody>
          <a:bodyPr/>
          <a:lstStyle>
            <a:lvl1pPr eaLnBrk="0" hangingPunct="0">
              <a:defRPr sz="2500">
                <a:solidFill>
                  <a:schemeClr val="tx1"/>
                </a:solidFill>
                <a:latin typeface="Arial" panose="020B0604020202020204" pitchFamily="34" charset="0"/>
                <a:ea typeface="ＭＳ Ｐゴシック" panose="020B0600070205080204" pitchFamily="34" charset="-128"/>
              </a:defRPr>
            </a:lvl1pPr>
            <a:lvl2pPr marL="39312440" indent="-38838598" eaLnBrk="0" hangingPunct="0">
              <a:defRPr sz="2500">
                <a:solidFill>
                  <a:schemeClr val="tx1"/>
                </a:solidFill>
                <a:latin typeface="Arial" panose="020B0604020202020204" pitchFamily="34" charset="0"/>
                <a:ea typeface="ＭＳ Ｐゴシック" panose="020B0600070205080204" pitchFamily="34" charset="-128"/>
              </a:defRPr>
            </a:lvl2pPr>
            <a:lvl3pPr eaLnBrk="0" hangingPunct="0">
              <a:defRPr sz="2500">
                <a:solidFill>
                  <a:schemeClr val="tx1"/>
                </a:solidFill>
                <a:latin typeface="Arial" panose="020B0604020202020204" pitchFamily="34" charset="0"/>
                <a:ea typeface="ＭＳ Ｐゴシック" panose="020B0600070205080204" pitchFamily="34" charset="-128"/>
              </a:defRPr>
            </a:lvl3pPr>
            <a:lvl4pPr eaLnBrk="0" hangingPunct="0">
              <a:defRPr sz="2500">
                <a:solidFill>
                  <a:schemeClr val="tx1"/>
                </a:solidFill>
                <a:latin typeface="Arial" panose="020B0604020202020204" pitchFamily="34" charset="0"/>
                <a:ea typeface="ＭＳ Ｐゴシック" panose="020B0600070205080204" pitchFamily="34" charset="-128"/>
              </a:defRPr>
            </a:lvl4pPr>
            <a:lvl5pPr eaLnBrk="0" hangingPunct="0">
              <a:defRPr sz="2500">
                <a:solidFill>
                  <a:schemeClr val="tx1"/>
                </a:solidFill>
                <a:latin typeface="Arial" panose="020B0604020202020204" pitchFamily="34" charset="0"/>
                <a:ea typeface="ＭＳ Ｐゴシック" panose="020B0600070205080204" pitchFamily="34" charset="-128"/>
              </a:defRPr>
            </a:lvl5pPr>
            <a:lvl6pPr marL="473842"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6pPr>
            <a:lvl7pPr marL="947684"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7pPr>
            <a:lvl8pPr marL="1421526"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8pPr>
            <a:lvl9pPr marL="1895368"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9pPr>
          </a:lstStyle>
          <a:p>
            <a:pPr eaLnBrk="1" hangingPunct="1"/>
            <a:fld id="{11C6C9D0-B5F8-49B5-A1BA-4A1DD23698D7}" type="slidenum">
              <a:rPr lang="nb-NO" altLang="nb-NO" sz="1200"/>
              <a:pPr eaLnBrk="1" hangingPunct="1"/>
              <a:t>10</a:t>
            </a:fld>
            <a:endParaRPr lang="nb-NO" altLang="nb-NO"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8A2C5848-3CD5-461E-9351-12CC5028073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3445791-397B-4FFA-BB8B-4E34AC3C496C}" type="slidenum">
              <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9155" name="Plassholder for lysbilde 1">
            <a:extLst>
              <a:ext uri="{FF2B5EF4-FFF2-40B4-BE49-F238E27FC236}">
                <a16:creationId xmlns:a16="http://schemas.microsoft.com/office/drawing/2014/main" id="{D12DFC45-8FF5-4CDB-96CC-A996F2A63915}"/>
              </a:ext>
            </a:extLst>
          </p:cNvPr>
          <p:cNvSpPr>
            <a:spLocks noGrp="1" noRot="1" noChangeAspect="1" noChangeArrowheads="1" noTextEdit="1"/>
          </p:cNvSpPr>
          <p:nvPr>
            <p:ph type="sldImg"/>
          </p:nvPr>
        </p:nvSpPr>
        <p:spPr>
          <a:ln/>
        </p:spPr>
      </p:sp>
      <p:sp>
        <p:nvSpPr>
          <p:cNvPr id="49156" name="Plassholder for notater 2">
            <a:extLst>
              <a:ext uri="{FF2B5EF4-FFF2-40B4-BE49-F238E27FC236}">
                <a16:creationId xmlns:a16="http://schemas.microsoft.com/office/drawing/2014/main" id="{1410C37E-AAD9-412B-B8DF-F7AD85048A0B}"/>
              </a:ext>
            </a:extLst>
          </p:cNvPr>
          <p:cNvSpPr>
            <a:spLocks noGrp="1"/>
          </p:cNvSpPr>
          <p:nvPr>
            <p:ph type="body" idx="1"/>
          </p:nvPr>
        </p:nvSpPr>
        <p:spPr>
          <a:xfrm>
            <a:off x="695325" y="4649788"/>
            <a:ext cx="5561013" cy="4410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b-NO" altLang="nb-NO" sz="1100">
              <a:latin typeface="Arial" panose="020B0604020202020204" pitchFamily="34" charset="0"/>
              <a:ea typeface="ＭＳ Ｐゴシック" panose="020B0600070205080204" pitchFamily="34" charset="-128"/>
              <a:cs typeface="Arial" panose="020B0604020202020204" pitchFamily="34" charset="0"/>
            </a:endParaRPr>
          </a:p>
        </p:txBody>
      </p:sp>
      <p:sp>
        <p:nvSpPr>
          <p:cNvPr id="49157" name="Plassholder for lysbildenummer 3">
            <a:extLst>
              <a:ext uri="{FF2B5EF4-FFF2-40B4-BE49-F238E27FC236}">
                <a16:creationId xmlns:a16="http://schemas.microsoft.com/office/drawing/2014/main" id="{9DD75EE6-ED92-481E-8026-BE51903F2977}"/>
              </a:ext>
            </a:extLst>
          </p:cNvPr>
          <p:cNvSpPr txBox="1">
            <a:spLocks noGrp="1"/>
          </p:cNvSpPr>
          <p:nvPr/>
        </p:nvSpPr>
        <p:spPr bwMode="auto">
          <a:xfrm>
            <a:off x="3937000" y="8767763"/>
            <a:ext cx="3013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62" tIns="46231" rIns="92462" bIns="46231"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12E9C6A-1C1A-4B94-AA90-423CD08E5B40}" type="slidenum">
              <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7214151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2A26E764-BDD6-4FB8-86F6-CC03BDD9EE3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896B9AF-7F39-4D5D-9214-CACF9666C7F0}" type="slidenum">
              <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1203" name="Plassholder for lysbilde 1">
            <a:extLst>
              <a:ext uri="{FF2B5EF4-FFF2-40B4-BE49-F238E27FC236}">
                <a16:creationId xmlns:a16="http://schemas.microsoft.com/office/drawing/2014/main" id="{7D40C4FA-A2DA-444F-88CD-F44DA9DF76CC}"/>
              </a:ext>
            </a:extLst>
          </p:cNvPr>
          <p:cNvSpPr>
            <a:spLocks noGrp="1" noRot="1" noChangeAspect="1" noChangeArrowheads="1" noTextEdit="1"/>
          </p:cNvSpPr>
          <p:nvPr>
            <p:ph type="sldImg"/>
          </p:nvPr>
        </p:nvSpPr>
        <p:spPr>
          <a:ln/>
        </p:spPr>
      </p:sp>
      <p:sp>
        <p:nvSpPr>
          <p:cNvPr id="51204" name="Plassholder for notater 2">
            <a:extLst>
              <a:ext uri="{FF2B5EF4-FFF2-40B4-BE49-F238E27FC236}">
                <a16:creationId xmlns:a16="http://schemas.microsoft.com/office/drawing/2014/main" id="{79A1C58B-09BA-4531-8D59-67D8D57A6B6E}"/>
              </a:ext>
            </a:extLst>
          </p:cNvPr>
          <p:cNvSpPr>
            <a:spLocks noGrp="1"/>
          </p:cNvSpPr>
          <p:nvPr>
            <p:ph type="body" idx="1"/>
          </p:nvPr>
        </p:nvSpPr>
        <p:spPr>
          <a:xfrm>
            <a:off x="695325" y="4649788"/>
            <a:ext cx="5561013" cy="4410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n-NO" altLang="nb-NO" sz="1100" dirty="0">
                <a:latin typeface="Arial" panose="020B0604020202020204" pitchFamily="34" charset="0"/>
                <a:ea typeface="ＭＳ Ｐゴシック" panose="020B0600070205080204" pitchFamily="34" charset="-128"/>
                <a:cs typeface="Calibri" panose="020F0502020204030204" pitchFamily="34" charset="0"/>
              </a:rPr>
              <a:t>Bibelmotivert:</a:t>
            </a:r>
          </a:p>
          <a:p>
            <a:r>
              <a:rPr lang="nn-NO" altLang="nb-NO" sz="1100" dirty="0">
                <a:latin typeface="Arial" panose="020B0604020202020204" pitchFamily="34" charset="0"/>
                <a:ea typeface="ＭＳ Ｐゴシック" panose="020B0600070205080204" pitchFamily="34" charset="-128"/>
                <a:cs typeface="Calibri" panose="020F0502020204030204" pitchFamily="34" charset="0"/>
              </a:rPr>
              <a:t>Trosspråkets plassering: </a:t>
            </a:r>
          </a:p>
          <a:p>
            <a:r>
              <a:rPr lang="nn-NO" altLang="nb-NO" sz="1100" dirty="0">
                <a:latin typeface="Arial" panose="020B0604020202020204" pitchFamily="34" charset="0"/>
                <a:ea typeface="ＭＳ Ｐゴシック" panose="020B0600070205080204" pitchFamily="34" charset="-128"/>
              </a:rPr>
              <a:t>Kol 3,16: </a:t>
            </a:r>
            <a:r>
              <a:rPr lang="nb-NO" altLang="nb-NO" sz="1100" dirty="0">
                <a:latin typeface="Arial" panose="020B0604020202020204" pitchFamily="34" charset="0"/>
                <a:ea typeface="ＭＳ Ｐゴシック" panose="020B0600070205080204" pitchFamily="34" charset="-128"/>
              </a:rPr>
              <a:t>La Kristi ord få rikelig rom hos dere! Undervis og rettled hverandre med all visdom, syng salmer, viser og åndelige sanger til Gud av et takknemlig hjerte</a:t>
            </a:r>
          </a:p>
          <a:p>
            <a:r>
              <a:rPr lang="nn-NO" altLang="nb-NO" sz="1100" dirty="0">
                <a:latin typeface="Arial" panose="020B0604020202020204" pitchFamily="34" charset="0"/>
                <a:ea typeface="ＭＳ Ｐゴシック" panose="020B0600070205080204" pitchFamily="34" charset="-128"/>
              </a:rPr>
              <a:t>Ordet ”blir levende”</a:t>
            </a:r>
          </a:p>
          <a:p>
            <a:endParaRPr lang="nb-NO" altLang="nb-NO" sz="11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51205" name="Plassholder for lysbildenummer 3">
            <a:extLst>
              <a:ext uri="{FF2B5EF4-FFF2-40B4-BE49-F238E27FC236}">
                <a16:creationId xmlns:a16="http://schemas.microsoft.com/office/drawing/2014/main" id="{09E54514-4027-40DF-B7E8-57B3D02ADC67}"/>
              </a:ext>
            </a:extLst>
          </p:cNvPr>
          <p:cNvSpPr txBox="1">
            <a:spLocks noGrp="1"/>
          </p:cNvSpPr>
          <p:nvPr/>
        </p:nvSpPr>
        <p:spPr bwMode="auto">
          <a:xfrm>
            <a:off x="3937000" y="8767763"/>
            <a:ext cx="3013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62" tIns="46231" rIns="92462" bIns="46231"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2ED958-F0FB-499C-9063-1228CCA02283}" type="slidenum">
              <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968473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914400" y="2130432"/>
            <a:ext cx="10363200" cy="1470025"/>
          </a:xfrm>
        </p:spPr>
        <p:txBody>
          <a:bodyPr/>
          <a:lstStyle/>
          <a:p>
            <a:r>
              <a:rPr lang="nb-NO"/>
              <a:t>Klikk for å redigere tittelstil</a:t>
            </a:r>
          </a:p>
        </p:txBody>
      </p:sp>
      <p:sp>
        <p:nvSpPr>
          <p:cNvPr id="3" name="Undertit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b-NO"/>
              <a:t>Klikk for å redigere undertittelstil i malen</a:t>
            </a:r>
          </a:p>
        </p:txBody>
      </p:sp>
      <p:sp>
        <p:nvSpPr>
          <p:cNvPr id="4" name="Rectangle 5">
            <a:extLst>
              <a:ext uri="{FF2B5EF4-FFF2-40B4-BE49-F238E27FC236}">
                <a16:creationId xmlns:a16="http://schemas.microsoft.com/office/drawing/2014/main" id="{D93C790D-C1BE-43CD-8634-FD6D4336879A}"/>
              </a:ext>
            </a:extLst>
          </p:cNvPr>
          <p:cNvSpPr>
            <a:spLocks noGrp="1" noChangeArrowheads="1"/>
          </p:cNvSpPr>
          <p:nvPr>
            <p:ph type="ftr" sz="quarter" idx="10"/>
          </p:nvPr>
        </p:nvSpPr>
        <p:spPr>
          <a:ln/>
        </p:spPr>
        <p:txBody>
          <a:bodyPr/>
          <a:lstStyle>
            <a:lvl1pPr>
              <a:defRPr/>
            </a:lvl1pPr>
          </a:lstStyle>
          <a:p>
            <a:pPr>
              <a:defRPr/>
            </a:pPr>
            <a:endParaRPr lang="nb-NO" altLang="nb-NO"/>
          </a:p>
        </p:txBody>
      </p:sp>
      <p:sp>
        <p:nvSpPr>
          <p:cNvPr id="5" name="Rectangle 6">
            <a:extLst>
              <a:ext uri="{FF2B5EF4-FFF2-40B4-BE49-F238E27FC236}">
                <a16:creationId xmlns:a16="http://schemas.microsoft.com/office/drawing/2014/main" id="{5350867F-A96E-473F-968D-71C54A5DAB7F}"/>
              </a:ext>
            </a:extLst>
          </p:cNvPr>
          <p:cNvSpPr>
            <a:spLocks noGrp="1" noChangeArrowheads="1"/>
          </p:cNvSpPr>
          <p:nvPr>
            <p:ph type="sldNum" sz="quarter" idx="11"/>
          </p:nvPr>
        </p:nvSpPr>
        <p:spPr>
          <a:ln/>
        </p:spPr>
        <p:txBody>
          <a:bodyPr/>
          <a:lstStyle>
            <a:lvl1pPr>
              <a:defRPr/>
            </a:lvl1pPr>
          </a:lstStyle>
          <a:p>
            <a:fld id="{60C4DBEF-BA11-48DC-9834-E5434691D600}" type="slidenum">
              <a:rPr lang="nb-NO" altLang="nb-NO"/>
              <a:pPr/>
              <a:t>‹#›</a:t>
            </a:fld>
            <a:endParaRPr lang="nb-NO" altLang="nb-NO"/>
          </a:p>
        </p:txBody>
      </p:sp>
    </p:spTree>
    <p:extLst>
      <p:ext uri="{BB962C8B-B14F-4D97-AF65-F5344CB8AC3E}">
        <p14:creationId xmlns:p14="http://schemas.microsoft.com/office/powerpoint/2010/main" val="475354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8"/>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b-NO" noProof="0"/>
          </a:p>
        </p:txBody>
      </p:sp>
      <p:sp>
        <p:nvSpPr>
          <p:cNvPr id="4" name="Plassholder f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Rectangle 5">
            <a:extLst>
              <a:ext uri="{FF2B5EF4-FFF2-40B4-BE49-F238E27FC236}">
                <a16:creationId xmlns:a16="http://schemas.microsoft.com/office/drawing/2014/main" id="{05FB470C-1D47-43FE-9036-627C04180658}"/>
              </a:ext>
            </a:extLst>
          </p:cNvPr>
          <p:cNvSpPr>
            <a:spLocks noGrp="1" noChangeArrowheads="1"/>
          </p:cNvSpPr>
          <p:nvPr>
            <p:ph type="ftr" sz="quarter" idx="10"/>
          </p:nvPr>
        </p:nvSpPr>
        <p:spPr>
          <a:ln/>
        </p:spPr>
        <p:txBody>
          <a:bodyPr/>
          <a:lstStyle>
            <a:lvl1pPr>
              <a:defRPr/>
            </a:lvl1pPr>
          </a:lstStyle>
          <a:p>
            <a:pPr>
              <a:defRPr/>
            </a:pPr>
            <a:endParaRPr lang="nb-NO" altLang="nb-NO"/>
          </a:p>
        </p:txBody>
      </p:sp>
      <p:sp>
        <p:nvSpPr>
          <p:cNvPr id="6" name="Rectangle 6">
            <a:extLst>
              <a:ext uri="{FF2B5EF4-FFF2-40B4-BE49-F238E27FC236}">
                <a16:creationId xmlns:a16="http://schemas.microsoft.com/office/drawing/2014/main" id="{59E09518-9A0B-4BDE-BC89-055F3F576255}"/>
              </a:ext>
            </a:extLst>
          </p:cNvPr>
          <p:cNvSpPr>
            <a:spLocks noGrp="1" noChangeArrowheads="1"/>
          </p:cNvSpPr>
          <p:nvPr>
            <p:ph type="sldNum" sz="quarter" idx="11"/>
          </p:nvPr>
        </p:nvSpPr>
        <p:spPr>
          <a:ln/>
        </p:spPr>
        <p:txBody>
          <a:bodyPr/>
          <a:lstStyle>
            <a:lvl1pPr>
              <a:defRPr/>
            </a:lvl1pPr>
          </a:lstStyle>
          <a:p>
            <a:fld id="{15517534-5849-40C8-AE88-47DBF2D6FCBC}" type="slidenum">
              <a:rPr lang="nb-NO" altLang="nb-NO"/>
              <a:pPr/>
              <a:t>‹#›</a:t>
            </a:fld>
            <a:endParaRPr lang="nb-NO" altLang="nb-NO"/>
          </a:p>
        </p:txBody>
      </p:sp>
    </p:spTree>
    <p:extLst>
      <p:ext uri="{BB962C8B-B14F-4D97-AF65-F5344CB8AC3E}">
        <p14:creationId xmlns:p14="http://schemas.microsoft.com/office/powerpoint/2010/main" val="378414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Rectangle 5">
            <a:extLst>
              <a:ext uri="{FF2B5EF4-FFF2-40B4-BE49-F238E27FC236}">
                <a16:creationId xmlns:a16="http://schemas.microsoft.com/office/drawing/2014/main" id="{DD528302-A359-4783-BA61-A6166B805B45}"/>
              </a:ext>
            </a:extLst>
          </p:cNvPr>
          <p:cNvSpPr>
            <a:spLocks noGrp="1" noChangeArrowheads="1"/>
          </p:cNvSpPr>
          <p:nvPr>
            <p:ph type="ftr" sz="quarter" idx="10"/>
          </p:nvPr>
        </p:nvSpPr>
        <p:spPr>
          <a:ln/>
        </p:spPr>
        <p:txBody>
          <a:bodyPr/>
          <a:lstStyle>
            <a:lvl1pPr>
              <a:defRPr/>
            </a:lvl1pPr>
          </a:lstStyle>
          <a:p>
            <a:pPr>
              <a:defRPr/>
            </a:pPr>
            <a:endParaRPr lang="nb-NO" altLang="nb-NO"/>
          </a:p>
        </p:txBody>
      </p:sp>
      <p:sp>
        <p:nvSpPr>
          <p:cNvPr id="5" name="Rectangle 6">
            <a:extLst>
              <a:ext uri="{FF2B5EF4-FFF2-40B4-BE49-F238E27FC236}">
                <a16:creationId xmlns:a16="http://schemas.microsoft.com/office/drawing/2014/main" id="{5365B293-9066-47AC-89B2-FBBF7BF9ADD9}"/>
              </a:ext>
            </a:extLst>
          </p:cNvPr>
          <p:cNvSpPr>
            <a:spLocks noGrp="1" noChangeArrowheads="1"/>
          </p:cNvSpPr>
          <p:nvPr>
            <p:ph type="sldNum" sz="quarter" idx="11"/>
          </p:nvPr>
        </p:nvSpPr>
        <p:spPr>
          <a:ln/>
        </p:spPr>
        <p:txBody>
          <a:bodyPr/>
          <a:lstStyle>
            <a:lvl1pPr>
              <a:defRPr/>
            </a:lvl1pPr>
          </a:lstStyle>
          <a:p>
            <a:fld id="{2F4228AB-235D-4E38-830F-56A638796E90}" type="slidenum">
              <a:rPr lang="nb-NO" altLang="nb-NO"/>
              <a:pPr/>
              <a:t>‹#›</a:t>
            </a:fld>
            <a:endParaRPr lang="nb-NO" altLang="nb-NO"/>
          </a:p>
        </p:txBody>
      </p:sp>
    </p:spTree>
    <p:extLst>
      <p:ext uri="{BB962C8B-B14F-4D97-AF65-F5344CB8AC3E}">
        <p14:creationId xmlns:p14="http://schemas.microsoft.com/office/powerpoint/2010/main" val="15455383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9383187" y="609600"/>
            <a:ext cx="2374900" cy="5486400"/>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2256372" y="609600"/>
            <a:ext cx="6923617" cy="5486400"/>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Rectangle 5">
            <a:extLst>
              <a:ext uri="{FF2B5EF4-FFF2-40B4-BE49-F238E27FC236}">
                <a16:creationId xmlns:a16="http://schemas.microsoft.com/office/drawing/2014/main" id="{CA188310-B4FA-425C-B419-3850B5FC75CD}"/>
              </a:ext>
            </a:extLst>
          </p:cNvPr>
          <p:cNvSpPr>
            <a:spLocks noGrp="1" noChangeArrowheads="1"/>
          </p:cNvSpPr>
          <p:nvPr>
            <p:ph type="ftr" sz="quarter" idx="10"/>
          </p:nvPr>
        </p:nvSpPr>
        <p:spPr>
          <a:ln/>
        </p:spPr>
        <p:txBody>
          <a:bodyPr/>
          <a:lstStyle>
            <a:lvl1pPr>
              <a:defRPr/>
            </a:lvl1pPr>
          </a:lstStyle>
          <a:p>
            <a:pPr>
              <a:defRPr/>
            </a:pPr>
            <a:endParaRPr lang="nb-NO" altLang="nb-NO"/>
          </a:p>
        </p:txBody>
      </p:sp>
      <p:sp>
        <p:nvSpPr>
          <p:cNvPr id="5" name="Rectangle 6">
            <a:extLst>
              <a:ext uri="{FF2B5EF4-FFF2-40B4-BE49-F238E27FC236}">
                <a16:creationId xmlns:a16="http://schemas.microsoft.com/office/drawing/2014/main" id="{A08BBBBB-797D-4089-90B2-3FBDE0822597}"/>
              </a:ext>
            </a:extLst>
          </p:cNvPr>
          <p:cNvSpPr>
            <a:spLocks noGrp="1" noChangeArrowheads="1"/>
          </p:cNvSpPr>
          <p:nvPr>
            <p:ph type="sldNum" sz="quarter" idx="11"/>
          </p:nvPr>
        </p:nvSpPr>
        <p:spPr>
          <a:ln/>
        </p:spPr>
        <p:txBody>
          <a:bodyPr/>
          <a:lstStyle>
            <a:lvl1pPr>
              <a:defRPr/>
            </a:lvl1pPr>
          </a:lstStyle>
          <a:p>
            <a:fld id="{DE38E495-EEC7-497E-BDD6-4020DDF554E1}" type="slidenum">
              <a:rPr lang="nb-NO" altLang="nb-NO"/>
              <a:pPr/>
              <a:t>‹#›</a:t>
            </a:fld>
            <a:endParaRPr lang="nb-NO" altLang="nb-NO"/>
          </a:p>
        </p:txBody>
      </p:sp>
    </p:spTree>
    <p:extLst>
      <p:ext uri="{BB962C8B-B14F-4D97-AF65-F5344CB8AC3E}">
        <p14:creationId xmlns:p14="http://schemas.microsoft.com/office/powerpoint/2010/main" val="26799649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914400" y="2130432"/>
            <a:ext cx="10363200" cy="1470025"/>
          </a:xfrm>
          <a:prstGeom prst="rect">
            <a:avLst/>
          </a:prstGeom>
        </p:spPr>
        <p:txBody>
          <a:bodyPr/>
          <a:lstStyle/>
          <a:p>
            <a:r>
              <a:rPr lang="nb-NO"/>
              <a:t>Klikk for å redigere tittelstil</a:t>
            </a:r>
          </a:p>
        </p:txBody>
      </p:sp>
      <p:sp>
        <p:nvSpPr>
          <p:cNvPr id="3" name="Undertittel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b-NO"/>
              <a:t>Klikk for å redigere undertittelstil i malen</a:t>
            </a:r>
          </a:p>
        </p:txBody>
      </p:sp>
      <p:sp>
        <p:nvSpPr>
          <p:cNvPr id="4" name="Rectangle 5">
            <a:extLst>
              <a:ext uri="{FF2B5EF4-FFF2-40B4-BE49-F238E27FC236}">
                <a16:creationId xmlns:a16="http://schemas.microsoft.com/office/drawing/2014/main" id="{D93C790D-C1BE-43CD-8634-FD6D4336879A}"/>
              </a:ext>
            </a:extLst>
          </p:cNvPr>
          <p:cNvSpPr>
            <a:spLocks noGrp="1" noChangeArrowheads="1"/>
          </p:cNvSpPr>
          <p:nvPr>
            <p:ph type="ftr" sz="quarter" idx="10"/>
          </p:nvPr>
        </p:nvSpPr>
        <p:spPr>
          <a:xfrm>
            <a:off x="4165600" y="6245225"/>
            <a:ext cx="3860800" cy="476250"/>
          </a:xfrm>
          <a:prstGeom prst="rect">
            <a:avLst/>
          </a:prstGeom>
          <a:ln/>
        </p:spPr>
        <p:txBody>
          <a:bodyPr/>
          <a:lstStyle>
            <a:lvl1pPr>
              <a:defRPr/>
            </a:lvl1pPr>
          </a:lstStyle>
          <a:p>
            <a:pPr>
              <a:defRPr/>
            </a:pPr>
            <a:endParaRPr lang="nb-NO" altLang="nb-NO"/>
          </a:p>
        </p:txBody>
      </p:sp>
      <p:sp>
        <p:nvSpPr>
          <p:cNvPr id="5" name="Rectangle 6">
            <a:extLst>
              <a:ext uri="{FF2B5EF4-FFF2-40B4-BE49-F238E27FC236}">
                <a16:creationId xmlns:a16="http://schemas.microsoft.com/office/drawing/2014/main" id="{5350867F-A96E-473F-968D-71C54A5DAB7F}"/>
              </a:ext>
            </a:extLst>
          </p:cNvPr>
          <p:cNvSpPr>
            <a:spLocks noGrp="1" noChangeArrowheads="1"/>
          </p:cNvSpPr>
          <p:nvPr>
            <p:ph type="sldNum" sz="quarter" idx="11"/>
          </p:nvPr>
        </p:nvSpPr>
        <p:spPr>
          <a:xfrm>
            <a:off x="8737600" y="6245225"/>
            <a:ext cx="2844800" cy="476250"/>
          </a:xfrm>
          <a:prstGeom prst="rect">
            <a:avLst/>
          </a:prstGeom>
          <a:ln/>
        </p:spPr>
        <p:txBody>
          <a:bodyPr/>
          <a:lstStyle>
            <a:lvl1pPr>
              <a:defRPr/>
            </a:lvl1pPr>
          </a:lstStyle>
          <a:p>
            <a:fld id="{60C4DBEF-BA11-48DC-9834-E5434691D600}" type="slidenum">
              <a:rPr lang="nb-NO" altLang="nb-NO"/>
              <a:pPr/>
              <a:t>‹#›</a:t>
            </a:fld>
            <a:endParaRPr lang="nb-NO" altLang="nb-NO"/>
          </a:p>
        </p:txBody>
      </p:sp>
    </p:spTree>
    <p:extLst>
      <p:ext uri="{BB962C8B-B14F-4D97-AF65-F5344CB8AC3E}">
        <p14:creationId xmlns:p14="http://schemas.microsoft.com/office/powerpoint/2010/main" val="24555014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2255838" y="609600"/>
            <a:ext cx="9502775" cy="1143000"/>
          </a:xfrm>
          <a:prstGeom prst="rect">
            <a:avLst/>
          </a:prstGeom>
        </p:spPr>
        <p:txBody>
          <a:bodyPr/>
          <a:lstStyle/>
          <a:p>
            <a:r>
              <a:rPr lang="nb-NO"/>
              <a:t>Klikk for å redigere tittelstil</a:t>
            </a:r>
          </a:p>
        </p:txBody>
      </p:sp>
      <p:sp>
        <p:nvSpPr>
          <p:cNvPr id="3" name="Plassholder for innhold 2"/>
          <p:cNvSpPr>
            <a:spLocks noGrp="1"/>
          </p:cNvSpPr>
          <p:nvPr>
            <p:ph idx="1"/>
          </p:nvPr>
        </p:nvSpPr>
        <p:spPr>
          <a:xfrm>
            <a:off x="2255838" y="1981200"/>
            <a:ext cx="9502775" cy="4114800"/>
          </a:xfrm>
          <a:prstGeom prst="rect">
            <a:avLst/>
          </a:prstGeom>
        </p:spPr>
        <p:txBody>
          <a:bodyPr/>
          <a:lstStyle>
            <a:lvl1pPr>
              <a:lnSpc>
                <a:spcPct val="90000"/>
              </a:lnSpc>
              <a:spcBef>
                <a:spcPct val="20000"/>
              </a:spcBef>
              <a:buFontTx/>
              <a:buBlip>
                <a:blip r:embed="rId2"/>
              </a:buBlip>
              <a:defRPr sz="3200"/>
            </a:lvl1pPr>
          </a:lstStyle>
          <a:p>
            <a:pPr lvl="0"/>
            <a:r>
              <a:rPr lang="nb-NO" altLang="nb-NO"/>
              <a:t>Klikk for å redigere tekststiler i malen</a:t>
            </a:r>
          </a:p>
          <a:p>
            <a:pPr lvl="1"/>
            <a:r>
              <a:rPr lang="nb-NO" altLang="nb-NO"/>
              <a:t>Andre nivå</a:t>
            </a:r>
          </a:p>
          <a:p>
            <a:pPr lvl="2"/>
            <a:r>
              <a:rPr lang="nb-NO" altLang="nb-NO"/>
              <a:t>Tredje nivå</a:t>
            </a:r>
          </a:p>
          <a:p>
            <a:pPr lvl="3"/>
            <a:r>
              <a:rPr lang="nb-NO" altLang="nb-NO"/>
              <a:t>Fjerde nivå</a:t>
            </a:r>
          </a:p>
          <a:p>
            <a:pPr lvl="4"/>
            <a:r>
              <a:rPr lang="nb-NO" altLang="nb-NO"/>
              <a:t>Femte nivå</a:t>
            </a:r>
            <a:endParaRPr lang="nb-NO" dirty="0"/>
          </a:p>
        </p:txBody>
      </p:sp>
      <p:sp>
        <p:nvSpPr>
          <p:cNvPr id="4" name="Rectangle 5">
            <a:extLst>
              <a:ext uri="{FF2B5EF4-FFF2-40B4-BE49-F238E27FC236}">
                <a16:creationId xmlns:a16="http://schemas.microsoft.com/office/drawing/2014/main" id="{E355B585-255A-4BCA-B583-2906291B7299}"/>
              </a:ext>
            </a:extLst>
          </p:cNvPr>
          <p:cNvSpPr>
            <a:spLocks noGrp="1" noChangeArrowheads="1"/>
          </p:cNvSpPr>
          <p:nvPr>
            <p:ph type="ftr" sz="quarter" idx="10"/>
          </p:nvPr>
        </p:nvSpPr>
        <p:spPr>
          <a:xfrm>
            <a:off x="4165600" y="6245225"/>
            <a:ext cx="3860800" cy="476250"/>
          </a:xfrm>
          <a:prstGeom prst="rect">
            <a:avLst/>
          </a:prstGeom>
        </p:spPr>
        <p:txBody>
          <a:bodyPr/>
          <a:lstStyle>
            <a:lvl1pPr>
              <a:defRPr/>
            </a:lvl1pPr>
          </a:lstStyle>
          <a:p>
            <a:pPr>
              <a:defRPr/>
            </a:pPr>
            <a:endParaRPr lang="nb-NO" altLang="nb-NO"/>
          </a:p>
        </p:txBody>
      </p:sp>
    </p:spTree>
    <p:extLst>
      <p:ext uri="{BB962C8B-B14F-4D97-AF65-F5344CB8AC3E}">
        <p14:creationId xmlns:p14="http://schemas.microsoft.com/office/powerpoint/2010/main" val="8590424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63084" y="4406907"/>
            <a:ext cx="10363200" cy="1362075"/>
          </a:xfrm>
          <a:prstGeom prst="rect">
            <a:avLst/>
          </a:prstGeo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a:t>Klikk for å redigere tekststiler i malen</a:t>
            </a:r>
          </a:p>
        </p:txBody>
      </p:sp>
      <p:sp>
        <p:nvSpPr>
          <p:cNvPr id="4" name="Rectangle 5">
            <a:extLst>
              <a:ext uri="{FF2B5EF4-FFF2-40B4-BE49-F238E27FC236}">
                <a16:creationId xmlns:a16="http://schemas.microsoft.com/office/drawing/2014/main" id="{F20D6270-543C-49D9-AC6D-24D54464C7AC}"/>
              </a:ext>
            </a:extLst>
          </p:cNvPr>
          <p:cNvSpPr>
            <a:spLocks noGrp="1" noChangeArrowheads="1"/>
          </p:cNvSpPr>
          <p:nvPr>
            <p:ph type="ftr" sz="quarter" idx="10"/>
          </p:nvPr>
        </p:nvSpPr>
        <p:spPr>
          <a:xfrm>
            <a:off x="4165600" y="6245225"/>
            <a:ext cx="3860800" cy="476250"/>
          </a:xfrm>
          <a:prstGeom prst="rect">
            <a:avLst/>
          </a:prstGeom>
          <a:ln/>
        </p:spPr>
        <p:txBody>
          <a:bodyPr/>
          <a:lstStyle>
            <a:lvl1pPr>
              <a:defRPr/>
            </a:lvl1pPr>
          </a:lstStyle>
          <a:p>
            <a:pPr>
              <a:defRPr/>
            </a:pPr>
            <a:endParaRPr lang="nb-NO" altLang="nb-NO"/>
          </a:p>
        </p:txBody>
      </p:sp>
      <p:sp>
        <p:nvSpPr>
          <p:cNvPr id="5" name="Rectangle 6">
            <a:extLst>
              <a:ext uri="{FF2B5EF4-FFF2-40B4-BE49-F238E27FC236}">
                <a16:creationId xmlns:a16="http://schemas.microsoft.com/office/drawing/2014/main" id="{F6EBA9F9-5332-44BF-9AE4-EFC4AB24DCD7}"/>
              </a:ext>
            </a:extLst>
          </p:cNvPr>
          <p:cNvSpPr>
            <a:spLocks noGrp="1" noChangeArrowheads="1"/>
          </p:cNvSpPr>
          <p:nvPr>
            <p:ph type="sldNum" sz="quarter" idx="11"/>
          </p:nvPr>
        </p:nvSpPr>
        <p:spPr>
          <a:xfrm>
            <a:off x="8737600" y="6245225"/>
            <a:ext cx="2844800" cy="476250"/>
          </a:xfrm>
          <a:prstGeom prst="rect">
            <a:avLst/>
          </a:prstGeom>
          <a:ln/>
        </p:spPr>
        <p:txBody>
          <a:bodyPr/>
          <a:lstStyle>
            <a:lvl1pPr>
              <a:defRPr/>
            </a:lvl1pPr>
          </a:lstStyle>
          <a:p>
            <a:fld id="{94CEC27E-4C16-49D3-A88F-8CC0235D87A1}" type="slidenum">
              <a:rPr lang="nb-NO" altLang="nb-NO"/>
              <a:pPr/>
              <a:t>‹#›</a:t>
            </a:fld>
            <a:endParaRPr lang="nb-NO" altLang="nb-NO"/>
          </a:p>
        </p:txBody>
      </p:sp>
    </p:spTree>
    <p:extLst>
      <p:ext uri="{BB962C8B-B14F-4D97-AF65-F5344CB8AC3E}">
        <p14:creationId xmlns:p14="http://schemas.microsoft.com/office/powerpoint/2010/main" val="17100854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2255838" y="609600"/>
            <a:ext cx="9502775" cy="1143000"/>
          </a:xfrm>
          <a:prstGeom prst="rect">
            <a:avLst/>
          </a:prstGeom>
        </p:spPr>
        <p:txBody>
          <a:bodyPr/>
          <a:lstStyle/>
          <a:p>
            <a:r>
              <a:rPr lang="nb-NO"/>
              <a:t>Klikk for å redigere tittelstil</a:t>
            </a:r>
          </a:p>
        </p:txBody>
      </p:sp>
      <p:sp>
        <p:nvSpPr>
          <p:cNvPr id="3" name="Plassholder for innhold 2"/>
          <p:cNvSpPr>
            <a:spLocks noGrp="1"/>
          </p:cNvSpPr>
          <p:nvPr>
            <p:ph sz="half" idx="1"/>
          </p:nvPr>
        </p:nvSpPr>
        <p:spPr>
          <a:xfrm>
            <a:off x="2256367" y="1981200"/>
            <a:ext cx="46482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7107768" y="1981200"/>
            <a:ext cx="4650317"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Rectangle 5">
            <a:extLst>
              <a:ext uri="{FF2B5EF4-FFF2-40B4-BE49-F238E27FC236}">
                <a16:creationId xmlns:a16="http://schemas.microsoft.com/office/drawing/2014/main" id="{C4433FD2-957E-4CB6-92F2-D52654044EFF}"/>
              </a:ext>
            </a:extLst>
          </p:cNvPr>
          <p:cNvSpPr>
            <a:spLocks noGrp="1" noChangeArrowheads="1"/>
          </p:cNvSpPr>
          <p:nvPr>
            <p:ph type="ftr" sz="quarter" idx="10"/>
          </p:nvPr>
        </p:nvSpPr>
        <p:spPr>
          <a:xfrm>
            <a:off x="4165600" y="6245225"/>
            <a:ext cx="3860800" cy="476250"/>
          </a:xfrm>
          <a:prstGeom prst="rect">
            <a:avLst/>
          </a:prstGeom>
          <a:ln/>
        </p:spPr>
        <p:txBody>
          <a:bodyPr/>
          <a:lstStyle>
            <a:lvl1pPr>
              <a:defRPr/>
            </a:lvl1pPr>
          </a:lstStyle>
          <a:p>
            <a:pPr>
              <a:defRPr/>
            </a:pPr>
            <a:endParaRPr lang="nb-NO" altLang="nb-NO"/>
          </a:p>
        </p:txBody>
      </p:sp>
      <p:sp>
        <p:nvSpPr>
          <p:cNvPr id="6" name="Rectangle 6">
            <a:extLst>
              <a:ext uri="{FF2B5EF4-FFF2-40B4-BE49-F238E27FC236}">
                <a16:creationId xmlns:a16="http://schemas.microsoft.com/office/drawing/2014/main" id="{33ED198D-3195-429A-B3E1-935A262F070C}"/>
              </a:ext>
            </a:extLst>
          </p:cNvPr>
          <p:cNvSpPr>
            <a:spLocks noGrp="1" noChangeArrowheads="1"/>
          </p:cNvSpPr>
          <p:nvPr>
            <p:ph type="sldNum" sz="quarter" idx="11"/>
          </p:nvPr>
        </p:nvSpPr>
        <p:spPr>
          <a:xfrm>
            <a:off x="8737600" y="6245225"/>
            <a:ext cx="2844800" cy="476250"/>
          </a:xfrm>
          <a:prstGeom prst="rect">
            <a:avLst/>
          </a:prstGeom>
          <a:ln/>
        </p:spPr>
        <p:txBody>
          <a:bodyPr/>
          <a:lstStyle>
            <a:lvl1pPr>
              <a:defRPr/>
            </a:lvl1pPr>
          </a:lstStyle>
          <a:p>
            <a:fld id="{6B5C15D1-1259-4D18-920E-23B202D08AFB}" type="slidenum">
              <a:rPr lang="nb-NO" altLang="nb-NO"/>
              <a:pPr/>
              <a:t>‹#›</a:t>
            </a:fld>
            <a:endParaRPr lang="nb-NO" altLang="nb-NO"/>
          </a:p>
        </p:txBody>
      </p:sp>
    </p:spTree>
    <p:extLst>
      <p:ext uri="{BB962C8B-B14F-4D97-AF65-F5344CB8AC3E}">
        <p14:creationId xmlns:p14="http://schemas.microsoft.com/office/powerpoint/2010/main" val="29862282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609600" y="274638"/>
            <a:ext cx="10972800" cy="1143000"/>
          </a:xfrm>
          <a:prstGeom prst="rect">
            <a:avLst/>
          </a:prstGeom>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93372"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93372"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Rectangle 5">
            <a:extLst>
              <a:ext uri="{FF2B5EF4-FFF2-40B4-BE49-F238E27FC236}">
                <a16:creationId xmlns:a16="http://schemas.microsoft.com/office/drawing/2014/main" id="{CF5CE5E1-AE80-4C12-BC4C-0796F8C4478C}"/>
              </a:ext>
            </a:extLst>
          </p:cNvPr>
          <p:cNvSpPr>
            <a:spLocks noGrp="1" noChangeArrowheads="1"/>
          </p:cNvSpPr>
          <p:nvPr>
            <p:ph type="ftr" sz="quarter" idx="10"/>
          </p:nvPr>
        </p:nvSpPr>
        <p:spPr>
          <a:xfrm>
            <a:off x="4165600" y="6245225"/>
            <a:ext cx="3860800" cy="476250"/>
          </a:xfrm>
          <a:prstGeom prst="rect">
            <a:avLst/>
          </a:prstGeom>
          <a:ln/>
        </p:spPr>
        <p:txBody>
          <a:bodyPr/>
          <a:lstStyle>
            <a:lvl1pPr>
              <a:defRPr/>
            </a:lvl1pPr>
          </a:lstStyle>
          <a:p>
            <a:pPr>
              <a:defRPr/>
            </a:pPr>
            <a:endParaRPr lang="nb-NO" altLang="nb-NO"/>
          </a:p>
        </p:txBody>
      </p:sp>
      <p:sp>
        <p:nvSpPr>
          <p:cNvPr id="8" name="Rectangle 6">
            <a:extLst>
              <a:ext uri="{FF2B5EF4-FFF2-40B4-BE49-F238E27FC236}">
                <a16:creationId xmlns:a16="http://schemas.microsoft.com/office/drawing/2014/main" id="{ACF067B2-05A7-47BB-BB37-F034ECA74F84}"/>
              </a:ext>
            </a:extLst>
          </p:cNvPr>
          <p:cNvSpPr>
            <a:spLocks noGrp="1" noChangeArrowheads="1"/>
          </p:cNvSpPr>
          <p:nvPr>
            <p:ph type="sldNum" sz="quarter" idx="11"/>
          </p:nvPr>
        </p:nvSpPr>
        <p:spPr>
          <a:xfrm>
            <a:off x="8737600" y="6245225"/>
            <a:ext cx="2844800" cy="476250"/>
          </a:xfrm>
          <a:prstGeom prst="rect">
            <a:avLst/>
          </a:prstGeom>
          <a:ln/>
        </p:spPr>
        <p:txBody>
          <a:bodyPr/>
          <a:lstStyle>
            <a:lvl1pPr>
              <a:defRPr/>
            </a:lvl1pPr>
          </a:lstStyle>
          <a:p>
            <a:fld id="{05E9CF9B-C4C8-420B-9648-4103077E5574}" type="slidenum">
              <a:rPr lang="nb-NO" altLang="nb-NO"/>
              <a:pPr/>
              <a:t>‹#›</a:t>
            </a:fld>
            <a:endParaRPr lang="nb-NO" altLang="nb-NO"/>
          </a:p>
        </p:txBody>
      </p:sp>
    </p:spTree>
    <p:extLst>
      <p:ext uri="{BB962C8B-B14F-4D97-AF65-F5344CB8AC3E}">
        <p14:creationId xmlns:p14="http://schemas.microsoft.com/office/powerpoint/2010/main" val="1436665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a:xfrm>
            <a:off x="2255838" y="609600"/>
            <a:ext cx="9502775" cy="1143000"/>
          </a:xfrm>
          <a:prstGeom prst="rect">
            <a:avLst/>
          </a:prstGeom>
        </p:spPr>
        <p:txBody>
          <a:bodyPr/>
          <a:lstStyle/>
          <a:p>
            <a:r>
              <a:rPr lang="nb-NO"/>
              <a:t>Klikk for å redigere tittelstil</a:t>
            </a:r>
          </a:p>
        </p:txBody>
      </p:sp>
      <p:sp>
        <p:nvSpPr>
          <p:cNvPr id="3" name="Rectangle 5">
            <a:extLst>
              <a:ext uri="{FF2B5EF4-FFF2-40B4-BE49-F238E27FC236}">
                <a16:creationId xmlns:a16="http://schemas.microsoft.com/office/drawing/2014/main" id="{80D983DD-A166-45B3-9D47-D8F3EB9D5FC2}"/>
              </a:ext>
            </a:extLst>
          </p:cNvPr>
          <p:cNvSpPr>
            <a:spLocks noGrp="1" noChangeArrowheads="1"/>
          </p:cNvSpPr>
          <p:nvPr>
            <p:ph type="ftr" sz="quarter" idx="10"/>
          </p:nvPr>
        </p:nvSpPr>
        <p:spPr>
          <a:xfrm>
            <a:off x="4165600" y="6245225"/>
            <a:ext cx="3860800" cy="476250"/>
          </a:xfrm>
          <a:prstGeom prst="rect">
            <a:avLst/>
          </a:prstGeom>
          <a:ln/>
        </p:spPr>
        <p:txBody>
          <a:bodyPr/>
          <a:lstStyle>
            <a:lvl1pPr>
              <a:defRPr/>
            </a:lvl1pPr>
          </a:lstStyle>
          <a:p>
            <a:pPr>
              <a:defRPr/>
            </a:pPr>
            <a:endParaRPr lang="nb-NO" altLang="nb-NO"/>
          </a:p>
        </p:txBody>
      </p:sp>
      <p:sp>
        <p:nvSpPr>
          <p:cNvPr id="4" name="Rectangle 6">
            <a:extLst>
              <a:ext uri="{FF2B5EF4-FFF2-40B4-BE49-F238E27FC236}">
                <a16:creationId xmlns:a16="http://schemas.microsoft.com/office/drawing/2014/main" id="{DBBAAF63-39FC-4F32-9CF7-ADC58CF2EF08}"/>
              </a:ext>
            </a:extLst>
          </p:cNvPr>
          <p:cNvSpPr>
            <a:spLocks noGrp="1" noChangeArrowheads="1"/>
          </p:cNvSpPr>
          <p:nvPr>
            <p:ph type="sldNum" sz="quarter" idx="11"/>
          </p:nvPr>
        </p:nvSpPr>
        <p:spPr>
          <a:xfrm>
            <a:off x="8737600" y="6245225"/>
            <a:ext cx="2844800" cy="476250"/>
          </a:xfrm>
          <a:prstGeom prst="rect">
            <a:avLst/>
          </a:prstGeom>
          <a:ln/>
        </p:spPr>
        <p:txBody>
          <a:bodyPr/>
          <a:lstStyle>
            <a:lvl1pPr>
              <a:defRPr/>
            </a:lvl1pPr>
          </a:lstStyle>
          <a:p>
            <a:fld id="{3443405E-07A0-4187-8D82-3176EC8274C9}" type="slidenum">
              <a:rPr lang="nb-NO" altLang="nb-NO"/>
              <a:pPr/>
              <a:t>‹#›</a:t>
            </a:fld>
            <a:endParaRPr lang="nb-NO" altLang="nb-NO"/>
          </a:p>
        </p:txBody>
      </p:sp>
    </p:spTree>
    <p:extLst>
      <p:ext uri="{BB962C8B-B14F-4D97-AF65-F5344CB8AC3E}">
        <p14:creationId xmlns:p14="http://schemas.microsoft.com/office/powerpoint/2010/main" val="10996564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68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lvl1pPr>
              <a:lnSpc>
                <a:spcPct val="90000"/>
              </a:lnSpc>
              <a:spcBef>
                <a:spcPct val="20000"/>
              </a:spcBef>
              <a:buFontTx/>
              <a:buBlip>
                <a:blip r:embed="rId2"/>
              </a:buBlip>
              <a:defRPr sz="3200"/>
            </a:lvl1pPr>
          </a:lstStyle>
          <a:p>
            <a:pPr lvl="0"/>
            <a:r>
              <a:rPr lang="nb-NO" altLang="nb-NO"/>
              <a:t>Klikk for å redigere tekststiler i malen</a:t>
            </a:r>
          </a:p>
          <a:p>
            <a:pPr lvl="1"/>
            <a:r>
              <a:rPr lang="nb-NO" altLang="nb-NO"/>
              <a:t>Andre nivå</a:t>
            </a:r>
          </a:p>
          <a:p>
            <a:pPr lvl="2"/>
            <a:r>
              <a:rPr lang="nb-NO" altLang="nb-NO"/>
              <a:t>Tredje nivå</a:t>
            </a:r>
          </a:p>
          <a:p>
            <a:pPr lvl="3"/>
            <a:r>
              <a:rPr lang="nb-NO" altLang="nb-NO"/>
              <a:t>Fjerde nivå</a:t>
            </a:r>
          </a:p>
          <a:p>
            <a:pPr lvl="4"/>
            <a:r>
              <a:rPr lang="nb-NO" altLang="nb-NO"/>
              <a:t>Femte nivå</a:t>
            </a:r>
            <a:endParaRPr lang="nb-NO" dirty="0"/>
          </a:p>
        </p:txBody>
      </p:sp>
      <p:sp>
        <p:nvSpPr>
          <p:cNvPr id="4" name="Rectangle 5">
            <a:extLst>
              <a:ext uri="{FF2B5EF4-FFF2-40B4-BE49-F238E27FC236}">
                <a16:creationId xmlns:a16="http://schemas.microsoft.com/office/drawing/2014/main" id="{E355B585-255A-4BCA-B583-2906291B7299}"/>
              </a:ext>
            </a:extLst>
          </p:cNvPr>
          <p:cNvSpPr>
            <a:spLocks noGrp="1" noChangeArrowheads="1"/>
          </p:cNvSpPr>
          <p:nvPr>
            <p:ph type="ftr" sz="quarter" idx="10"/>
          </p:nvPr>
        </p:nvSpPr>
        <p:spPr/>
        <p:txBody>
          <a:bodyPr/>
          <a:lstStyle>
            <a:lvl1pPr>
              <a:defRPr/>
            </a:lvl1pPr>
          </a:lstStyle>
          <a:p>
            <a:pPr>
              <a:defRPr/>
            </a:pPr>
            <a:endParaRPr lang="nb-NO" altLang="nb-NO"/>
          </a:p>
        </p:txBody>
      </p:sp>
    </p:spTree>
    <p:extLst>
      <p:ext uri="{BB962C8B-B14F-4D97-AF65-F5344CB8AC3E}">
        <p14:creationId xmlns:p14="http://schemas.microsoft.com/office/powerpoint/2010/main" val="26511384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Tomt">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ED57645B-B9F6-40EE-9BFB-AE861DEF4CC0}"/>
              </a:ext>
            </a:extLst>
          </p:cNvPr>
          <p:cNvSpPr/>
          <p:nvPr userDrawn="1"/>
        </p:nvSpPr>
        <p:spPr>
          <a:xfrm>
            <a:off x="2927648" y="476672"/>
            <a:ext cx="8464550" cy="62166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b-NO"/>
          </a:p>
        </p:txBody>
      </p:sp>
    </p:spTree>
    <p:extLst>
      <p:ext uri="{BB962C8B-B14F-4D97-AF65-F5344CB8AC3E}">
        <p14:creationId xmlns:p14="http://schemas.microsoft.com/office/powerpoint/2010/main" val="9265492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3" y="273050"/>
            <a:ext cx="4011084" cy="1162050"/>
          </a:xfrm>
          <a:prstGeom prst="rect">
            <a:avLst/>
          </a:prstGeo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4766733" y="273057"/>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609603" y="1435103"/>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Rectangle 5">
            <a:extLst>
              <a:ext uri="{FF2B5EF4-FFF2-40B4-BE49-F238E27FC236}">
                <a16:creationId xmlns:a16="http://schemas.microsoft.com/office/drawing/2014/main" id="{5C1FAB0C-FEB9-4460-93C0-F463A93AFAFA}"/>
              </a:ext>
            </a:extLst>
          </p:cNvPr>
          <p:cNvSpPr>
            <a:spLocks noGrp="1" noChangeArrowheads="1"/>
          </p:cNvSpPr>
          <p:nvPr>
            <p:ph type="ftr" sz="quarter" idx="10"/>
          </p:nvPr>
        </p:nvSpPr>
        <p:spPr>
          <a:xfrm>
            <a:off x="4165600" y="6245225"/>
            <a:ext cx="3860800" cy="476250"/>
          </a:xfrm>
          <a:prstGeom prst="rect">
            <a:avLst/>
          </a:prstGeom>
          <a:ln/>
        </p:spPr>
        <p:txBody>
          <a:bodyPr/>
          <a:lstStyle>
            <a:lvl1pPr>
              <a:defRPr/>
            </a:lvl1pPr>
          </a:lstStyle>
          <a:p>
            <a:pPr>
              <a:defRPr/>
            </a:pPr>
            <a:endParaRPr lang="nb-NO" altLang="nb-NO"/>
          </a:p>
        </p:txBody>
      </p:sp>
      <p:sp>
        <p:nvSpPr>
          <p:cNvPr id="6" name="Rectangle 6">
            <a:extLst>
              <a:ext uri="{FF2B5EF4-FFF2-40B4-BE49-F238E27FC236}">
                <a16:creationId xmlns:a16="http://schemas.microsoft.com/office/drawing/2014/main" id="{51A07C92-BF7B-4971-AFB7-4F518774250B}"/>
              </a:ext>
            </a:extLst>
          </p:cNvPr>
          <p:cNvSpPr>
            <a:spLocks noGrp="1" noChangeArrowheads="1"/>
          </p:cNvSpPr>
          <p:nvPr>
            <p:ph type="sldNum" sz="quarter" idx="11"/>
          </p:nvPr>
        </p:nvSpPr>
        <p:spPr>
          <a:xfrm>
            <a:off x="8737600" y="6245225"/>
            <a:ext cx="2844800" cy="476250"/>
          </a:xfrm>
          <a:prstGeom prst="rect">
            <a:avLst/>
          </a:prstGeom>
          <a:ln/>
        </p:spPr>
        <p:txBody>
          <a:bodyPr/>
          <a:lstStyle>
            <a:lvl1pPr>
              <a:defRPr/>
            </a:lvl1pPr>
          </a:lstStyle>
          <a:p>
            <a:fld id="{2B832844-2965-4BA5-89E6-339FF503B2E8}" type="slidenum">
              <a:rPr lang="nb-NO" altLang="nb-NO"/>
              <a:pPr/>
              <a:t>‹#›</a:t>
            </a:fld>
            <a:endParaRPr lang="nb-NO" altLang="nb-NO"/>
          </a:p>
        </p:txBody>
      </p:sp>
    </p:spTree>
    <p:extLst>
      <p:ext uri="{BB962C8B-B14F-4D97-AF65-F5344CB8AC3E}">
        <p14:creationId xmlns:p14="http://schemas.microsoft.com/office/powerpoint/2010/main" val="31723112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8"/>
          </a:xfrm>
          <a:prstGeom prst="rect">
            <a:avLst/>
          </a:prstGeo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b-NO" noProof="0"/>
          </a:p>
        </p:txBody>
      </p:sp>
      <p:sp>
        <p:nvSpPr>
          <p:cNvPr id="4" name="Plassholder for tekst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Rectangle 5">
            <a:extLst>
              <a:ext uri="{FF2B5EF4-FFF2-40B4-BE49-F238E27FC236}">
                <a16:creationId xmlns:a16="http://schemas.microsoft.com/office/drawing/2014/main" id="{05FB470C-1D47-43FE-9036-627C04180658}"/>
              </a:ext>
            </a:extLst>
          </p:cNvPr>
          <p:cNvSpPr>
            <a:spLocks noGrp="1" noChangeArrowheads="1"/>
          </p:cNvSpPr>
          <p:nvPr>
            <p:ph type="ftr" sz="quarter" idx="10"/>
          </p:nvPr>
        </p:nvSpPr>
        <p:spPr>
          <a:xfrm>
            <a:off x="4165600" y="6245225"/>
            <a:ext cx="3860800" cy="476250"/>
          </a:xfrm>
          <a:prstGeom prst="rect">
            <a:avLst/>
          </a:prstGeom>
          <a:ln/>
        </p:spPr>
        <p:txBody>
          <a:bodyPr/>
          <a:lstStyle>
            <a:lvl1pPr>
              <a:defRPr/>
            </a:lvl1pPr>
          </a:lstStyle>
          <a:p>
            <a:pPr>
              <a:defRPr/>
            </a:pPr>
            <a:endParaRPr lang="nb-NO" altLang="nb-NO"/>
          </a:p>
        </p:txBody>
      </p:sp>
      <p:sp>
        <p:nvSpPr>
          <p:cNvPr id="6" name="Rectangle 6">
            <a:extLst>
              <a:ext uri="{FF2B5EF4-FFF2-40B4-BE49-F238E27FC236}">
                <a16:creationId xmlns:a16="http://schemas.microsoft.com/office/drawing/2014/main" id="{59E09518-9A0B-4BDE-BC89-055F3F576255}"/>
              </a:ext>
            </a:extLst>
          </p:cNvPr>
          <p:cNvSpPr>
            <a:spLocks noGrp="1" noChangeArrowheads="1"/>
          </p:cNvSpPr>
          <p:nvPr>
            <p:ph type="sldNum" sz="quarter" idx="11"/>
          </p:nvPr>
        </p:nvSpPr>
        <p:spPr>
          <a:xfrm>
            <a:off x="8737600" y="6245225"/>
            <a:ext cx="2844800" cy="476250"/>
          </a:xfrm>
          <a:prstGeom prst="rect">
            <a:avLst/>
          </a:prstGeom>
          <a:ln/>
        </p:spPr>
        <p:txBody>
          <a:bodyPr/>
          <a:lstStyle>
            <a:lvl1pPr>
              <a:defRPr/>
            </a:lvl1pPr>
          </a:lstStyle>
          <a:p>
            <a:fld id="{15517534-5849-40C8-AE88-47DBF2D6FCBC}" type="slidenum">
              <a:rPr lang="nb-NO" altLang="nb-NO"/>
              <a:pPr/>
              <a:t>‹#›</a:t>
            </a:fld>
            <a:endParaRPr lang="nb-NO" altLang="nb-NO"/>
          </a:p>
        </p:txBody>
      </p:sp>
    </p:spTree>
    <p:extLst>
      <p:ext uri="{BB962C8B-B14F-4D97-AF65-F5344CB8AC3E}">
        <p14:creationId xmlns:p14="http://schemas.microsoft.com/office/powerpoint/2010/main" val="4577609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a:xfrm>
            <a:off x="2255838" y="609600"/>
            <a:ext cx="9502775" cy="1143000"/>
          </a:xfrm>
          <a:prstGeom prst="rect">
            <a:avLst/>
          </a:prstGeom>
        </p:spPr>
        <p:txBody>
          <a:bodyPr/>
          <a:lstStyle/>
          <a:p>
            <a:r>
              <a:rPr lang="nb-NO"/>
              <a:t>Klikk for å redigere tittelstil</a:t>
            </a:r>
          </a:p>
        </p:txBody>
      </p:sp>
      <p:sp>
        <p:nvSpPr>
          <p:cNvPr id="3" name="Plassholder for loddrett tekst 2"/>
          <p:cNvSpPr>
            <a:spLocks noGrp="1"/>
          </p:cNvSpPr>
          <p:nvPr>
            <p:ph type="body" orient="vert" idx="1"/>
          </p:nvPr>
        </p:nvSpPr>
        <p:spPr>
          <a:xfrm>
            <a:off x="2255838" y="1981200"/>
            <a:ext cx="9502775" cy="4114800"/>
          </a:xfrm>
          <a:prstGeom prst="rect">
            <a:avLst/>
          </a:prstGeo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Rectangle 5">
            <a:extLst>
              <a:ext uri="{FF2B5EF4-FFF2-40B4-BE49-F238E27FC236}">
                <a16:creationId xmlns:a16="http://schemas.microsoft.com/office/drawing/2014/main" id="{DD528302-A359-4783-BA61-A6166B805B45}"/>
              </a:ext>
            </a:extLst>
          </p:cNvPr>
          <p:cNvSpPr>
            <a:spLocks noGrp="1" noChangeArrowheads="1"/>
          </p:cNvSpPr>
          <p:nvPr>
            <p:ph type="ftr" sz="quarter" idx="10"/>
          </p:nvPr>
        </p:nvSpPr>
        <p:spPr>
          <a:xfrm>
            <a:off x="4165600" y="6245225"/>
            <a:ext cx="3860800" cy="476250"/>
          </a:xfrm>
          <a:prstGeom prst="rect">
            <a:avLst/>
          </a:prstGeom>
          <a:ln/>
        </p:spPr>
        <p:txBody>
          <a:bodyPr/>
          <a:lstStyle>
            <a:lvl1pPr>
              <a:defRPr/>
            </a:lvl1pPr>
          </a:lstStyle>
          <a:p>
            <a:pPr>
              <a:defRPr/>
            </a:pPr>
            <a:endParaRPr lang="nb-NO" altLang="nb-NO"/>
          </a:p>
        </p:txBody>
      </p:sp>
      <p:sp>
        <p:nvSpPr>
          <p:cNvPr id="5" name="Rectangle 6">
            <a:extLst>
              <a:ext uri="{FF2B5EF4-FFF2-40B4-BE49-F238E27FC236}">
                <a16:creationId xmlns:a16="http://schemas.microsoft.com/office/drawing/2014/main" id="{5365B293-9066-47AC-89B2-FBBF7BF9ADD9}"/>
              </a:ext>
            </a:extLst>
          </p:cNvPr>
          <p:cNvSpPr>
            <a:spLocks noGrp="1" noChangeArrowheads="1"/>
          </p:cNvSpPr>
          <p:nvPr>
            <p:ph type="sldNum" sz="quarter" idx="11"/>
          </p:nvPr>
        </p:nvSpPr>
        <p:spPr>
          <a:xfrm>
            <a:off x="8737600" y="6245225"/>
            <a:ext cx="2844800" cy="476250"/>
          </a:xfrm>
          <a:prstGeom prst="rect">
            <a:avLst/>
          </a:prstGeom>
          <a:ln/>
        </p:spPr>
        <p:txBody>
          <a:bodyPr/>
          <a:lstStyle>
            <a:lvl1pPr>
              <a:defRPr/>
            </a:lvl1pPr>
          </a:lstStyle>
          <a:p>
            <a:fld id="{2F4228AB-235D-4E38-830F-56A638796E90}" type="slidenum">
              <a:rPr lang="nb-NO" altLang="nb-NO"/>
              <a:pPr/>
              <a:t>‹#›</a:t>
            </a:fld>
            <a:endParaRPr lang="nb-NO" altLang="nb-NO"/>
          </a:p>
        </p:txBody>
      </p:sp>
    </p:spTree>
    <p:extLst>
      <p:ext uri="{BB962C8B-B14F-4D97-AF65-F5344CB8AC3E}">
        <p14:creationId xmlns:p14="http://schemas.microsoft.com/office/powerpoint/2010/main" val="13676131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9383187" y="609600"/>
            <a:ext cx="2374900" cy="5486400"/>
          </a:xfrm>
          <a:prstGeom prst="rect">
            <a:avLst/>
          </a:prstGeo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2256372" y="609600"/>
            <a:ext cx="6923617" cy="5486400"/>
          </a:xfrm>
          <a:prstGeom prst="rect">
            <a:avLst/>
          </a:prstGeo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Rectangle 5">
            <a:extLst>
              <a:ext uri="{FF2B5EF4-FFF2-40B4-BE49-F238E27FC236}">
                <a16:creationId xmlns:a16="http://schemas.microsoft.com/office/drawing/2014/main" id="{CA188310-B4FA-425C-B419-3850B5FC75CD}"/>
              </a:ext>
            </a:extLst>
          </p:cNvPr>
          <p:cNvSpPr>
            <a:spLocks noGrp="1" noChangeArrowheads="1"/>
          </p:cNvSpPr>
          <p:nvPr>
            <p:ph type="ftr" sz="quarter" idx="10"/>
          </p:nvPr>
        </p:nvSpPr>
        <p:spPr>
          <a:xfrm>
            <a:off x="4165600" y="6245225"/>
            <a:ext cx="3860800" cy="476250"/>
          </a:xfrm>
          <a:prstGeom prst="rect">
            <a:avLst/>
          </a:prstGeom>
          <a:ln/>
        </p:spPr>
        <p:txBody>
          <a:bodyPr/>
          <a:lstStyle>
            <a:lvl1pPr>
              <a:defRPr/>
            </a:lvl1pPr>
          </a:lstStyle>
          <a:p>
            <a:pPr>
              <a:defRPr/>
            </a:pPr>
            <a:endParaRPr lang="nb-NO" altLang="nb-NO"/>
          </a:p>
        </p:txBody>
      </p:sp>
      <p:sp>
        <p:nvSpPr>
          <p:cNvPr id="5" name="Rectangle 6">
            <a:extLst>
              <a:ext uri="{FF2B5EF4-FFF2-40B4-BE49-F238E27FC236}">
                <a16:creationId xmlns:a16="http://schemas.microsoft.com/office/drawing/2014/main" id="{A08BBBBB-797D-4089-90B2-3FBDE0822597}"/>
              </a:ext>
            </a:extLst>
          </p:cNvPr>
          <p:cNvSpPr>
            <a:spLocks noGrp="1" noChangeArrowheads="1"/>
          </p:cNvSpPr>
          <p:nvPr>
            <p:ph type="sldNum" sz="quarter" idx="11"/>
          </p:nvPr>
        </p:nvSpPr>
        <p:spPr>
          <a:xfrm>
            <a:off x="8737600" y="6245225"/>
            <a:ext cx="2844800" cy="476250"/>
          </a:xfrm>
          <a:prstGeom prst="rect">
            <a:avLst/>
          </a:prstGeom>
          <a:ln/>
        </p:spPr>
        <p:txBody>
          <a:bodyPr/>
          <a:lstStyle>
            <a:lvl1pPr>
              <a:defRPr/>
            </a:lvl1pPr>
          </a:lstStyle>
          <a:p>
            <a:fld id="{DE38E495-EEC7-497E-BDD6-4020DDF554E1}" type="slidenum">
              <a:rPr lang="nb-NO" altLang="nb-NO"/>
              <a:pPr/>
              <a:t>‹#›</a:t>
            </a:fld>
            <a:endParaRPr lang="nb-NO" altLang="nb-NO"/>
          </a:p>
        </p:txBody>
      </p:sp>
    </p:spTree>
    <p:extLst>
      <p:ext uri="{BB962C8B-B14F-4D97-AF65-F5344CB8AC3E}">
        <p14:creationId xmlns:p14="http://schemas.microsoft.com/office/powerpoint/2010/main" val="24465431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914400" y="2130426"/>
            <a:ext cx="10363200" cy="1470025"/>
          </a:xfrm>
        </p:spPr>
        <p:txBody>
          <a:bodyPr/>
          <a:lstStyle/>
          <a:p>
            <a:r>
              <a:rPr lang="nb-NO"/>
              <a:t>Klikk for å redigere tittelstil</a:t>
            </a:r>
          </a:p>
        </p:txBody>
      </p:sp>
      <p:sp>
        <p:nvSpPr>
          <p:cNvPr id="3" name="Undertit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b-NO"/>
              <a:t>Klikk for å redigere undertittelstil i malen</a:t>
            </a:r>
          </a:p>
        </p:txBody>
      </p:sp>
      <p:sp>
        <p:nvSpPr>
          <p:cNvPr id="4" name="Rectangle 5"/>
          <p:cNvSpPr>
            <a:spLocks noGrp="1" noChangeArrowheads="1"/>
          </p:cNvSpPr>
          <p:nvPr>
            <p:ph type="ftr" sz="quarter" idx="10"/>
          </p:nvPr>
        </p:nvSpPr>
        <p:spPr>
          <a:ln/>
        </p:spPr>
        <p:txBody>
          <a:bodyPr/>
          <a:lstStyle>
            <a:lvl1pPr>
              <a:defRPr/>
            </a:lvl1pPr>
          </a:lstStyle>
          <a:p>
            <a:pPr>
              <a:defRPr/>
            </a:pPr>
            <a:endParaRPr lang="nb-NO" altLang="nb-NO"/>
          </a:p>
        </p:txBody>
      </p:sp>
      <p:sp>
        <p:nvSpPr>
          <p:cNvPr id="5" name="Rectangle 6"/>
          <p:cNvSpPr>
            <a:spLocks noGrp="1" noChangeArrowheads="1"/>
          </p:cNvSpPr>
          <p:nvPr>
            <p:ph type="sldNum" sz="quarter" idx="11"/>
          </p:nvPr>
        </p:nvSpPr>
        <p:spPr>
          <a:ln/>
        </p:spPr>
        <p:txBody>
          <a:bodyPr/>
          <a:lstStyle>
            <a:lvl1pPr>
              <a:defRPr/>
            </a:lvl1pPr>
          </a:lstStyle>
          <a:p>
            <a:fld id="{924E250B-DC8F-4B8A-AD9C-35EB5C32F308}" type="slidenum">
              <a:rPr lang="nb-NO" altLang="nb-NO"/>
              <a:pPr/>
              <a:t>‹#›</a:t>
            </a:fld>
            <a:endParaRPr lang="nb-NO" altLang="nb-NO"/>
          </a:p>
        </p:txBody>
      </p:sp>
    </p:spTree>
    <p:extLst>
      <p:ext uri="{BB962C8B-B14F-4D97-AF65-F5344CB8AC3E}">
        <p14:creationId xmlns:p14="http://schemas.microsoft.com/office/powerpoint/2010/main" val="14358554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lvl1pPr>
              <a:lnSpc>
                <a:spcPct val="90000"/>
              </a:lnSpc>
              <a:spcBef>
                <a:spcPct val="20000"/>
              </a:spcBef>
              <a:buFontTx/>
              <a:buBlip>
                <a:blip r:embed="rId2"/>
              </a:buBlip>
              <a:defRPr sz="3200"/>
            </a:lvl1pPr>
          </a:lstStyle>
          <a:p>
            <a:pPr lvl="0"/>
            <a:r>
              <a:rPr lang="nb-NO" altLang="nb-NO"/>
              <a:t>Klikk for å redigere tekststiler i malen</a:t>
            </a:r>
          </a:p>
          <a:p>
            <a:pPr lvl="1"/>
            <a:r>
              <a:rPr lang="nb-NO" altLang="nb-NO"/>
              <a:t>Andre nivå</a:t>
            </a:r>
          </a:p>
          <a:p>
            <a:pPr lvl="2"/>
            <a:r>
              <a:rPr lang="nb-NO" altLang="nb-NO"/>
              <a:t>Tredje nivå</a:t>
            </a:r>
          </a:p>
          <a:p>
            <a:pPr lvl="3"/>
            <a:r>
              <a:rPr lang="nb-NO" altLang="nb-NO"/>
              <a:t>Fjerde nivå</a:t>
            </a:r>
          </a:p>
          <a:p>
            <a:pPr lvl="4"/>
            <a:r>
              <a:rPr lang="nb-NO" altLang="nb-NO"/>
              <a:t>Femte nivå</a:t>
            </a:r>
            <a:endParaRPr lang="nb-NO" dirty="0"/>
          </a:p>
        </p:txBody>
      </p:sp>
      <p:sp>
        <p:nvSpPr>
          <p:cNvPr id="4" name="Rectangle 5"/>
          <p:cNvSpPr>
            <a:spLocks noGrp="1" noChangeArrowheads="1"/>
          </p:cNvSpPr>
          <p:nvPr>
            <p:ph type="ftr" sz="quarter" idx="10"/>
          </p:nvPr>
        </p:nvSpPr>
        <p:spPr/>
        <p:txBody>
          <a:bodyPr/>
          <a:lstStyle>
            <a:lvl1pPr>
              <a:defRPr/>
            </a:lvl1pPr>
          </a:lstStyle>
          <a:p>
            <a:pPr>
              <a:defRPr/>
            </a:pPr>
            <a:endParaRPr lang="nb-NO" altLang="nb-NO"/>
          </a:p>
        </p:txBody>
      </p:sp>
    </p:spTree>
    <p:extLst>
      <p:ext uri="{BB962C8B-B14F-4D97-AF65-F5344CB8AC3E}">
        <p14:creationId xmlns:p14="http://schemas.microsoft.com/office/powerpoint/2010/main" val="16528934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63084" y="4406901"/>
            <a:ext cx="10363200" cy="1362075"/>
          </a:xfr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a:t>Klikk for å redigere tekststiler i malen</a:t>
            </a:r>
          </a:p>
        </p:txBody>
      </p:sp>
      <p:sp>
        <p:nvSpPr>
          <p:cNvPr id="4" name="Rectangle 5"/>
          <p:cNvSpPr>
            <a:spLocks noGrp="1" noChangeArrowheads="1"/>
          </p:cNvSpPr>
          <p:nvPr>
            <p:ph type="ftr" sz="quarter" idx="10"/>
          </p:nvPr>
        </p:nvSpPr>
        <p:spPr>
          <a:ln/>
        </p:spPr>
        <p:txBody>
          <a:bodyPr/>
          <a:lstStyle>
            <a:lvl1pPr>
              <a:defRPr/>
            </a:lvl1pPr>
          </a:lstStyle>
          <a:p>
            <a:pPr>
              <a:defRPr/>
            </a:pPr>
            <a:endParaRPr lang="nb-NO" altLang="nb-NO"/>
          </a:p>
        </p:txBody>
      </p:sp>
      <p:sp>
        <p:nvSpPr>
          <p:cNvPr id="5" name="Rectangle 6"/>
          <p:cNvSpPr>
            <a:spLocks noGrp="1" noChangeArrowheads="1"/>
          </p:cNvSpPr>
          <p:nvPr>
            <p:ph type="sldNum" sz="quarter" idx="11"/>
          </p:nvPr>
        </p:nvSpPr>
        <p:spPr>
          <a:ln/>
        </p:spPr>
        <p:txBody>
          <a:bodyPr/>
          <a:lstStyle>
            <a:lvl1pPr>
              <a:defRPr/>
            </a:lvl1pPr>
          </a:lstStyle>
          <a:p>
            <a:fld id="{5B1B5A33-5454-41D7-85C1-724B0F548D99}" type="slidenum">
              <a:rPr lang="nb-NO" altLang="nb-NO"/>
              <a:pPr/>
              <a:t>‹#›</a:t>
            </a:fld>
            <a:endParaRPr lang="nb-NO" altLang="nb-NO"/>
          </a:p>
        </p:txBody>
      </p:sp>
    </p:spTree>
    <p:extLst>
      <p:ext uri="{BB962C8B-B14F-4D97-AF65-F5344CB8AC3E}">
        <p14:creationId xmlns:p14="http://schemas.microsoft.com/office/powerpoint/2010/main" val="21613685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2256367" y="1981200"/>
            <a:ext cx="4648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7107767" y="1981200"/>
            <a:ext cx="465031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Rectangle 5"/>
          <p:cNvSpPr>
            <a:spLocks noGrp="1" noChangeArrowheads="1"/>
          </p:cNvSpPr>
          <p:nvPr>
            <p:ph type="ftr" sz="quarter" idx="10"/>
          </p:nvPr>
        </p:nvSpPr>
        <p:spPr>
          <a:ln/>
        </p:spPr>
        <p:txBody>
          <a:bodyPr/>
          <a:lstStyle>
            <a:lvl1pPr>
              <a:defRPr/>
            </a:lvl1pPr>
          </a:lstStyle>
          <a:p>
            <a:pPr>
              <a:defRPr/>
            </a:pPr>
            <a:endParaRPr lang="nb-NO" altLang="nb-NO"/>
          </a:p>
        </p:txBody>
      </p:sp>
      <p:sp>
        <p:nvSpPr>
          <p:cNvPr id="6" name="Rectangle 6"/>
          <p:cNvSpPr>
            <a:spLocks noGrp="1" noChangeArrowheads="1"/>
          </p:cNvSpPr>
          <p:nvPr>
            <p:ph type="sldNum" sz="quarter" idx="11"/>
          </p:nvPr>
        </p:nvSpPr>
        <p:spPr>
          <a:ln/>
        </p:spPr>
        <p:txBody>
          <a:bodyPr/>
          <a:lstStyle>
            <a:lvl1pPr>
              <a:defRPr/>
            </a:lvl1pPr>
          </a:lstStyle>
          <a:p>
            <a:fld id="{E84B4A81-06DC-4519-8584-A3DD781512E2}" type="slidenum">
              <a:rPr lang="nb-NO" altLang="nb-NO"/>
              <a:pPr/>
              <a:t>‹#›</a:t>
            </a:fld>
            <a:endParaRPr lang="nb-NO" altLang="nb-NO"/>
          </a:p>
        </p:txBody>
      </p:sp>
    </p:spTree>
    <p:extLst>
      <p:ext uri="{BB962C8B-B14F-4D97-AF65-F5344CB8AC3E}">
        <p14:creationId xmlns:p14="http://schemas.microsoft.com/office/powerpoint/2010/main" val="17724554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609600" y="274638"/>
            <a:ext cx="10972800" cy="1143000"/>
          </a:xfrm>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Rectangle 5"/>
          <p:cNvSpPr>
            <a:spLocks noGrp="1" noChangeArrowheads="1"/>
          </p:cNvSpPr>
          <p:nvPr>
            <p:ph type="ftr" sz="quarter" idx="10"/>
          </p:nvPr>
        </p:nvSpPr>
        <p:spPr>
          <a:ln/>
        </p:spPr>
        <p:txBody>
          <a:bodyPr/>
          <a:lstStyle>
            <a:lvl1pPr>
              <a:defRPr/>
            </a:lvl1pPr>
          </a:lstStyle>
          <a:p>
            <a:pPr>
              <a:defRPr/>
            </a:pPr>
            <a:endParaRPr lang="nb-NO" altLang="nb-NO"/>
          </a:p>
        </p:txBody>
      </p:sp>
      <p:sp>
        <p:nvSpPr>
          <p:cNvPr id="8" name="Rectangle 6"/>
          <p:cNvSpPr>
            <a:spLocks noGrp="1" noChangeArrowheads="1"/>
          </p:cNvSpPr>
          <p:nvPr>
            <p:ph type="sldNum" sz="quarter" idx="11"/>
          </p:nvPr>
        </p:nvSpPr>
        <p:spPr>
          <a:ln/>
        </p:spPr>
        <p:txBody>
          <a:bodyPr/>
          <a:lstStyle>
            <a:lvl1pPr>
              <a:defRPr/>
            </a:lvl1pPr>
          </a:lstStyle>
          <a:p>
            <a:fld id="{549660F9-CD46-4C7D-8481-404F2475FFD0}" type="slidenum">
              <a:rPr lang="nb-NO" altLang="nb-NO"/>
              <a:pPr/>
              <a:t>‹#›</a:t>
            </a:fld>
            <a:endParaRPr lang="nb-NO" altLang="nb-NO"/>
          </a:p>
        </p:txBody>
      </p:sp>
    </p:spTree>
    <p:extLst>
      <p:ext uri="{BB962C8B-B14F-4D97-AF65-F5344CB8AC3E}">
        <p14:creationId xmlns:p14="http://schemas.microsoft.com/office/powerpoint/2010/main" val="3855505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63084" y="4406907"/>
            <a:ext cx="10363200" cy="1362075"/>
          </a:xfr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a:t>Klikk for å redigere tekststiler i malen</a:t>
            </a:r>
          </a:p>
        </p:txBody>
      </p:sp>
      <p:sp>
        <p:nvSpPr>
          <p:cNvPr id="4" name="Rectangle 5">
            <a:extLst>
              <a:ext uri="{FF2B5EF4-FFF2-40B4-BE49-F238E27FC236}">
                <a16:creationId xmlns:a16="http://schemas.microsoft.com/office/drawing/2014/main" id="{F20D6270-543C-49D9-AC6D-24D54464C7AC}"/>
              </a:ext>
            </a:extLst>
          </p:cNvPr>
          <p:cNvSpPr>
            <a:spLocks noGrp="1" noChangeArrowheads="1"/>
          </p:cNvSpPr>
          <p:nvPr>
            <p:ph type="ftr" sz="quarter" idx="10"/>
          </p:nvPr>
        </p:nvSpPr>
        <p:spPr>
          <a:ln/>
        </p:spPr>
        <p:txBody>
          <a:bodyPr/>
          <a:lstStyle>
            <a:lvl1pPr>
              <a:defRPr/>
            </a:lvl1pPr>
          </a:lstStyle>
          <a:p>
            <a:pPr>
              <a:defRPr/>
            </a:pPr>
            <a:endParaRPr lang="nb-NO" altLang="nb-NO"/>
          </a:p>
        </p:txBody>
      </p:sp>
      <p:sp>
        <p:nvSpPr>
          <p:cNvPr id="5" name="Rectangle 6">
            <a:extLst>
              <a:ext uri="{FF2B5EF4-FFF2-40B4-BE49-F238E27FC236}">
                <a16:creationId xmlns:a16="http://schemas.microsoft.com/office/drawing/2014/main" id="{F6EBA9F9-5332-44BF-9AE4-EFC4AB24DCD7}"/>
              </a:ext>
            </a:extLst>
          </p:cNvPr>
          <p:cNvSpPr>
            <a:spLocks noGrp="1" noChangeArrowheads="1"/>
          </p:cNvSpPr>
          <p:nvPr>
            <p:ph type="sldNum" sz="quarter" idx="11"/>
          </p:nvPr>
        </p:nvSpPr>
        <p:spPr>
          <a:ln/>
        </p:spPr>
        <p:txBody>
          <a:bodyPr/>
          <a:lstStyle>
            <a:lvl1pPr>
              <a:defRPr/>
            </a:lvl1pPr>
          </a:lstStyle>
          <a:p>
            <a:fld id="{94CEC27E-4C16-49D3-A88F-8CC0235D87A1}" type="slidenum">
              <a:rPr lang="nb-NO" altLang="nb-NO"/>
              <a:pPr/>
              <a:t>‹#›</a:t>
            </a:fld>
            <a:endParaRPr lang="nb-NO" altLang="nb-NO"/>
          </a:p>
        </p:txBody>
      </p:sp>
    </p:spTree>
    <p:extLst>
      <p:ext uri="{BB962C8B-B14F-4D97-AF65-F5344CB8AC3E}">
        <p14:creationId xmlns:p14="http://schemas.microsoft.com/office/powerpoint/2010/main" val="19945613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Rectangle 5"/>
          <p:cNvSpPr>
            <a:spLocks noGrp="1" noChangeArrowheads="1"/>
          </p:cNvSpPr>
          <p:nvPr>
            <p:ph type="ftr" sz="quarter" idx="10"/>
          </p:nvPr>
        </p:nvSpPr>
        <p:spPr>
          <a:ln/>
        </p:spPr>
        <p:txBody>
          <a:bodyPr/>
          <a:lstStyle>
            <a:lvl1pPr>
              <a:defRPr/>
            </a:lvl1pPr>
          </a:lstStyle>
          <a:p>
            <a:pPr>
              <a:defRPr/>
            </a:pPr>
            <a:endParaRPr lang="nb-NO" altLang="nb-NO"/>
          </a:p>
        </p:txBody>
      </p:sp>
      <p:sp>
        <p:nvSpPr>
          <p:cNvPr id="4" name="Rectangle 6"/>
          <p:cNvSpPr>
            <a:spLocks noGrp="1" noChangeArrowheads="1"/>
          </p:cNvSpPr>
          <p:nvPr>
            <p:ph type="sldNum" sz="quarter" idx="11"/>
          </p:nvPr>
        </p:nvSpPr>
        <p:spPr>
          <a:ln/>
        </p:spPr>
        <p:txBody>
          <a:bodyPr/>
          <a:lstStyle>
            <a:lvl1pPr>
              <a:defRPr/>
            </a:lvl1pPr>
          </a:lstStyle>
          <a:p>
            <a:fld id="{C14C72B9-6C2A-4119-9EAA-3C3A745DB1F7}" type="slidenum">
              <a:rPr lang="nb-NO" altLang="nb-NO"/>
              <a:pPr/>
              <a:t>‹#›</a:t>
            </a:fld>
            <a:endParaRPr lang="nb-NO" altLang="nb-NO"/>
          </a:p>
        </p:txBody>
      </p:sp>
    </p:spTree>
    <p:extLst>
      <p:ext uri="{BB962C8B-B14F-4D97-AF65-F5344CB8AC3E}">
        <p14:creationId xmlns:p14="http://schemas.microsoft.com/office/powerpoint/2010/main" val="37997418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21743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1" y="273050"/>
            <a:ext cx="4011084" cy="1162050"/>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Rectangle 5"/>
          <p:cNvSpPr>
            <a:spLocks noGrp="1" noChangeArrowheads="1"/>
          </p:cNvSpPr>
          <p:nvPr>
            <p:ph type="ftr" sz="quarter" idx="10"/>
          </p:nvPr>
        </p:nvSpPr>
        <p:spPr>
          <a:ln/>
        </p:spPr>
        <p:txBody>
          <a:bodyPr/>
          <a:lstStyle>
            <a:lvl1pPr>
              <a:defRPr/>
            </a:lvl1pPr>
          </a:lstStyle>
          <a:p>
            <a:pPr>
              <a:defRPr/>
            </a:pPr>
            <a:endParaRPr lang="nb-NO" altLang="nb-NO"/>
          </a:p>
        </p:txBody>
      </p:sp>
      <p:sp>
        <p:nvSpPr>
          <p:cNvPr id="6" name="Rectangle 6"/>
          <p:cNvSpPr>
            <a:spLocks noGrp="1" noChangeArrowheads="1"/>
          </p:cNvSpPr>
          <p:nvPr>
            <p:ph type="sldNum" sz="quarter" idx="11"/>
          </p:nvPr>
        </p:nvSpPr>
        <p:spPr>
          <a:ln/>
        </p:spPr>
        <p:txBody>
          <a:bodyPr/>
          <a:lstStyle>
            <a:lvl1pPr>
              <a:defRPr/>
            </a:lvl1pPr>
          </a:lstStyle>
          <a:p>
            <a:fld id="{23A8497C-132C-4332-B0CB-8FE2D5B39C27}" type="slidenum">
              <a:rPr lang="nb-NO" altLang="nb-NO"/>
              <a:pPr/>
              <a:t>‹#›</a:t>
            </a:fld>
            <a:endParaRPr lang="nb-NO" altLang="nb-NO"/>
          </a:p>
        </p:txBody>
      </p:sp>
    </p:spTree>
    <p:extLst>
      <p:ext uri="{BB962C8B-B14F-4D97-AF65-F5344CB8AC3E}">
        <p14:creationId xmlns:p14="http://schemas.microsoft.com/office/powerpoint/2010/main" val="19819126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8"/>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b-NO" noProof="0"/>
          </a:p>
        </p:txBody>
      </p:sp>
      <p:sp>
        <p:nvSpPr>
          <p:cNvPr id="4" name="Plassholder f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Rectangle 5"/>
          <p:cNvSpPr>
            <a:spLocks noGrp="1" noChangeArrowheads="1"/>
          </p:cNvSpPr>
          <p:nvPr>
            <p:ph type="ftr" sz="quarter" idx="10"/>
          </p:nvPr>
        </p:nvSpPr>
        <p:spPr>
          <a:ln/>
        </p:spPr>
        <p:txBody>
          <a:bodyPr/>
          <a:lstStyle>
            <a:lvl1pPr>
              <a:defRPr/>
            </a:lvl1pPr>
          </a:lstStyle>
          <a:p>
            <a:pPr>
              <a:defRPr/>
            </a:pPr>
            <a:endParaRPr lang="nb-NO" altLang="nb-NO"/>
          </a:p>
        </p:txBody>
      </p:sp>
      <p:sp>
        <p:nvSpPr>
          <p:cNvPr id="6" name="Rectangle 6"/>
          <p:cNvSpPr>
            <a:spLocks noGrp="1" noChangeArrowheads="1"/>
          </p:cNvSpPr>
          <p:nvPr>
            <p:ph type="sldNum" sz="quarter" idx="11"/>
          </p:nvPr>
        </p:nvSpPr>
        <p:spPr>
          <a:ln/>
        </p:spPr>
        <p:txBody>
          <a:bodyPr/>
          <a:lstStyle>
            <a:lvl1pPr>
              <a:defRPr/>
            </a:lvl1pPr>
          </a:lstStyle>
          <a:p>
            <a:fld id="{3DD67A2C-6634-486A-839D-484C2F83C1CB}" type="slidenum">
              <a:rPr lang="nb-NO" altLang="nb-NO"/>
              <a:pPr/>
              <a:t>‹#›</a:t>
            </a:fld>
            <a:endParaRPr lang="nb-NO" altLang="nb-NO"/>
          </a:p>
        </p:txBody>
      </p:sp>
    </p:spTree>
    <p:extLst>
      <p:ext uri="{BB962C8B-B14F-4D97-AF65-F5344CB8AC3E}">
        <p14:creationId xmlns:p14="http://schemas.microsoft.com/office/powerpoint/2010/main" val="20461605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Rectangle 5"/>
          <p:cNvSpPr>
            <a:spLocks noGrp="1" noChangeArrowheads="1"/>
          </p:cNvSpPr>
          <p:nvPr>
            <p:ph type="ftr" sz="quarter" idx="10"/>
          </p:nvPr>
        </p:nvSpPr>
        <p:spPr>
          <a:ln/>
        </p:spPr>
        <p:txBody>
          <a:bodyPr/>
          <a:lstStyle>
            <a:lvl1pPr>
              <a:defRPr/>
            </a:lvl1pPr>
          </a:lstStyle>
          <a:p>
            <a:pPr>
              <a:defRPr/>
            </a:pPr>
            <a:endParaRPr lang="nb-NO" altLang="nb-NO"/>
          </a:p>
        </p:txBody>
      </p:sp>
      <p:sp>
        <p:nvSpPr>
          <p:cNvPr id="5" name="Rectangle 6"/>
          <p:cNvSpPr>
            <a:spLocks noGrp="1" noChangeArrowheads="1"/>
          </p:cNvSpPr>
          <p:nvPr>
            <p:ph type="sldNum" sz="quarter" idx="11"/>
          </p:nvPr>
        </p:nvSpPr>
        <p:spPr>
          <a:ln/>
        </p:spPr>
        <p:txBody>
          <a:bodyPr/>
          <a:lstStyle>
            <a:lvl1pPr>
              <a:defRPr/>
            </a:lvl1pPr>
          </a:lstStyle>
          <a:p>
            <a:fld id="{01C7A326-E7B9-4D5A-9394-C87533810A60}" type="slidenum">
              <a:rPr lang="nb-NO" altLang="nb-NO"/>
              <a:pPr/>
              <a:t>‹#›</a:t>
            </a:fld>
            <a:endParaRPr lang="nb-NO" altLang="nb-NO"/>
          </a:p>
        </p:txBody>
      </p:sp>
    </p:spTree>
    <p:extLst>
      <p:ext uri="{BB962C8B-B14F-4D97-AF65-F5344CB8AC3E}">
        <p14:creationId xmlns:p14="http://schemas.microsoft.com/office/powerpoint/2010/main" val="2887221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9383185" y="609600"/>
            <a:ext cx="2374900" cy="5486400"/>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2256368" y="609600"/>
            <a:ext cx="6923617" cy="5486400"/>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Rectangle 5"/>
          <p:cNvSpPr>
            <a:spLocks noGrp="1" noChangeArrowheads="1"/>
          </p:cNvSpPr>
          <p:nvPr>
            <p:ph type="ftr" sz="quarter" idx="10"/>
          </p:nvPr>
        </p:nvSpPr>
        <p:spPr>
          <a:ln/>
        </p:spPr>
        <p:txBody>
          <a:bodyPr/>
          <a:lstStyle>
            <a:lvl1pPr>
              <a:defRPr/>
            </a:lvl1pPr>
          </a:lstStyle>
          <a:p>
            <a:pPr>
              <a:defRPr/>
            </a:pPr>
            <a:endParaRPr lang="nb-NO" altLang="nb-NO"/>
          </a:p>
        </p:txBody>
      </p:sp>
      <p:sp>
        <p:nvSpPr>
          <p:cNvPr id="5" name="Rectangle 6"/>
          <p:cNvSpPr>
            <a:spLocks noGrp="1" noChangeArrowheads="1"/>
          </p:cNvSpPr>
          <p:nvPr>
            <p:ph type="sldNum" sz="quarter" idx="11"/>
          </p:nvPr>
        </p:nvSpPr>
        <p:spPr>
          <a:ln/>
        </p:spPr>
        <p:txBody>
          <a:bodyPr/>
          <a:lstStyle>
            <a:lvl1pPr>
              <a:defRPr/>
            </a:lvl1pPr>
          </a:lstStyle>
          <a:p>
            <a:fld id="{4692C499-2EF7-449A-8A76-A9B406BE279D}" type="slidenum">
              <a:rPr lang="nb-NO" altLang="nb-NO"/>
              <a:pPr/>
              <a:t>‹#›</a:t>
            </a:fld>
            <a:endParaRPr lang="nb-NO" altLang="nb-NO"/>
          </a:p>
        </p:txBody>
      </p:sp>
    </p:spTree>
    <p:extLst>
      <p:ext uri="{BB962C8B-B14F-4D97-AF65-F5344CB8AC3E}">
        <p14:creationId xmlns:p14="http://schemas.microsoft.com/office/powerpoint/2010/main" val="16479307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914400" y="2130432"/>
            <a:ext cx="10363200" cy="1470025"/>
          </a:xfrm>
          <a:prstGeom prst="rect">
            <a:avLst/>
          </a:prstGeom>
        </p:spPr>
        <p:txBody>
          <a:bodyPr/>
          <a:lstStyle/>
          <a:p>
            <a:r>
              <a:rPr lang="nb-NO"/>
              <a:t>Klikk for å redigere tittelstil</a:t>
            </a:r>
          </a:p>
        </p:txBody>
      </p:sp>
      <p:sp>
        <p:nvSpPr>
          <p:cNvPr id="3" name="Undertittel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b-NO"/>
              <a:t>Klikk for å redigere undertittelstil i malen</a:t>
            </a:r>
          </a:p>
        </p:txBody>
      </p:sp>
      <p:sp>
        <p:nvSpPr>
          <p:cNvPr id="4" name="Rectangle 5">
            <a:extLst>
              <a:ext uri="{FF2B5EF4-FFF2-40B4-BE49-F238E27FC236}">
                <a16:creationId xmlns:a16="http://schemas.microsoft.com/office/drawing/2014/main" id="{629E58FD-95B6-4ACE-94CD-CC63918BE472}"/>
              </a:ext>
            </a:extLst>
          </p:cNvPr>
          <p:cNvSpPr>
            <a:spLocks noGrp="1" noChangeArrowheads="1"/>
          </p:cNvSpPr>
          <p:nvPr>
            <p:ph type="ftr" sz="quarter" idx="10"/>
          </p:nvPr>
        </p:nvSpPr>
        <p:spPr>
          <a:xfrm>
            <a:off x="4165600" y="6245225"/>
            <a:ext cx="3860800" cy="476250"/>
          </a:xfrm>
          <a:prstGeom prst="rect">
            <a:avLst/>
          </a:prstGeom>
        </p:spPr>
        <p:txBody>
          <a:bodyPr/>
          <a:lstStyle>
            <a:lvl1pPr>
              <a:defRPr/>
            </a:lvl1pPr>
          </a:lstStyle>
          <a:p>
            <a:pPr>
              <a:defRPr/>
            </a:pPr>
            <a:endParaRPr lang="nb-NO" altLang="nb-NO"/>
          </a:p>
        </p:txBody>
      </p:sp>
      <p:sp>
        <p:nvSpPr>
          <p:cNvPr id="5" name="Rectangle 6">
            <a:extLst>
              <a:ext uri="{FF2B5EF4-FFF2-40B4-BE49-F238E27FC236}">
                <a16:creationId xmlns:a16="http://schemas.microsoft.com/office/drawing/2014/main" id="{895A0109-DFB8-4051-86C7-E5C87A4EF3AF}"/>
              </a:ext>
            </a:extLst>
          </p:cNvPr>
          <p:cNvSpPr>
            <a:spLocks noGrp="1" noChangeArrowheads="1"/>
          </p:cNvSpPr>
          <p:nvPr>
            <p:ph type="sldNum" sz="quarter" idx="11"/>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085A1B1A-B430-4D89-A62E-9FE625A62E3B}" type="slidenum">
              <a:rPr lang="nb-NO" altLang="nb-NO"/>
              <a:pPr/>
              <a:t>‹#›</a:t>
            </a:fld>
            <a:endParaRPr lang="nb-NO" altLang="nb-NO"/>
          </a:p>
        </p:txBody>
      </p:sp>
    </p:spTree>
    <p:extLst>
      <p:ext uri="{BB962C8B-B14F-4D97-AF65-F5344CB8AC3E}">
        <p14:creationId xmlns:p14="http://schemas.microsoft.com/office/powerpoint/2010/main" val="35181450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2255838" y="609600"/>
            <a:ext cx="9502775" cy="1143000"/>
          </a:xfrm>
          <a:prstGeom prst="rect">
            <a:avLst/>
          </a:prstGeom>
        </p:spPr>
        <p:txBody>
          <a:bodyPr/>
          <a:lstStyle/>
          <a:p>
            <a:r>
              <a:rPr lang="nb-NO"/>
              <a:t>Klikk for å redigere tittelstil</a:t>
            </a:r>
          </a:p>
        </p:txBody>
      </p:sp>
      <p:sp>
        <p:nvSpPr>
          <p:cNvPr id="3" name="Plassholder for innhold 2"/>
          <p:cNvSpPr>
            <a:spLocks noGrp="1"/>
          </p:cNvSpPr>
          <p:nvPr>
            <p:ph idx="1"/>
          </p:nvPr>
        </p:nvSpPr>
        <p:spPr>
          <a:xfrm>
            <a:off x="2255838" y="1981200"/>
            <a:ext cx="9502775" cy="4114800"/>
          </a:xfrm>
          <a:prstGeom prst="rect">
            <a:avLst/>
          </a:prstGeom>
        </p:spPr>
        <p:txBody>
          <a:bodyPr/>
          <a:lstStyle>
            <a:lvl1pPr>
              <a:lnSpc>
                <a:spcPct val="90000"/>
              </a:lnSpc>
              <a:spcBef>
                <a:spcPct val="20000"/>
              </a:spcBef>
              <a:buFontTx/>
              <a:buBlip>
                <a:blip r:embed="rId2"/>
              </a:buBlip>
              <a:defRPr sz="3200"/>
            </a:lvl1pPr>
          </a:lstStyle>
          <a:p>
            <a:pPr lvl="0"/>
            <a:r>
              <a:rPr lang="nb-NO" altLang="nb-NO"/>
              <a:t>Klikk for å redigere tekststiler i malen</a:t>
            </a:r>
          </a:p>
          <a:p>
            <a:pPr lvl="1"/>
            <a:r>
              <a:rPr lang="nb-NO" altLang="nb-NO"/>
              <a:t>Andre nivå</a:t>
            </a:r>
          </a:p>
          <a:p>
            <a:pPr lvl="2"/>
            <a:r>
              <a:rPr lang="nb-NO" altLang="nb-NO"/>
              <a:t>Tredje nivå</a:t>
            </a:r>
          </a:p>
          <a:p>
            <a:pPr lvl="3"/>
            <a:r>
              <a:rPr lang="nb-NO" altLang="nb-NO"/>
              <a:t>Fjerde nivå</a:t>
            </a:r>
          </a:p>
          <a:p>
            <a:pPr lvl="4"/>
            <a:r>
              <a:rPr lang="nb-NO" altLang="nb-NO"/>
              <a:t>Femte nivå</a:t>
            </a:r>
            <a:endParaRPr lang="nb-NO" dirty="0"/>
          </a:p>
        </p:txBody>
      </p:sp>
      <p:sp>
        <p:nvSpPr>
          <p:cNvPr id="4" name="Rectangle 5">
            <a:extLst>
              <a:ext uri="{FF2B5EF4-FFF2-40B4-BE49-F238E27FC236}">
                <a16:creationId xmlns:a16="http://schemas.microsoft.com/office/drawing/2014/main" id="{0B21D47D-2ECE-4CFE-978F-5489BD0326C0}"/>
              </a:ext>
            </a:extLst>
          </p:cNvPr>
          <p:cNvSpPr>
            <a:spLocks noGrp="1" noChangeArrowheads="1"/>
          </p:cNvSpPr>
          <p:nvPr>
            <p:ph type="ftr" sz="quarter" idx="10"/>
          </p:nvPr>
        </p:nvSpPr>
        <p:spPr>
          <a:xfrm>
            <a:off x="4165600" y="6245225"/>
            <a:ext cx="3860800" cy="476250"/>
          </a:xfrm>
          <a:prstGeom prst="rect">
            <a:avLst/>
          </a:prstGeom>
        </p:spPr>
        <p:txBody>
          <a:bodyPr/>
          <a:lstStyle>
            <a:lvl1pPr>
              <a:defRPr/>
            </a:lvl1pPr>
          </a:lstStyle>
          <a:p>
            <a:pPr>
              <a:defRPr/>
            </a:pPr>
            <a:endParaRPr lang="nb-NO" altLang="nb-NO"/>
          </a:p>
        </p:txBody>
      </p:sp>
    </p:spTree>
    <p:extLst>
      <p:ext uri="{BB962C8B-B14F-4D97-AF65-F5344CB8AC3E}">
        <p14:creationId xmlns:p14="http://schemas.microsoft.com/office/powerpoint/2010/main" val="30567843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63084" y="4406907"/>
            <a:ext cx="10363200" cy="1362075"/>
          </a:xfrm>
          <a:prstGeom prst="rect">
            <a:avLst/>
          </a:prstGeo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a:t>Klikk for å redigere tekststiler i malen</a:t>
            </a:r>
          </a:p>
        </p:txBody>
      </p:sp>
      <p:sp>
        <p:nvSpPr>
          <p:cNvPr id="4" name="Rectangle 5">
            <a:extLst>
              <a:ext uri="{FF2B5EF4-FFF2-40B4-BE49-F238E27FC236}">
                <a16:creationId xmlns:a16="http://schemas.microsoft.com/office/drawing/2014/main" id="{7D135C05-E188-4D19-89E8-05655B4A14EB}"/>
              </a:ext>
            </a:extLst>
          </p:cNvPr>
          <p:cNvSpPr>
            <a:spLocks noGrp="1" noChangeArrowheads="1"/>
          </p:cNvSpPr>
          <p:nvPr>
            <p:ph type="ftr" sz="quarter" idx="10"/>
          </p:nvPr>
        </p:nvSpPr>
        <p:spPr>
          <a:xfrm>
            <a:off x="4165600" y="6245225"/>
            <a:ext cx="3860800" cy="476250"/>
          </a:xfrm>
          <a:prstGeom prst="rect">
            <a:avLst/>
          </a:prstGeom>
        </p:spPr>
        <p:txBody>
          <a:bodyPr/>
          <a:lstStyle>
            <a:lvl1pPr>
              <a:defRPr/>
            </a:lvl1pPr>
          </a:lstStyle>
          <a:p>
            <a:pPr>
              <a:defRPr/>
            </a:pPr>
            <a:endParaRPr lang="nb-NO" altLang="nb-NO"/>
          </a:p>
        </p:txBody>
      </p:sp>
      <p:sp>
        <p:nvSpPr>
          <p:cNvPr id="5" name="Rectangle 6">
            <a:extLst>
              <a:ext uri="{FF2B5EF4-FFF2-40B4-BE49-F238E27FC236}">
                <a16:creationId xmlns:a16="http://schemas.microsoft.com/office/drawing/2014/main" id="{190B37F4-1246-4196-A293-91F64EAD312C}"/>
              </a:ext>
            </a:extLst>
          </p:cNvPr>
          <p:cNvSpPr>
            <a:spLocks noGrp="1" noChangeArrowheads="1"/>
          </p:cNvSpPr>
          <p:nvPr>
            <p:ph type="sldNum" sz="quarter" idx="11"/>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36083530-2582-46C7-B4EC-EDDB5BF05761}" type="slidenum">
              <a:rPr lang="nb-NO" altLang="nb-NO"/>
              <a:pPr/>
              <a:t>‹#›</a:t>
            </a:fld>
            <a:endParaRPr lang="nb-NO" altLang="nb-NO"/>
          </a:p>
        </p:txBody>
      </p:sp>
    </p:spTree>
    <p:extLst>
      <p:ext uri="{BB962C8B-B14F-4D97-AF65-F5344CB8AC3E}">
        <p14:creationId xmlns:p14="http://schemas.microsoft.com/office/powerpoint/2010/main" val="31857218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2255838" y="609600"/>
            <a:ext cx="9502775" cy="1143000"/>
          </a:xfrm>
          <a:prstGeom prst="rect">
            <a:avLst/>
          </a:prstGeom>
        </p:spPr>
        <p:txBody>
          <a:bodyPr/>
          <a:lstStyle/>
          <a:p>
            <a:r>
              <a:rPr lang="nb-NO"/>
              <a:t>Klikk for å redigere tittelstil</a:t>
            </a:r>
          </a:p>
        </p:txBody>
      </p:sp>
      <p:sp>
        <p:nvSpPr>
          <p:cNvPr id="3" name="Plassholder for innhold 2"/>
          <p:cNvSpPr>
            <a:spLocks noGrp="1"/>
          </p:cNvSpPr>
          <p:nvPr>
            <p:ph sz="half" idx="1"/>
          </p:nvPr>
        </p:nvSpPr>
        <p:spPr>
          <a:xfrm>
            <a:off x="2256367" y="1981200"/>
            <a:ext cx="46482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7107768" y="1981200"/>
            <a:ext cx="4650317"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Rectangle 5">
            <a:extLst>
              <a:ext uri="{FF2B5EF4-FFF2-40B4-BE49-F238E27FC236}">
                <a16:creationId xmlns:a16="http://schemas.microsoft.com/office/drawing/2014/main" id="{AC3DB5E6-6C57-479F-BE04-D7B8FE94AA89}"/>
              </a:ext>
            </a:extLst>
          </p:cNvPr>
          <p:cNvSpPr>
            <a:spLocks noGrp="1" noChangeArrowheads="1"/>
          </p:cNvSpPr>
          <p:nvPr>
            <p:ph type="ftr" sz="quarter" idx="10"/>
          </p:nvPr>
        </p:nvSpPr>
        <p:spPr>
          <a:xfrm>
            <a:off x="4165600" y="6245225"/>
            <a:ext cx="3860800" cy="476250"/>
          </a:xfrm>
          <a:prstGeom prst="rect">
            <a:avLst/>
          </a:prstGeom>
        </p:spPr>
        <p:txBody>
          <a:bodyPr/>
          <a:lstStyle>
            <a:lvl1pPr>
              <a:defRPr/>
            </a:lvl1pPr>
          </a:lstStyle>
          <a:p>
            <a:pPr>
              <a:defRPr/>
            </a:pPr>
            <a:endParaRPr lang="nb-NO" altLang="nb-NO"/>
          </a:p>
        </p:txBody>
      </p:sp>
      <p:sp>
        <p:nvSpPr>
          <p:cNvPr id="6" name="Rectangle 6">
            <a:extLst>
              <a:ext uri="{FF2B5EF4-FFF2-40B4-BE49-F238E27FC236}">
                <a16:creationId xmlns:a16="http://schemas.microsoft.com/office/drawing/2014/main" id="{A6720A36-1A51-425B-9527-1B92238B7802}"/>
              </a:ext>
            </a:extLst>
          </p:cNvPr>
          <p:cNvSpPr>
            <a:spLocks noGrp="1" noChangeArrowheads="1"/>
          </p:cNvSpPr>
          <p:nvPr>
            <p:ph type="sldNum" sz="quarter" idx="11"/>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FF3DA501-F4EE-4077-9BF6-35FE37DBD282}" type="slidenum">
              <a:rPr lang="nb-NO" altLang="nb-NO"/>
              <a:pPr/>
              <a:t>‹#›</a:t>
            </a:fld>
            <a:endParaRPr lang="nb-NO" altLang="nb-NO"/>
          </a:p>
        </p:txBody>
      </p:sp>
    </p:spTree>
    <p:extLst>
      <p:ext uri="{BB962C8B-B14F-4D97-AF65-F5344CB8AC3E}">
        <p14:creationId xmlns:p14="http://schemas.microsoft.com/office/powerpoint/2010/main" val="411120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2256367" y="1981200"/>
            <a:ext cx="4648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7107768" y="1981200"/>
            <a:ext cx="465031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Rectangle 5">
            <a:extLst>
              <a:ext uri="{FF2B5EF4-FFF2-40B4-BE49-F238E27FC236}">
                <a16:creationId xmlns:a16="http://schemas.microsoft.com/office/drawing/2014/main" id="{C4433FD2-957E-4CB6-92F2-D52654044EFF}"/>
              </a:ext>
            </a:extLst>
          </p:cNvPr>
          <p:cNvSpPr>
            <a:spLocks noGrp="1" noChangeArrowheads="1"/>
          </p:cNvSpPr>
          <p:nvPr>
            <p:ph type="ftr" sz="quarter" idx="10"/>
          </p:nvPr>
        </p:nvSpPr>
        <p:spPr>
          <a:ln/>
        </p:spPr>
        <p:txBody>
          <a:bodyPr/>
          <a:lstStyle>
            <a:lvl1pPr>
              <a:defRPr/>
            </a:lvl1pPr>
          </a:lstStyle>
          <a:p>
            <a:pPr>
              <a:defRPr/>
            </a:pPr>
            <a:endParaRPr lang="nb-NO" altLang="nb-NO"/>
          </a:p>
        </p:txBody>
      </p:sp>
      <p:sp>
        <p:nvSpPr>
          <p:cNvPr id="6" name="Rectangle 6">
            <a:extLst>
              <a:ext uri="{FF2B5EF4-FFF2-40B4-BE49-F238E27FC236}">
                <a16:creationId xmlns:a16="http://schemas.microsoft.com/office/drawing/2014/main" id="{33ED198D-3195-429A-B3E1-935A262F070C}"/>
              </a:ext>
            </a:extLst>
          </p:cNvPr>
          <p:cNvSpPr>
            <a:spLocks noGrp="1" noChangeArrowheads="1"/>
          </p:cNvSpPr>
          <p:nvPr>
            <p:ph type="sldNum" sz="quarter" idx="11"/>
          </p:nvPr>
        </p:nvSpPr>
        <p:spPr>
          <a:ln/>
        </p:spPr>
        <p:txBody>
          <a:bodyPr/>
          <a:lstStyle>
            <a:lvl1pPr>
              <a:defRPr/>
            </a:lvl1pPr>
          </a:lstStyle>
          <a:p>
            <a:fld id="{6B5C15D1-1259-4D18-920E-23B202D08AFB}" type="slidenum">
              <a:rPr lang="nb-NO" altLang="nb-NO"/>
              <a:pPr/>
              <a:t>‹#›</a:t>
            </a:fld>
            <a:endParaRPr lang="nb-NO" altLang="nb-NO"/>
          </a:p>
        </p:txBody>
      </p:sp>
    </p:spTree>
    <p:extLst>
      <p:ext uri="{BB962C8B-B14F-4D97-AF65-F5344CB8AC3E}">
        <p14:creationId xmlns:p14="http://schemas.microsoft.com/office/powerpoint/2010/main" val="19675833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609600" y="274638"/>
            <a:ext cx="10972800" cy="1143000"/>
          </a:xfrm>
          <a:prstGeom prst="rect">
            <a:avLst/>
          </a:prstGeom>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93372"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93372"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Rectangle 5">
            <a:extLst>
              <a:ext uri="{FF2B5EF4-FFF2-40B4-BE49-F238E27FC236}">
                <a16:creationId xmlns:a16="http://schemas.microsoft.com/office/drawing/2014/main" id="{699FDC9F-6646-4396-B83C-16A687500014}"/>
              </a:ext>
            </a:extLst>
          </p:cNvPr>
          <p:cNvSpPr>
            <a:spLocks noGrp="1" noChangeArrowheads="1"/>
          </p:cNvSpPr>
          <p:nvPr>
            <p:ph type="ftr" sz="quarter" idx="10"/>
          </p:nvPr>
        </p:nvSpPr>
        <p:spPr>
          <a:xfrm>
            <a:off x="4165600" y="6245225"/>
            <a:ext cx="3860800" cy="476250"/>
          </a:xfrm>
          <a:prstGeom prst="rect">
            <a:avLst/>
          </a:prstGeom>
        </p:spPr>
        <p:txBody>
          <a:bodyPr/>
          <a:lstStyle>
            <a:lvl1pPr>
              <a:defRPr/>
            </a:lvl1pPr>
          </a:lstStyle>
          <a:p>
            <a:pPr>
              <a:defRPr/>
            </a:pPr>
            <a:endParaRPr lang="nb-NO" altLang="nb-NO"/>
          </a:p>
        </p:txBody>
      </p:sp>
      <p:sp>
        <p:nvSpPr>
          <p:cNvPr id="8" name="Rectangle 6">
            <a:extLst>
              <a:ext uri="{FF2B5EF4-FFF2-40B4-BE49-F238E27FC236}">
                <a16:creationId xmlns:a16="http://schemas.microsoft.com/office/drawing/2014/main" id="{2D591E13-DEF2-4FEC-B7EE-8D4D39BD1AB5}"/>
              </a:ext>
            </a:extLst>
          </p:cNvPr>
          <p:cNvSpPr>
            <a:spLocks noGrp="1" noChangeArrowheads="1"/>
          </p:cNvSpPr>
          <p:nvPr>
            <p:ph type="sldNum" sz="quarter" idx="11"/>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9B2A9F5D-EE98-4D0E-B7C1-D4B83AB0890B}" type="slidenum">
              <a:rPr lang="nb-NO" altLang="nb-NO"/>
              <a:pPr/>
              <a:t>‹#›</a:t>
            </a:fld>
            <a:endParaRPr lang="nb-NO" altLang="nb-NO"/>
          </a:p>
        </p:txBody>
      </p:sp>
    </p:spTree>
    <p:extLst>
      <p:ext uri="{BB962C8B-B14F-4D97-AF65-F5344CB8AC3E}">
        <p14:creationId xmlns:p14="http://schemas.microsoft.com/office/powerpoint/2010/main" val="19019113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a:xfrm>
            <a:off x="2255838" y="609600"/>
            <a:ext cx="9502775" cy="1143000"/>
          </a:xfrm>
          <a:prstGeom prst="rect">
            <a:avLst/>
          </a:prstGeom>
        </p:spPr>
        <p:txBody>
          <a:bodyPr/>
          <a:lstStyle/>
          <a:p>
            <a:r>
              <a:rPr lang="nb-NO"/>
              <a:t>Klikk for å redigere tittelstil</a:t>
            </a:r>
          </a:p>
        </p:txBody>
      </p:sp>
      <p:sp>
        <p:nvSpPr>
          <p:cNvPr id="3" name="Rectangle 5">
            <a:extLst>
              <a:ext uri="{FF2B5EF4-FFF2-40B4-BE49-F238E27FC236}">
                <a16:creationId xmlns:a16="http://schemas.microsoft.com/office/drawing/2014/main" id="{53B19528-0530-440C-9D9C-F4404DEA33E2}"/>
              </a:ext>
            </a:extLst>
          </p:cNvPr>
          <p:cNvSpPr>
            <a:spLocks noGrp="1" noChangeArrowheads="1"/>
          </p:cNvSpPr>
          <p:nvPr>
            <p:ph type="ftr" sz="quarter" idx="10"/>
          </p:nvPr>
        </p:nvSpPr>
        <p:spPr>
          <a:xfrm>
            <a:off x="4165600" y="6245225"/>
            <a:ext cx="3860800" cy="476250"/>
          </a:xfrm>
          <a:prstGeom prst="rect">
            <a:avLst/>
          </a:prstGeom>
        </p:spPr>
        <p:txBody>
          <a:bodyPr/>
          <a:lstStyle>
            <a:lvl1pPr>
              <a:defRPr/>
            </a:lvl1pPr>
          </a:lstStyle>
          <a:p>
            <a:pPr>
              <a:defRPr/>
            </a:pPr>
            <a:endParaRPr lang="nb-NO" altLang="nb-NO"/>
          </a:p>
        </p:txBody>
      </p:sp>
      <p:sp>
        <p:nvSpPr>
          <p:cNvPr id="4" name="Rectangle 6">
            <a:extLst>
              <a:ext uri="{FF2B5EF4-FFF2-40B4-BE49-F238E27FC236}">
                <a16:creationId xmlns:a16="http://schemas.microsoft.com/office/drawing/2014/main" id="{C48630A3-6EC6-4E85-B4D2-90928062BFA5}"/>
              </a:ext>
            </a:extLst>
          </p:cNvPr>
          <p:cNvSpPr>
            <a:spLocks noGrp="1" noChangeArrowheads="1"/>
          </p:cNvSpPr>
          <p:nvPr>
            <p:ph type="sldNum" sz="quarter" idx="11"/>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0DC72025-2C29-4E89-8D1F-3F170AB9E0D4}" type="slidenum">
              <a:rPr lang="nb-NO" altLang="nb-NO"/>
              <a:pPr/>
              <a:t>‹#›</a:t>
            </a:fld>
            <a:endParaRPr lang="nb-NO" altLang="nb-NO"/>
          </a:p>
        </p:txBody>
      </p:sp>
    </p:spTree>
    <p:extLst>
      <p:ext uri="{BB962C8B-B14F-4D97-AF65-F5344CB8AC3E}">
        <p14:creationId xmlns:p14="http://schemas.microsoft.com/office/powerpoint/2010/main" val="20600282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60379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1_Tomt">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A893C02B-4C7C-4C2D-AA21-8C776E1D077B}"/>
              </a:ext>
            </a:extLst>
          </p:cNvPr>
          <p:cNvSpPr/>
          <p:nvPr userDrawn="1"/>
        </p:nvSpPr>
        <p:spPr>
          <a:xfrm>
            <a:off x="2927350" y="476250"/>
            <a:ext cx="8464550" cy="62166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nb-NO"/>
          </a:p>
        </p:txBody>
      </p:sp>
    </p:spTree>
    <p:extLst>
      <p:ext uri="{BB962C8B-B14F-4D97-AF65-F5344CB8AC3E}">
        <p14:creationId xmlns:p14="http://schemas.microsoft.com/office/powerpoint/2010/main" val="41546761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3" y="273050"/>
            <a:ext cx="4011084" cy="1162050"/>
          </a:xfrm>
          <a:prstGeom prst="rect">
            <a:avLst/>
          </a:prstGeo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4766733" y="273057"/>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609603" y="1435103"/>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Rectangle 5">
            <a:extLst>
              <a:ext uri="{FF2B5EF4-FFF2-40B4-BE49-F238E27FC236}">
                <a16:creationId xmlns:a16="http://schemas.microsoft.com/office/drawing/2014/main" id="{5B12795F-EDBB-4696-8E0E-51EA11C419D2}"/>
              </a:ext>
            </a:extLst>
          </p:cNvPr>
          <p:cNvSpPr>
            <a:spLocks noGrp="1" noChangeArrowheads="1"/>
          </p:cNvSpPr>
          <p:nvPr>
            <p:ph type="ftr" sz="quarter" idx="10"/>
          </p:nvPr>
        </p:nvSpPr>
        <p:spPr>
          <a:xfrm>
            <a:off x="4165600" y="6245225"/>
            <a:ext cx="3860800" cy="476250"/>
          </a:xfrm>
          <a:prstGeom prst="rect">
            <a:avLst/>
          </a:prstGeom>
        </p:spPr>
        <p:txBody>
          <a:bodyPr/>
          <a:lstStyle>
            <a:lvl1pPr>
              <a:defRPr/>
            </a:lvl1pPr>
          </a:lstStyle>
          <a:p>
            <a:pPr>
              <a:defRPr/>
            </a:pPr>
            <a:endParaRPr lang="nb-NO" altLang="nb-NO"/>
          </a:p>
        </p:txBody>
      </p:sp>
      <p:sp>
        <p:nvSpPr>
          <p:cNvPr id="6" name="Rectangle 6">
            <a:extLst>
              <a:ext uri="{FF2B5EF4-FFF2-40B4-BE49-F238E27FC236}">
                <a16:creationId xmlns:a16="http://schemas.microsoft.com/office/drawing/2014/main" id="{1D01556A-001B-4941-9914-D1A6FEC2DE38}"/>
              </a:ext>
            </a:extLst>
          </p:cNvPr>
          <p:cNvSpPr>
            <a:spLocks noGrp="1" noChangeArrowheads="1"/>
          </p:cNvSpPr>
          <p:nvPr>
            <p:ph type="sldNum" sz="quarter" idx="11"/>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0BAA725D-296F-4414-BEDA-233A87D86A93}" type="slidenum">
              <a:rPr lang="nb-NO" altLang="nb-NO"/>
              <a:pPr/>
              <a:t>‹#›</a:t>
            </a:fld>
            <a:endParaRPr lang="nb-NO" altLang="nb-NO"/>
          </a:p>
        </p:txBody>
      </p:sp>
    </p:spTree>
    <p:extLst>
      <p:ext uri="{BB962C8B-B14F-4D97-AF65-F5344CB8AC3E}">
        <p14:creationId xmlns:p14="http://schemas.microsoft.com/office/powerpoint/2010/main" val="36028782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8"/>
          </a:xfrm>
          <a:prstGeom prst="rect">
            <a:avLst/>
          </a:prstGeo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b-NO" noProof="0"/>
          </a:p>
        </p:txBody>
      </p:sp>
      <p:sp>
        <p:nvSpPr>
          <p:cNvPr id="4" name="Plassholder for tekst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Rectangle 5">
            <a:extLst>
              <a:ext uri="{FF2B5EF4-FFF2-40B4-BE49-F238E27FC236}">
                <a16:creationId xmlns:a16="http://schemas.microsoft.com/office/drawing/2014/main" id="{A7FDEE74-1F91-4D01-8D16-CC7B310139D0}"/>
              </a:ext>
            </a:extLst>
          </p:cNvPr>
          <p:cNvSpPr>
            <a:spLocks noGrp="1" noChangeArrowheads="1"/>
          </p:cNvSpPr>
          <p:nvPr>
            <p:ph type="ftr" sz="quarter" idx="10"/>
          </p:nvPr>
        </p:nvSpPr>
        <p:spPr>
          <a:xfrm>
            <a:off x="4165600" y="6245225"/>
            <a:ext cx="3860800" cy="476250"/>
          </a:xfrm>
          <a:prstGeom prst="rect">
            <a:avLst/>
          </a:prstGeom>
        </p:spPr>
        <p:txBody>
          <a:bodyPr/>
          <a:lstStyle>
            <a:lvl1pPr>
              <a:defRPr/>
            </a:lvl1pPr>
          </a:lstStyle>
          <a:p>
            <a:pPr>
              <a:defRPr/>
            </a:pPr>
            <a:endParaRPr lang="nb-NO" altLang="nb-NO"/>
          </a:p>
        </p:txBody>
      </p:sp>
      <p:sp>
        <p:nvSpPr>
          <p:cNvPr id="6" name="Rectangle 6">
            <a:extLst>
              <a:ext uri="{FF2B5EF4-FFF2-40B4-BE49-F238E27FC236}">
                <a16:creationId xmlns:a16="http://schemas.microsoft.com/office/drawing/2014/main" id="{68BD240B-1891-4E02-B7DE-71A10764BE14}"/>
              </a:ext>
            </a:extLst>
          </p:cNvPr>
          <p:cNvSpPr>
            <a:spLocks noGrp="1" noChangeArrowheads="1"/>
          </p:cNvSpPr>
          <p:nvPr>
            <p:ph type="sldNum" sz="quarter" idx="11"/>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2B5AEC9B-0F15-44B8-A08A-78F831E285B8}" type="slidenum">
              <a:rPr lang="nb-NO" altLang="nb-NO"/>
              <a:pPr/>
              <a:t>‹#›</a:t>
            </a:fld>
            <a:endParaRPr lang="nb-NO" altLang="nb-NO"/>
          </a:p>
        </p:txBody>
      </p:sp>
    </p:spTree>
    <p:extLst>
      <p:ext uri="{BB962C8B-B14F-4D97-AF65-F5344CB8AC3E}">
        <p14:creationId xmlns:p14="http://schemas.microsoft.com/office/powerpoint/2010/main" val="28348680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a:xfrm>
            <a:off x="2255838" y="609600"/>
            <a:ext cx="9502775" cy="1143000"/>
          </a:xfrm>
          <a:prstGeom prst="rect">
            <a:avLst/>
          </a:prstGeom>
        </p:spPr>
        <p:txBody>
          <a:bodyPr/>
          <a:lstStyle/>
          <a:p>
            <a:r>
              <a:rPr lang="nb-NO"/>
              <a:t>Klikk for å redigere tittelstil</a:t>
            </a:r>
          </a:p>
        </p:txBody>
      </p:sp>
      <p:sp>
        <p:nvSpPr>
          <p:cNvPr id="3" name="Plassholder for loddrett tekst 2"/>
          <p:cNvSpPr>
            <a:spLocks noGrp="1"/>
          </p:cNvSpPr>
          <p:nvPr>
            <p:ph type="body" orient="vert" idx="1"/>
          </p:nvPr>
        </p:nvSpPr>
        <p:spPr>
          <a:xfrm>
            <a:off x="2255838" y="1981200"/>
            <a:ext cx="9502775" cy="4114800"/>
          </a:xfrm>
          <a:prstGeom prst="rect">
            <a:avLst/>
          </a:prstGeo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Rectangle 5">
            <a:extLst>
              <a:ext uri="{FF2B5EF4-FFF2-40B4-BE49-F238E27FC236}">
                <a16:creationId xmlns:a16="http://schemas.microsoft.com/office/drawing/2014/main" id="{5C66C3C3-146D-4EC1-AFD4-BE409F18E71C}"/>
              </a:ext>
            </a:extLst>
          </p:cNvPr>
          <p:cNvSpPr>
            <a:spLocks noGrp="1" noChangeArrowheads="1"/>
          </p:cNvSpPr>
          <p:nvPr>
            <p:ph type="ftr" sz="quarter" idx="10"/>
          </p:nvPr>
        </p:nvSpPr>
        <p:spPr>
          <a:xfrm>
            <a:off x="4165600" y="6245225"/>
            <a:ext cx="3860800" cy="476250"/>
          </a:xfrm>
          <a:prstGeom prst="rect">
            <a:avLst/>
          </a:prstGeom>
        </p:spPr>
        <p:txBody>
          <a:bodyPr/>
          <a:lstStyle>
            <a:lvl1pPr>
              <a:defRPr/>
            </a:lvl1pPr>
          </a:lstStyle>
          <a:p>
            <a:pPr>
              <a:defRPr/>
            </a:pPr>
            <a:endParaRPr lang="nb-NO" altLang="nb-NO"/>
          </a:p>
        </p:txBody>
      </p:sp>
      <p:sp>
        <p:nvSpPr>
          <p:cNvPr id="5" name="Rectangle 6">
            <a:extLst>
              <a:ext uri="{FF2B5EF4-FFF2-40B4-BE49-F238E27FC236}">
                <a16:creationId xmlns:a16="http://schemas.microsoft.com/office/drawing/2014/main" id="{B519DCA7-9487-4F9C-8155-0EAC7BB078E9}"/>
              </a:ext>
            </a:extLst>
          </p:cNvPr>
          <p:cNvSpPr>
            <a:spLocks noGrp="1" noChangeArrowheads="1"/>
          </p:cNvSpPr>
          <p:nvPr>
            <p:ph type="sldNum" sz="quarter" idx="11"/>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C43F18DC-B2A2-4446-855B-7D005889E49E}" type="slidenum">
              <a:rPr lang="nb-NO" altLang="nb-NO"/>
              <a:pPr/>
              <a:t>‹#›</a:t>
            </a:fld>
            <a:endParaRPr lang="nb-NO" altLang="nb-NO"/>
          </a:p>
        </p:txBody>
      </p:sp>
    </p:spTree>
    <p:extLst>
      <p:ext uri="{BB962C8B-B14F-4D97-AF65-F5344CB8AC3E}">
        <p14:creationId xmlns:p14="http://schemas.microsoft.com/office/powerpoint/2010/main" val="2294059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9383187" y="609600"/>
            <a:ext cx="2374900" cy="5486400"/>
          </a:xfrm>
          <a:prstGeom prst="rect">
            <a:avLst/>
          </a:prstGeo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2256372" y="609600"/>
            <a:ext cx="6923617" cy="5486400"/>
          </a:xfrm>
          <a:prstGeom prst="rect">
            <a:avLst/>
          </a:prstGeo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Rectangle 5">
            <a:extLst>
              <a:ext uri="{FF2B5EF4-FFF2-40B4-BE49-F238E27FC236}">
                <a16:creationId xmlns:a16="http://schemas.microsoft.com/office/drawing/2014/main" id="{7CC26E33-55B5-4D87-9B64-9015E4C9B26C}"/>
              </a:ext>
            </a:extLst>
          </p:cNvPr>
          <p:cNvSpPr>
            <a:spLocks noGrp="1" noChangeArrowheads="1"/>
          </p:cNvSpPr>
          <p:nvPr>
            <p:ph type="ftr" sz="quarter" idx="10"/>
          </p:nvPr>
        </p:nvSpPr>
        <p:spPr>
          <a:xfrm>
            <a:off x="4165600" y="6245225"/>
            <a:ext cx="3860800" cy="476250"/>
          </a:xfrm>
          <a:prstGeom prst="rect">
            <a:avLst/>
          </a:prstGeom>
        </p:spPr>
        <p:txBody>
          <a:bodyPr/>
          <a:lstStyle>
            <a:lvl1pPr>
              <a:defRPr/>
            </a:lvl1pPr>
          </a:lstStyle>
          <a:p>
            <a:pPr>
              <a:defRPr/>
            </a:pPr>
            <a:endParaRPr lang="nb-NO" altLang="nb-NO"/>
          </a:p>
        </p:txBody>
      </p:sp>
      <p:sp>
        <p:nvSpPr>
          <p:cNvPr id="5" name="Rectangle 6">
            <a:extLst>
              <a:ext uri="{FF2B5EF4-FFF2-40B4-BE49-F238E27FC236}">
                <a16:creationId xmlns:a16="http://schemas.microsoft.com/office/drawing/2014/main" id="{555255CE-CDBD-4284-A562-535CDE3AFAE9}"/>
              </a:ext>
            </a:extLst>
          </p:cNvPr>
          <p:cNvSpPr>
            <a:spLocks noGrp="1" noChangeArrowheads="1"/>
          </p:cNvSpPr>
          <p:nvPr>
            <p:ph type="sldNum" sz="quarter" idx="11"/>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D76798C4-4EDA-40C9-A908-B56066E4C70F}" type="slidenum">
              <a:rPr lang="nb-NO" altLang="nb-NO"/>
              <a:pPr/>
              <a:t>‹#›</a:t>
            </a:fld>
            <a:endParaRPr lang="nb-NO" altLang="nb-NO"/>
          </a:p>
        </p:txBody>
      </p:sp>
    </p:spTree>
    <p:extLst>
      <p:ext uri="{BB962C8B-B14F-4D97-AF65-F5344CB8AC3E}">
        <p14:creationId xmlns:p14="http://schemas.microsoft.com/office/powerpoint/2010/main" val="2387276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914400" y="2130432"/>
            <a:ext cx="10363200" cy="1470025"/>
          </a:xfrm>
        </p:spPr>
        <p:txBody>
          <a:bodyPr/>
          <a:lstStyle/>
          <a:p>
            <a:r>
              <a:rPr lang="nb-NO"/>
              <a:t>Klikk for å redigere tittelstil</a:t>
            </a:r>
          </a:p>
        </p:txBody>
      </p:sp>
      <p:sp>
        <p:nvSpPr>
          <p:cNvPr id="3" name="Undertit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b-NO"/>
              <a:t>Klikk for å redigere undertittelstil i malen</a:t>
            </a:r>
          </a:p>
        </p:txBody>
      </p:sp>
      <p:sp>
        <p:nvSpPr>
          <p:cNvPr id="4" name="Rectangle 5">
            <a:extLst>
              <a:ext uri="{FF2B5EF4-FFF2-40B4-BE49-F238E27FC236}">
                <a16:creationId xmlns:a16="http://schemas.microsoft.com/office/drawing/2014/main" id="{D93C790D-C1BE-43CD-8634-FD6D4336879A}"/>
              </a:ext>
            </a:extLst>
          </p:cNvPr>
          <p:cNvSpPr>
            <a:spLocks noGrp="1" noChangeArrowheads="1"/>
          </p:cNvSpPr>
          <p:nvPr>
            <p:ph type="ftr" sz="quarter" idx="10"/>
          </p:nvPr>
        </p:nvSpPr>
        <p:spPr>
          <a:ln/>
        </p:spPr>
        <p:txBody>
          <a:bodyPr/>
          <a:lstStyle>
            <a:lvl1pPr>
              <a:defRPr/>
            </a:lvl1pPr>
          </a:lstStyle>
          <a:p>
            <a:pPr>
              <a:defRPr/>
            </a:pPr>
            <a:endParaRPr lang="nb-NO" altLang="nb-NO"/>
          </a:p>
        </p:txBody>
      </p:sp>
      <p:sp>
        <p:nvSpPr>
          <p:cNvPr id="5" name="Rectangle 6">
            <a:extLst>
              <a:ext uri="{FF2B5EF4-FFF2-40B4-BE49-F238E27FC236}">
                <a16:creationId xmlns:a16="http://schemas.microsoft.com/office/drawing/2014/main" id="{5350867F-A96E-473F-968D-71C54A5DAB7F}"/>
              </a:ext>
            </a:extLst>
          </p:cNvPr>
          <p:cNvSpPr>
            <a:spLocks noGrp="1" noChangeArrowheads="1"/>
          </p:cNvSpPr>
          <p:nvPr>
            <p:ph type="sldNum" sz="quarter" idx="11"/>
          </p:nvPr>
        </p:nvSpPr>
        <p:spPr>
          <a:ln/>
        </p:spPr>
        <p:txBody>
          <a:bodyPr/>
          <a:lstStyle>
            <a:lvl1pPr>
              <a:defRPr/>
            </a:lvl1pPr>
          </a:lstStyle>
          <a:p>
            <a:fld id="{60C4DBEF-BA11-48DC-9834-E5434691D600}" type="slidenum">
              <a:rPr lang="nb-NO" altLang="nb-NO"/>
              <a:pPr/>
              <a:t>‹#›</a:t>
            </a:fld>
            <a:endParaRPr lang="nb-NO" altLang="nb-NO"/>
          </a:p>
        </p:txBody>
      </p:sp>
    </p:spTree>
    <p:extLst>
      <p:ext uri="{BB962C8B-B14F-4D97-AF65-F5344CB8AC3E}">
        <p14:creationId xmlns:p14="http://schemas.microsoft.com/office/powerpoint/2010/main" val="22823605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lvl1pPr>
              <a:lnSpc>
                <a:spcPct val="90000"/>
              </a:lnSpc>
              <a:spcBef>
                <a:spcPct val="20000"/>
              </a:spcBef>
              <a:buFontTx/>
              <a:buBlip>
                <a:blip r:embed="rId2"/>
              </a:buBlip>
              <a:defRPr sz="3200"/>
            </a:lvl1pPr>
          </a:lstStyle>
          <a:p>
            <a:pPr lvl="0"/>
            <a:r>
              <a:rPr lang="nb-NO" altLang="nb-NO"/>
              <a:t>Klikk for å redigere tekststiler i malen</a:t>
            </a:r>
          </a:p>
          <a:p>
            <a:pPr lvl="1"/>
            <a:r>
              <a:rPr lang="nb-NO" altLang="nb-NO"/>
              <a:t>Andre nivå</a:t>
            </a:r>
          </a:p>
          <a:p>
            <a:pPr lvl="2"/>
            <a:r>
              <a:rPr lang="nb-NO" altLang="nb-NO"/>
              <a:t>Tredje nivå</a:t>
            </a:r>
          </a:p>
          <a:p>
            <a:pPr lvl="3"/>
            <a:r>
              <a:rPr lang="nb-NO" altLang="nb-NO"/>
              <a:t>Fjerde nivå</a:t>
            </a:r>
          </a:p>
          <a:p>
            <a:pPr lvl="4"/>
            <a:r>
              <a:rPr lang="nb-NO" altLang="nb-NO"/>
              <a:t>Femte nivå</a:t>
            </a:r>
            <a:endParaRPr lang="nb-NO" dirty="0"/>
          </a:p>
        </p:txBody>
      </p:sp>
      <p:sp>
        <p:nvSpPr>
          <p:cNvPr id="4" name="Rectangle 5">
            <a:extLst>
              <a:ext uri="{FF2B5EF4-FFF2-40B4-BE49-F238E27FC236}">
                <a16:creationId xmlns:a16="http://schemas.microsoft.com/office/drawing/2014/main" id="{E355B585-255A-4BCA-B583-2906291B7299}"/>
              </a:ext>
            </a:extLst>
          </p:cNvPr>
          <p:cNvSpPr>
            <a:spLocks noGrp="1" noChangeArrowheads="1"/>
          </p:cNvSpPr>
          <p:nvPr>
            <p:ph type="ftr" sz="quarter" idx="10"/>
          </p:nvPr>
        </p:nvSpPr>
        <p:spPr/>
        <p:txBody>
          <a:bodyPr/>
          <a:lstStyle>
            <a:lvl1pPr>
              <a:defRPr/>
            </a:lvl1pPr>
          </a:lstStyle>
          <a:p>
            <a:pPr>
              <a:defRPr/>
            </a:pPr>
            <a:endParaRPr lang="nb-NO" altLang="nb-NO"/>
          </a:p>
        </p:txBody>
      </p:sp>
    </p:spTree>
    <p:extLst>
      <p:ext uri="{BB962C8B-B14F-4D97-AF65-F5344CB8AC3E}">
        <p14:creationId xmlns:p14="http://schemas.microsoft.com/office/powerpoint/2010/main" val="9030149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609600" y="274638"/>
            <a:ext cx="10972800" cy="1143000"/>
          </a:xfrm>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9337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Rectangle 5">
            <a:extLst>
              <a:ext uri="{FF2B5EF4-FFF2-40B4-BE49-F238E27FC236}">
                <a16:creationId xmlns:a16="http://schemas.microsoft.com/office/drawing/2014/main" id="{CF5CE5E1-AE80-4C12-BC4C-0796F8C4478C}"/>
              </a:ext>
            </a:extLst>
          </p:cNvPr>
          <p:cNvSpPr>
            <a:spLocks noGrp="1" noChangeArrowheads="1"/>
          </p:cNvSpPr>
          <p:nvPr>
            <p:ph type="ftr" sz="quarter" idx="10"/>
          </p:nvPr>
        </p:nvSpPr>
        <p:spPr>
          <a:ln/>
        </p:spPr>
        <p:txBody>
          <a:bodyPr/>
          <a:lstStyle>
            <a:lvl1pPr>
              <a:defRPr/>
            </a:lvl1pPr>
          </a:lstStyle>
          <a:p>
            <a:pPr>
              <a:defRPr/>
            </a:pPr>
            <a:endParaRPr lang="nb-NO" altLang="nb-NO"/>
          </a:p>
        </p:txBody>
      </p:sp>
      <p:sp>
        <p:nvSpPr>
          <p:cNvPr id="8" name="Rectangle 6">
            <a:extLst>
              <a:ext uri="{FF2B5EF4-FFF2-40B4-BE49-F238E27FC236}">
                <a16:creationId xmlns:a16="http://schemas.microsoft.com/office/drawing/2014/main" id="{ACF067B2-05A7-47BB-BB37-F034ECA74F84}"/>
              </a:ext>
            </a:extLst>
          </p:cNvPr>
          <p:cNvSpPr>
            <a:spLocks noGrp="1" noChangeArrowheads="1"/>
          </p:cNvSpPr>
          <p:nvPr>
            <p:ph type="sldNum" sz="quarter" idx="11"/>
          </p:nvPr>
        </p:nvSpPr>
        <p:spPr>
          <a:ln/>
        </p:spPr>
        <p:txBody>
          <a:bodyPr/>
          <a:lstStyle>
            <a:lvl1pPr>
              <a:defRPr/>
            </a:lvl1pPr>
          </a:lstStyle>
          <a:p>
            <a:fld id="{05E9CF9B-C4C8-420B-9648-4103077E5574}" type="slidenum">
              <a:rPr lang="nb-NO" altLang="nb-NO"/>
              <a:pPr/>
              <a:t>‹#›</a:t>
            </a:fld>
            <a:endParaRPr lang="nb-NO" altLang="nb-NO"/>
          </a:p>
        </p:txBody>
      </p:sp>
    </p:spTree>
    <p:extLst>
      <p:ext uri="{BB962C8B-B14F-4D97-AF65-F5344CB8AC3E}">
        <p14:creationId xmlns:p14="http://schemas.microsoft.com/office/powerpoint/2010/main" val="389764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63084" y="4406907"/>
            <a:ext cx="10363200" cy="1362075"/>
          </a:xfr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a:t>Klikk for å redigere tekststiler i malen</a:t>
            </a:r>
          </a:p>
        </p:txBody>
      </p:sp>
      <p:sp>
        <p:nvSpPr>
          <p:cNvPr id="4" name="Rectangle 5">
            <a:extLst>
              <a:ext uri="{FF2B5EF4-FFF2-40B4-BE49-F238E27FC236}">
                <a16:creationId xmlns:a16="http://schemas.microsoft.com/office/drawing/2014/main" id="{F20D6270-543C-49D9-AC6D-24D54464C7AC}"/>
              </a:ext>
            </a:extLst>
          </p:cNvPr>
          <p:cNvSpPr>
            <a:spLocks noGrp="1" noChangeArrowheads="1"/>
          </p:cNvSpPr>
          <p:nvPr>
            <p:ph type="ftr" sz="quarter" idx="10"/>
          </p:nvPr>
        </p:nvSpPr>
        <p:spPr>
          <a:ln/>
        </p:spPr>
        <p:txBody>
          <a:bodyPr/>
          <a:lstStyle>
            <a:lvl1pPr>
              <a:defRPr/>
            </a:lvl1pPr>
          </a:lstStyle>
          <a:p>
            <a:pPr>
              <a:defRPr/>
            </a:pPr>
            <a:endParaRPr lang="nb-NO" altLang="nb-NO"/>
          </a:p>
        </p:txBody>
      </p:sp>
      <p:sp>
        <p:nvSpPr>
          <p:cNvPr id="5" name="Rectangle 6">
            <a:extLst>
              <a:ext uri="{FF2B5EF4-FFF2-40B4-BE49-F238E27FC236}">
                <a16:creationId xmlns:a16="http://schemas.microsoft.com/office/drawing/2014/main" id="{F6EBA9F9-5332-44BF-9AE4-EFC4AB24DCD7}"/>
              </a:ext>
            </a:extLst>
          </p:cNvPr>
          <p:cNvSpPr>
            <a:spLocks noGrp="1" noChangeArrowheads="1"/>
          </p:cNvSpPr>
          <p:nvPr>
            <p:ph type="sldNum" sz="quarter" idx="11"/>
          </p:nvPr>
        </p:nvSpPr>
        <p:spPr>
          <a:ln/>
        </p:spPr>
        <p:txBody>
          <a:bodyPr/>
          <a:lstStyle>
            <a:lvl1pPr>
              <a:defRPr/>
            </a:lvl1pPr>
          </a:lstStyle>
          <a:p>
            <a:fld id="{94CEC27E-4C16-49D3-A88F-8CC0235D87A1}" type="slidenum">
              <a:rPr lang="nb-NO" altLang="nb-NO"/>
              <a:pPr/>
              <a:t>‹#›</a:t>
            </a:fld>
            <a:endParaRPr lang="nb-NO" altLang="nb-NO"/>
          </a:p>
        </p:txBody>
      </p:sp>
    </p:spTree>
    <p:extLst>
      <p:ext uri="{BB962C8B-B14F-4D97-AF65-F5344CB8AC3E}">
        <p14:creationId xmlns:p14="http://schemas.microsoft.com/office/powerpoint/2010/main" val="42808681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2256367" y="1981200"/>
            <a:ext cx="4648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7107768" y="1981200"/>
            <a:ext cx="465031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Rectangle 5">
            <a:extLst>
              <a:ext uri="{FF2B5EF4-FFF2-40B4-BE49-F238E27FC236}">
                <a16:creationId xmlns:a16="http://schemas.microsoft.com/office/drawing/2014/main" id="{C4433FD2-957E-4CB6-92F2-D52654044EFF}"/>
              </a:ext>
            </a:extLst>
          </p:cNvPr>
          <p:cNvSpPr>
            <a:spLocks noGrp="1" noChangeArrowheads="1"/>
          </p:cNvSpPr>
          <p:nvPr>
            <p:ph type="ftr" sz="quarter" idx="10"/>
          </p:nvPr>
        </p:nvSpPr>
        <p:spPr>
          <a:ln/>
        </p:spPr>
        <p:txBody>
          <a:bodyPr/>
          <a:lstStyle>
            <a:lvl1pPr>
              <a:defRPr/>
            </a:lvl1pPr>
          </a:lstStyle>
          <a:p>
            <a:pPr>
              <a:defRPr/>
            </a:pPr>
            <a:endParaRPr lang="nb-NO" altLang="nb-NO"/>
          </a:p>
        </p:txBody>
      </p:sp>
      <p:sp>
        <p:nvSpPr>
          <p:cNvPr id="6" name="Rectangle 6">
            <a:extLst>
              <a:ext uri="{FF2B5EF4-FFF2-40B4-BE49-F238E27FC236}">
                <a16:creationId xmlns:a16="http://schemas.microsoft.com/office/drawing/2014/main" id="{33ED198D-3195-429A-B3E1-935A262F070C}"/>
              </a:ext>
            </a:extLst>
          </p:cNvPr>
          <p:cNvSpPr>
            <a:spLocks noGrp="1" noChangeArrowheads="1"/>
          </p:cNvSpPr>
          <p:nvPr>
            <p:ph type="sldNum" sz="quarter" idx="11"/>
          </p:nvPr>
        </p:nvSpPr>
        <p:spPr>
          <a:ln/>
        </p:spPr>
        <p:txBody>
          <a:bodyPr/>
          <a:lstStyle>
            <a:lvl1pPr>
              <a:defRPr/>
            </a:lvl1pPr>
          </a:lstStyle>
          <a:p>
            <a:fld id="{6B5C15D1-1259-4D18-920E-23B202D08AFB}" type="slidenum">
              <a:rPr lang="nb-NO" altLang="nb-NO"/>
              <a:pPr/>
              <a:t>‹#›</a:t>
            </a:fld>
            <a:endParaRPr lang="nb-NO" altLang="nb-NO"/>
          </a:p>
        </p:txBody>
      </p:sp>
    </p:spTree>
    <p:extLst>
      <p:ext uri="{BB962C8B-B14F-4D97-AF65-F5344CB8AC3E}">
        <p14:creationId xmlns:p14="http://schemas.microsoft.com/office/powerpoint/2010/main" val="42181527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609600" y="274638"/>
            <a:ext cx="10972800" cy="1143000"/>
          </a:xfrm>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9337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Rectangle 5">
            <a:extLst>
              <a:ext uri="{FF2B5EF4-FFF2-40B4-BE49-F238E27FC236}">
                <a16:creationId xmlns:a16="http://schemas.microsoft.com/office/drawing/2014/main" id="{CF5CE5E1-AE80-4C12-BC4C-0796F8C4478C}"/>
              </a:ext>
            </a:extLst>
          </p:cNvPr>
          <p:cNvSpPr>
            <a:spLocks noGrp="1" noChangeArrowheads="1"/>
          </p:cNvSpPr>
          <p:nvPr>
            <p:ph type="ftr" sz="quarter" idx="10"/>
          </p:nvPr>
        </p:nvSpPr>
        <p:spPr>
          <a:ln/>
        </p:spPr>
        <p:txBody>
          <a:bodyPr/>
          <a:lstStyle>
            <a:lvl1pPr>
              <a:defRPr/>
            </a:lvl1pPr>
          </a:lstStyle>
          <a:p>
            <a:pPr>
              <a:defRPr/>
            </a:pPr>
            <a:endParaRPr lang="nb-NO" altLang="nb-NO"/>
          </a:p>
        </p:txBody>
      </p:sp>
      <p:sp>
        <p:nvSpPr>
          <p:cNvPr id="8" name="Rectangle 6">
            <a:extLst>
              <a:ext uri="{FF2B5EF4-FFF2-40B4-BE49-F238E27FC236}">
                <a16:creationId xmlns:a16="http://schemas.microsoft.com/office/drawing/2014/main" id="{ACF067B2-05A7-47BB-BB37-F034ECA74F84}"/>
              </a:ext>
            </a:extLst>
          </p:cNvPr>
          <p:cNvSpPr>
            <a:spLocks noGrp="1" noChangeArrowheads="1"/>
          </p:cNvSpPr>
          <p:nvPr>
            <p:ph type="sldNum" sz="quarter" idx="11"/>
          </p:nvPr>
        </p:nvSpPr>
        <p:spPr>
          <a:ln/>
        </p:spPr>
        <p:txBody>
          <a:bodyPr/>
          <a:lstStyle>
            <a:lvl1pPr>
              <a:defRPr/>
            </a:lvl1pPr>
          </a:lstStyle>
          <a:p>
            <a:fld id="{05E9CF9B-C4C8-420B-9648-4103077E5574}" type="slidenum">
              <a:rPr lang="nb-NO" altLang="nb-NO"/>
              <a:pPr/>
              <a:t>‹#›</a:t>
            </a:fld>
            <a:endParaRPr lang="nb-NO" altLang="nb-NO"/>
          </a:p>
        </p:txBody>
      </p:sp>
    </p:spTree>
    <p:extLst>
      <p:ext uri="{BB962C8B-B14F-4D97-AF65-F5344CB8AC3E}">
        <p14:creationId xmlns:p14="http://schemas.microsoft.com/office/powerpoint/2010/main" val="35059794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Rectangle 5">
            <a:extLst>
              <a:ext uri="{FF2B5EF4-FFF2-40B4-BE49-F238E27FC236}">
                <a16:creationId xmlns:a16="http://schemas.microsoft.com/office/drawing/2014/main" id="{80D983DD-A166-45B3-9D47-D8F3EB9D5FC2}"/>
              </a:ext>
            </a:extLst>
          </p:cNvPr>
          <p:cNvSpPr>
            <a:spLocks noGrp="1" noChangeArrowheads="1"/>
          </p:cNvSpPr>
          <p:nvPr>
            <p:ph type="ftr" sz="quarter" idx="10"/>
          </p:nvPr>
        </p:nvSpPr>
        <p:spPr>
          <a:ln/>
        </p:spPr>
        <p:txBody>
          <a:bodyPr/>
          <a:lstStyle>
            <a:lvl1pPr>
              <a:defRPr/>
            </a:lvl1pPr>
          </a:lstStyle>
          <a:p>
            <a:pPr>
              <a:defRPr/>
            </a:pPr>
            <a:endParaRPr lang="nb-NO" altLang="nb-NO"/>
          </a:p>
        </p:txBody>
      </p:sp>
      <p:sp>
        <p:nvSpPr>
          <p:cNvPr id="4" name="Rectangle 6">
            <a:extLst>
              <a:ext uri="{FF2B5EF4-FFF2-40B4-BE49-F238E27FC236}">
                <a16:creationId xmlns:a16="http://schemas.microsoft.com/office/drawing/2014/main" id="{DBBAAF63-39FC-4F32-9CF7-ADC58CF2EF08}"/>
              </a:ext>
            </a:extLst>
          </p:cNvPr>
          <p:cNvSpPr>
            <a:spLocks noGrp="1" noChangeArrowheads="1"/>
          </p:cNvSpPr>
          <p:nvPr>
            <p:ph type="sldNum" sz="quarter" idx="11"/>
          </p:nvPr>
        </p:nvSpPr>
        <p:spPr>
          <a:ln/>
        </p:spPr>
        <p:txBody>
          <a:bodyPr/>
          <a:lstStyle>
            <a:lvl1pPr>
              <a:defRPr/>
            </a:lvl1pPr>
          </a:lstStyle>
          <a:p>
            <a:fld id="{3443405E-07A0-4187-8D82-3176EC8274C9}" type="slidenum">
              <a:rPr lang="nb-NO" altLang="nb-NO"/>
              <a:pPr/>
              <a:t>‹#›</a:t>
            </a:fld>
            <a:endParaRPr lang="nb-NO" altLang="nb-NO"/>
          </a:p>
        </p:txBody>
      </p:sp>
    </p:spTree>
    <p:extLst>
      <p:ext uri="{BB962C8B-B14F-4D97-AF65-F5344CB8AC3E}">
        <p14:creationId xmlns:p14="http://schemas.microsoft.com/office/powerpoint/2010/main" val="15606831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86101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1_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37582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3" y="273050"/>
            <a:ext cx="4011084" cy="1162050"/>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4766733"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Rectangle 5">
            <a:extLst>
              <a:ext uri="{FF2B5EF4-FFF2-40B4-BE49-F238E27FC236}">
                <a16:creationId xmlns:a16="http://schemas.microsoft.com/office/drawing/2014/main" id="{5C1FAB0C-FEB9-4460-93C0-F463A93AFAFA}"/>
              </a:ext>
            </a:extLst>
          </p:cNvPr>
          <p:cNvSpPr>
            <a:spLocks noGrp="1" noChangeArrowheads="1"/>
          </p:cNvSpPr>
          <p:nvPr>
            <p:ph type="ftr" sz="quarter" idx="10"/>
          </p:nvPr>
        </p:nvSpPr>
        <p:spPr>
          <a:ln/>
        </p:spPr>
        <p:txBody>
          <a:bodyPr/>
          <a:lstStyle>
            <a:lvl1pPr>
              <a:defRPr/>
            </a:lvl1pPr>
          </a:lstStyle>
          <a:p>
            <a:pPr>
              <a:defRPr/>
            </a:pPr>
            <a:endParaRPr lang="nb-NO" altLang="nb-NO"/>
          </a:p>
        </p:txBody>
      </p:sp>
      <p:sp>
        <p:nvSpPr>
          <p:cNvPr id="6" name="Rectangle 6">
            <a:extLst>
              <a:ext uri="{FF2B5EF4-FFF2-40B4-BE49-F238E27FC236}">
                <a16:creationId xmlns:a16="http://schemas.microsoft.com/office/drawing/2014/main" id="{51A07C92-BF7B-4971-AFB7-4F518774250B}"/>
              </a:ext>
            </a:extLst>
          </p:cNvPr>
          <p:cNvSpPr>
            <a:spLocks noGrp="1" noChangeArrowheads="1"/>
          </p:cNvSpPr>
          <p:nvPr>
            <p:ph type="sldNum" sz="quarter" idx="11"/>
          </p:nvPr>
        </p:nvSpPr>
        <p:spPr>
          <a:ln/>
        </p:spPr>
        <p:txBody>
          <a:bodyPr/>
          <a:lstStyle>
            <a:lvl1pPr>
              <a:defRPr/>
            </a:lvl1pPr>
          </a:lstStyle>
          <a:p>
            <a:fld id="{2B832844-2965-4BA5-89E6-339FF503B2E8}" type="slidenum">
              <a:rPr lang="nb-NO" altLang="nb-NO"/>
              <a:pPr/>
              <a:t>‹#›</a:t>
            </a:fld>
            <a:endParaRPr lang="nb-NO" altLang="nb-NO"/>
          </a:p>
        </p:txBody>
      </p:sp>
    </p:spTree>
    <p:extLst>
      <p:ext uri="{BB962C8B-B14F-4D97-AF65-F5344CB8AC3E}">
        <p14:creationId xmlns:p14="http://schemas.microsoft.com/office/powerpoint/2010/main" val="1494754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8"/>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b-NO" noProof="0"/>
          </a:p>
        </p:txBody>
      </p:sp>
      <p:sp>
        <p:nvSpPr>
          <p:cNvPr id="4" name="Plassholder f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Rectangle 5">
            <a:extLst>
              <a:ext uri="{FF2B5EF4-FFF2-40B4-BE49-F238E27FC236}">
                <a16:creationId xmlns:a16="http://schemas.microsoft.com/office/drawing/2014/main" id="{05FB470C-1D47-43FE-9036-627C04180658}"/>
              </a:ext>
            </a:extLst>
          </p:cNvPr>
          <p:cNvSpPr>
            <a:spLocks noGrp="1" noChangeArrowheads="1"/>
          </p:cNvSpPr>
          <p:nvPr>
            <p:ph type="ftr" sz="quarter" idx="10"/>
          </p:nvPr>
        </p:nvSpPr>
        <p:spPr>
          <a:ln/>
        </p:spPr>
        <p:txBody>
          <a:bodyPr/>
          <a:lstStyle>
            <a:lvl1pPr>
              <a:defRPr/>
            </a:lvl1pPr>
          </a:lstStyle>
          <a:p>
            <a:pPr>
              <a:defRPr/>
            </a:pPr>
            <a:endParaRPr lang="nb-NO" altLang="nb-NO"/>
          </a:p>
        </p:txBody>
      </p:sp>
      <p:sp>
        <p:nvSpPr>
          <p:cNvPr id="6" name="Rectangle 6">
            <a:extLst>
              <a:ext uri="{FF2B5EF4-FFF2-40B4-BE49-F238E27FC236}">
                <a16:creationId xmlns:a16="http://schemas.microsoft.com/office/drawing/2014/main" id="{59E09518-9A0B-4BDE-BC89-055F3F576255}"/>
              </a:ext>
            </a:extLst>
          </p:cNvPr>
          <p:cNvSpPr>
            <a:spLocks noGrp="1" noChangeArrowheads="1"/>
          </p:cNvSpPr>
          <p:nvPr>
            <p:ph type="sldNum" sz="quarter" idx="11"/>
          </p:nvPr>
        </p:nvSpPr>
        <p:spPr>
          <a:ln/>
        </p:spPr>
        <p:txBody>
          <a:bodyPr/>
          <a:lstStyle>
            <a:lvl1pPr>
              <a:defRPr/>
            </a:lvl1pPr>
          </a:lstStyle>
          <a:p>
            <a:fld id="{15517534-5849-40C8-AE88-47DBF2D6FCBC}" type="slidenum">
              <a:rPr lang="nb-NO" altLang="nb-NO"/>
              <a:pPr/>
              <a:t>‹#›</a:t>
            </a:fld>
            <a:endParaRPr lang="nb-NO" altLang="nb-NO"/>
          </a:p>
        </p:txBody>
      </p:sp>
    </p:spTree>
    <p:extLst>
      <p:ext uri="{BB962C8B-B14F-4D97-AF65-F5344CB8AC3E}">
        <p14:creationId xmlns:p14="http://schemas.microsoft.com/office/powerpoint/2010/main" val="20101962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Rectangle 5">
            <a:extLst>
              <a:ext uri="{FF2B5EF4-FFF2-40B4-BE49-F238E27FC236}">
                <a16:creationId xmlns:a16="http://schemas.microsoft.com/office/drawing/2014/main" id="{DD528302-A359-4783-BA61-A6166B805B45}"/>
              </a:ext>
            </a:extLst>
          </p:cNvPr>
          <p:cNvSpPr>
            <a:spLocks noGrp="1" noChangeArrowheads="1"/>
          </p:cNvSpPr>
          <p:nvPr>
            <p:ph type="ftr" sz="quarter" idx="10"/>
          </p:nvPr>
        </p:nvSpPr>
        <p:spPr>
          <a:ln/>
        </p:spPr>
        <p:txBody>
          <a:bodyPr/>
          <a:lstStyle>
            <a:lvl1pPr>
              <a:defRPr/>
            </a:lvl1pPr>
          </a:lstStyle>
          <a:p>
            <a:pPr>
              <a:defRPr/>
            </a:pPr>
            <a:endParaRPr lang="nb-NO" altLang="nb-NO"/>
          </a:p>
        </p:txBody>
      </p:sp>
      <p:sp>
        <p:nvSpPr>
          <p:cNvPr id="5" name="Rectangle 6">
            <a:extLst>
              <a:ext uri="{FF2B5EF4-FFF2-40B4-BE49-F238E27FC236}">
                <a16:creationId xmlns:a16="http://schemas.microsoft.com/office/drawing/2014/main" id="{5365B293-9066-47AC-89B2-FBBF7BF9ADD9}"/>
              </a:ext>
            </a:extLst>
          </p:cNvPr>
          <p:cNvSpPr>
            <a:spLocks noGrp="1" noChangeArrowheads="1"/>
          </p:cNvSpPr>
          <p:nvPr>
            <p:ph type="sldNum" sz="quarter" idx="11"/>
          </p:nvPr>
        </p:nvSpPr>
        <p:spPr>
          <a:ln/>
        </p:spPr>
        <p:txBody>
          <a:bodyPr/>
          <a:lstStyle>
            <a:lvl1pPr>
              <a:defRPr/>
            </a:lvl1pPr>
          </a:lstStyle>
          <a:p>
            <a:fld id="{2F4228AB-235D-4E38-830F-56A638796E90}" type="slidenum">
              <a:rPr lang="nb-NO" altLang="nb-NO"/>
              <a:pPr/>
              <a:t>‹#›</a:t>
            </a:fld>
            <a:endParaRPr lang="nb-NO" altLang="nb-NO"/>
          </a:p>
        </p:txBody>
      </p:sp>
    </p:spTree>
    <p:extLst>
      <p:ext uri="{BB962C8B-B14F-4D97-AF65-F5344CB8AC3E}">
        <p14:creationId xmlns:p14="http://schemas.microsoft.com/office/powerpoint/2010/main" val="543062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9383187" y="609600"/>
            <a:ext cx="2374900" cy="5486400"/>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2256372" y="609600"/>
            <a:ext cx="6923617" cy="5486400"/>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Rectangle 5">
            <a:extLst>
              <a:ext uri="{FF2B5EF4-FFF2-40B4-BE49-F238E27FC236}">
                <a16:creationId xmlns:a16="http://schemas.microsoft.com/office/drawing/2014/main" id="{CA188310-B4FA-425C-B419-3850B5FC75CD}"/>
              </a:ext>
            </a:extLst>
          </p:cNvPr>
          <p:cNvSpPr>
            <a:spLocks noGrp="1" noChangeArrowheads="1"/>
          </p:cNvSpPr>
          <p:nvPr>
            <p:ph type="ftr" sz="quarter" idx="10"/>
          </p:nvPr>
        </p:nvSpPr>
        <p:spPr>
          <a:ln/>
        </p:spPr>
        <p:txBody>
          <a:bodyPr/>
          <a:lstStyle>
            <a:lvl1pPr>
              <a:defRPr/>
            </a:lvl1pPr>
          </a:lstStyle>
          <a:p>
            <a:pPr>
              <a:defRPr/>
            </a:pPr>
            <a:endParaRPr lang="nb-NO" altLang="nb-NO"/>
          </a:p>
        </p:txBody>
      </p:sp>
      <p:sp>
        <p:nvSpPr>
          <p:cNvPr id="5" name="Rectangle 6">
            <a:extLst>
              <a:ext uri="{FF2B5EF4-FFF2-40B4-BE49-F238E27FC236}">
                <a16:creationId xmlns:a16="http://schemas.microsoft.com/office/drawing/2014/main" id="{A08BBBBB-797D-4089-90B2-3FBDE0822597}"/>
              </a:ext>
            </a:extLst>
          </p:cNvPr>
          <p:cNvSpPr>
            <a:spLocks noGrp="1" noChangeArrowheads="1"/>
          </p:cNvSpPr>
          <p:nvPr>
            <p:ph type="sldNum" sz="quarter" idx="11"/>
          </p:nvPr>
        </p:nvSpPr>
        <p:spPr>
          <a:ln/>
        </p:spPr>
        <p:txBody>
          <a:bodyPr/>
          <a:lstStyle>
            <a:lvl1pPr>
              <a:defRPr/>
            </a:lvl1pPr>
          </a:lstStyle>
          <a:p>
            <a:fld id="{DE38E495-EEC7-497E-BDD6-4020DDF554E1}" type="slidenum">
              <a:rPr lang="nb-NO" altLang="nb-NO"/>
              <a:pPr/>
              <a:t>‹#›</a:t>
            </a:fld>
            <a:endParaRPr lang="nb-NO" altLang="nb-NO"/>
          </a:p>
        </p:txBody>
      </p:sp>
    </p:spTree>
    <p:extLst>
      <p:ext uri="{BB962C8B-B14F-4D97-AF65-F5344CB8AC3E}">
        <p14:creationId xmlns:p14="http://schemas.microsoft.com/office/powerpoint/2010/main" val="4010446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Rectangle 5">
            <a:extLst>
              <a:ext uri="{FF2B5EF4-FFF2-40B4-BE49-F238E27FC236}">
                <a16:creationId xmlns:a16="http://schemas.microsoft.com/office/drawing/2014/main" id="{80D983DD-A166-45B3-9D47-D8F3EB9D5FC2}"/>
              </a:ext>
            </a:extLst>
          </p:cNvPr>
          <p:cNvSpPr>
            <a:spLocks noGrp="1" noChangeArrowheads="1"/>
          </p:cNvSpPr>
          <p:nvPr>
            <p:ph type="ftr" sz="quarter" idx="10"/>
          </p:nvPr>
        </p:nvSpPr>
        <p:spPr>
          <a:ln/>
        </p:spPr>
        <p:txBody>
          <a:bodyPr/>
          <a:lstStyle>
            <a:lvl1pPr>
              <a:defRPr/>
            </a:lvl1pPr>
          </a:lstStyle>
          <a:p>
            <a:pPr>
              <a:defRPr/>
            </a:pPr>
            <a:endParaRPr lang="nb-NO" altLang="nb-NO"/>
          </a:p>
        </p:txBody>
      </p:sp>
      <p:sp>
        <p:nvSpPr>
          <p:cNvPr id="4" name="Rectangle 6">
            <a:extLst>
              <a:ext uri="{FF2B5EF4-FFF2-40B4-BE49-F238E27FC236}">
                <a16:creationId xmlns:a16="http://schemas.microsoft.com/office/drawing/2014/main" id="{DBBAAF63-39FC-4F32-9CF7-ADC58CF2EF08}"/>
              </a:ext>
            </a:extLst>
          </p:cNvPr>
          <p:cNvSpPr>
            <a:spLocks noGrp="1" noChangeArrowheads="1"/>
          </p:cNvSpPr>
          <p:nvPr>
            <p:ph type="sldNum" sz="quarter" idx="11"/>
          </p:nvPr>
        </p:nvSpPr>
        <p:spPr>
          <a:ln/>
        </p:spPr>
        <p:txBody>
          <a:bodyPr/>
          <a:lstStyle>
            <a:lvl1pPr>
              <a:defRPr/>
            </a:lvl1pPr>
          </a:lstStyle>
          <a:p>
            <a:fld id="{3443405E-07A0-4187-8D82-3176EC8274C9}" type="slidenum">
              <a:rPr lang="nb-NO" altLang="nb-NO"/>
              <a:pPr/>
              <a:t>‹#›</a:t>
            </a:fld>
            <a:endParaRPr lang="nb-NO" altLang="nb-NO"/>
          </a:p>
        </p:txBody>
      </p:sp>
    </p:spTree>
    <p:extLst>
      <p:ext uri="{BB962C8B-B14F-4D97-AF65-F5344CB8AC3E}">
        <p14:creationId xmlns:p14="http://schemas.microsoft.com/office/powerpoint/2010/main" val="31306708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914400" y="2130426"/>
            <a:ext cx="10363200" cy="1470025"/>
          </a:xfrm>
        </p:spPr>
        <p:txBody>
          <a:bodyPr/>
          <a:lstStyle/>
          <a:p>
            <a:r>
              <a:rPr lang="nb-NO"/>
              <a:t>Klikk for å redigere tittelstil</a:t>
            </a:r>
          </a:p>
        </p:txBody>
      </p:sp>
      <p:sp>
        <p:nvSpPr>
          <p:cNvPr id="3" name="Undertit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b-NO"/>
              <a:t>Klikk for å redigere undertittelstil i malen</a:t>
            </a:r>
          </a:p>
        </p:txBody>
      </p:sp>
      <p:sp>
        <p:nvSpPr>
          <p:cNvPr id="4" name="Rectangle 5"/>
          <p:cNvSpPr>
            <a:spLocks noGrp="1" noChangeArrowheads="1"/>
          </p:cNvSpPr>
          <p:nvPr>
            <p:ph type="ftr" sz="quarter" idx="10"/>
          </p:nvPr>
        </p:nvSpPr>
        <p:spPr>
          <a:ln/>
        </p:spPr>
        <p:txBody>
          <a:bodyPr/>
          <a:lstStyle>
            <a:lvl1pPr>
              <a:defRPr/>
            </a:lvl1pPr>
          </a:lstStyle>
          <a:p>
            <a:pPr>
              <a:defRPr/>
            </a:pPr>
            <a:endParaRPr lang="nb-NO" altLang="nb-NO"/>
          </a:p>
        </p:txBody>
      </p:sp>
      <p:sp>
        <p:nvSpPr>
          <p:cNvPr id="5" name="Rectangle 6"/>
          <p:cNvSpPr>
            <a:spLocks noGrp="1" noChangeArrowheads="1"/>
          </p:cNvSpPr>
          <p:nvPr>
            <p:ph type="sldNum" sz="quarter" idx="11"/>
          </p:nvPr>
        </p:nvSpPr>
        <p:spPr>
          <a:ln/>
        </p:spPr>
        <p:txBody>
          <a:bodyPr/>
          <a:lstStyle>
            <a:lvl1pPr>
              <a:defRPr/>
            </a:lvl1pPr>
          </a:lstStyle>
          <a:p>
            <a:fld id="{924E250B-DC8F-4B8A-AD9C-35EB5C32F308}" type="slidenum">
              <a:rPr lang="nb-NO" altLang="nb-NO"/>
              <a:pPr/>
              <a:t>‹#›</a:t>
            </a:fld>
            <a:endParaRPr lang="nb-NO" altLang="nb-NO"/>
          </a:p>
        </p:txBody>
      </p:sp>
    </p:spTree>
    <p:extLst>
      <p:ext uri="{BB962C8B-B14F-4D97-AF65-F5344CB8AC3E}">
        <p14:creationId xmlns:p14="http://schemas.microsoft.com/office/powerpoint/2010/main" val="5539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lvl1pPr>
              <a:lnSpc>
                <a:spcPct val="90000"/>
              </a:lnSpc>
              <a:spcBef>
                <a:spcPct val="20000"/>
              </a:spcBef>
              <a:buFontTx/>
              <a:buBlip>
                <a:blip r:embed="rId2"/>
              </a:buBlip>
              <a:defRPr sz="3200"/>
            </a:lvl1pPr>
          </a:lstStyle>
          <a:p>
            <a:pPr lvl="0"/>
            <a:r>
              <a:rPr lang="nb-NO" altLang="nb-NO"/>
              <a:t>Klikk for å redigere tekststiler i malen</a:t>
            </a:r>
          </a:p>
          <a:p>
            <a:pPr lvl="1"/>
            <a:r>
              <a:rPr lang="nb-NO" altLang="nb-NO"/>
              <a:t>Andre nivå</a:t>
            </a:r>
          </a:p>
          <a:p>
            <a:pPr lvl="2"/>
            <a:r>
              <a:rPr lang="nb-NO" altLang="nb-NO"/>
              <a:t>Tredje nivå</a:t>
            </a:r>
          </a:p>
          <a:p>
            <a:pPr lvl="3"/>
            <a:r>
              <a:rPr lang="nb-NO" altLang="nb-NO"/>
              <a:t>Fjerde nivå</a:t>
            </a:r>
          </a:p>
          <a:p>
            <a:pPr lvl="4"/>
            <a:r>
              <a:rPr lang="nb-NO" altLang="nb-NO"/>
              <a:t>Femte nivå</a:t>
            </a:r>
            <a:endParaRPr lang="nb-NO" dirty="0"/>
          </a:p>
        </p:txBody>
      </p:sp>
      <p:sp>
        <p:nvSpPr>
          <p:cNvPr id="4" name="Rectangle 5"/>
          <p:cNvSpPr>
            <a:spLocks noGrp="1" noChangeArrowheads="1"/>
          </p:cNvSpPr>
          <p:nvPr>
            <p:ph type="ftr" sz="quarter" idx="10"/>
          </p:nvPr>
        </p:nvSpPr>
        <p:spPr/>
        <p:txBody>
          <a:bodyPr/>
          <a:lstStyle>
            <a:lvl1pPr>
              <a:defRPr/>
            </a:lvl1pPr>
          </a:lstStyle>
          <a:p>
            <a:pPr>
              <a:defRPr/>
            </a:pPr>
            <a:endParaRPr lang="nb-NO" altLang="nb-NO"/>
          </a:p>
        </p:txBody>
      </p:sp>
    </p:spTree>
    <p:extLst>
      <p:ext uri="{BB962C8B-B14F-4D97-AF65-F5344CB8AC3E}">
        <p14:creationId xmlns:p14="http://schemas.microsoft.com/office/powerpoint/2010/main" val="13397546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63084" y="4406901"/>
            <a:ext cx="10363200" cy="1362075"/>
          </a:xfr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a:t>Klikk for å redigere tekststiler i malen</a:t>
            </a:r>
          </a:p>
        </p:txBody>
      </p:sp>
      <p:sp>
        <p:nvSpPr>
          <p:cNvPr id="4" name="Rectangle 5"/>
          <p:cNvSpPr>
            <a:spLocks noGrp="1" noChangeArrowheads="1"/>
          </p:cNvSpPr>
          <p:nvPr>
            <p:ph type="ftr" sz="quarter" idx="10"/>
          </p:nvPr>
        </p:nvSpPr>
        <p:spPr>
          <a:ln/>
        </p:spPr>
        <p:txBody>
          <a:bodyPr/>
          <a:lstStyle>
            <a:lvl1pPr>
              <a:defRPr/>
            </a:lvl1pPr>
          </a:lstStyle>
          <a:p>
            <a:pPr>
              <a:defRPr/>
            </a:pPr>
            <a:endParaRPr lang="nb-NO" altLang="nb-NO"/>
          </a:p>
        </p:txBody>
      </p:sp>
      <p:sp>
        <p:nvSpPr>
          <p:cNvPr id="5" name="Rectangle 6"/>
          <p:cNvSpPr>
            <a:spLocks noGrp="1" noChangeArrowheads="1"/>
          </p:cNvSpPr>
          <p:nvPr>
            <p:ph type="sldNum" sz="quarter" idx="11"/>
          </p:nvPr>
        </p:nvSpPr>
        <p:spPr>
          <a:ln/>
        </p:spPr>
        <p:txBody>
          <a:bodyPr/>
          <a:lstStyle>
            <a:lvl1pPr>
              <a:defRPr/>
            </a:lvl1pPr>
          </a:lstStyle>
          <a:p>
            <a:fld id="{5B1B5A33-5454-41D7-85C1-724B0F548D99}" type="slidenum">
              <a:rPr lang="nb-NO" altLang="nb-NO"/>
              <a:pPr/>
              <a:t>‹#›</a:t>
            </a:fld>
            <a:endParaRPr lang="nb-NO" altLang="nb-NO"/>
          </a:p>
        </p:txBody>
      </p:sp>
    </p:spTree>
    <p:extLst>
      <p:ext uri="{BB962C8B-B14F-4D97-AF65-F5344CB8AC3E}">
        <p14:creationId xmlns:p14="http://schemas.microsoft.com/office/powerpoint/2010/main" val="1839976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2256367" y="1981200"/>
            <a:ext cx="4648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7107767" y="1981200"/>
            <a:ext cx="465031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Rectangle 5"/>
          <p:cNvSpPr>
            <a:spLocks noGrp="1" noChangeArrowheads="1"/>
          </p:cNvSpPr>
          <p:nvPr>
            <p:ph type="ftr" sz="quarter" idx="10"/>
          </p:nvPr>
        </p:nvSpPr>
        <p:spPr>
          <a:ln/>
        </p:spPr>
        <p:txBody>
          <a:bodyPr/>
          <a:lstStyle>
            <a:lvl1pPr>
              <a:defRPr/>
            </a:lvl1pPr>
          </a:lstStyle>
          <a:p>
            <a:pPr>
              <a:defRPr/>
            </a:pPr>
            <a:endParaRPr lang="nb-NO" altLang="nb-NO"/>
          </a:p>
        </p:txBody>
      </p:sp>
      <p:sp>
        <p:nvSpPr>
          <p:cNvPr id="6" name="Rectangle 6"/>
          <p:cNvSpPr>
            <a:spLocks noGrp="1" noChangeArrowheads="1"/>
          </p:cNvSpPr>
          <p:nvPr>
            <p:ph type="sldNum" sz="quarter" idx="11"/>
          </p:nvPr>
        </p:nvSpPr>
        <p:spPr>
          <a:ln/>
        </p:spPr>
        <p:txBody>
          <a:bodyPr/>
          <a:lstStyle>
            <a:lvl1pPr>
              <a:defRPr/>
            </a:lvl1pPr>
          </a:lstStyle>
          <a:p>
            <a:fld id="{E84B4A81-06DC-4519-8584-A3DD781512E2}" type="slidenum">
              <a:rPr lang="nb-NO" altLang="nb-NO"/>
              <a:pPr/>
              <a:t>‹#›</a:t>
            </a:fld>
            <a:endParaRPr lang="nb-NO" altLang="nb-NO"/>
          </a:p>
        </p:txBody>
      </p:sp>
    </p:spTree>
    <p:extLst>
      <p:ext uri="{BB962C8B-B14F-4D97-AF65-F5344CB8AC3E}">
        <p14:creationId xmlns:p14="http://schemas.microsoft.com/office/powerpoint/2010/main" val="35011484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609600" y="274638"/>
            <a:ext cx="10972800" cy="1143000"/>
          </a:xfrm>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Rectangle 5"/>
          <p:cNvSpPr>
            <a:spLocks noGrp="1" noChangeArrowheads="1"/>
          </p:cNvSpPr>
          <p:nvPr>
            <p:ph type="ftr" sz="quarter" idx="10"/>
          </p:nvPr>
        </p:nvSpPr>
        <p:spPr>
          <a:ln/>
        </p:spPr>
        <p:txBody>
          <a:bodyPr/>
          <a:lstStyle>
            <a:lvl1pPr>
              <a:defRPr/>
            </a:lvl1pPr>
          </a:lstStyle>
          <a:p>
            <a:pPr>
              <a:defRPr/>
            </a:pPr>
            <a:endParaRPr lang="nb-NO" altLang="nb-NO"/>
          </a:p>
        </p:txBody>
      </p:sp>
      <p:sp>
        <p:nvSpPr>
          <p:cNvPr id="8" name="Rectangle 6"/>
          <p:cNvSpPr>
            <a:spLocks noGrp="1" noChangeArrowheads="1"/>
          </p:cNvSpPr>
          <p:nvPr>
            <p:ph type="sldNum" sz="quarter" idx="11"/>
          </p:nvPr>
        </p:nvSpPr>
        <p:spPr>
          <a:ln/>
        </p:spPr>
        <p:txBody>
          <a:bodyPr/>
          <a:lstStyle>
            <a:lvl1pPr>
              <a:defRPr/>
            </a:lvl1pPr>
          </a:lstStyle>
          <a:p>
            <a:fld id="{549660F9-CD46-4C7D-8481-404F2475FFD0}" type="slidenum">
              <a:rPr lang="nb-NO" altLang="nb-NO"/>
              <a:pPr/>
              <a:t>‹#›</a:t>
            </a:fld>
            <a:endParaRPr lang="nb-NO" altLang="nb-NO"/>
          </a:p>
        </p:txBody>
      </p:sp>
    </p:spTree>
    <p:extLst>
      <p:ext uri="{BB962C8B-B14F-4D97-AF65-F5344CB8AC3E}">
        <p14:creationId xmlns:p14="http://schemas.microsoft.com/office/powerpoint/2010/main" val="11659016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Rectangle 5"/>
          <p:cNvSpPr>
            <a:spLocks noGrp="1" noChangeArrowheads="1"/>
          </p:cNvSpPr>
          <p:nvPr>
            <p:ph type="ftr" sz="quarter" idx="10"/>
          </p:nvPr>
        </p:nvSpPr>
        <p:spPr>
          <a:ln/>
        </p:spPr>
        <p:txBody>
          <a:bodyPr/>
          <a:lstStyle>
            <a:lvl1pPr>
              <a:defRPr/>
            </a:lvl1pPr>
          </a:lstStyle>
          <a:p>
            <a:pPr>
              <a:defRPr/>
            </a:pPr>
            <a:endParaRPr lang="nb-NO" altLang="nb-NO"/>
          </a:p>
        </p:txBody>
      </p:sp>
      <p:sp>
        <p:nvSpPr>
          <p:cNvPr id="4" name="Rectangle 6"/>
          <p:cNvSpPr>
            <a:spLocks noGrp="1" noChangeArrowheads="1"/>
          </p:cNvSpPr>
          <p:nvPr>
            <p:ph type="sldNum" sz="quarter" idx="11"/>
          </p:nvPr>
        </p:nvSpPr>
        <p:spPr>
          <a:ln/>
        </p:spPr>
        <p:txBody>
          <a:bodyPr/>
          <a:lstStyle>
            <a:lvl1pPr>
              <a:defRPr/>
            </a:lvl1pPr>
          </a:lstStyle>
          <a:p>
            <a:fld id="{C14C72B9-6C2A-4119-9EAA-3C3A745DB1F7}" type="slidenum">
              <a:rPr lang="nb-NO" altLang="nb-NO"/>
              <a:pPr/>
              <a:t>‹#›</a:t>
            </a:fld>
            <a:endParaRPr lang="nb-NO" altLang="nb-NO"/>
          </a:p>
        </p:txBody>
      </p:sp>
    </p:spTree>
    <p:extLst>
      <p:ext uri="{BB962C8B-B14F-4D97-AF65-F5344CB8AC3E}">
        <p14:creationId xmlns:p14="http://schemas.microsoft.com/office/powerpoint/2010/main" val="23486061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21754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1" y="273050"/>
            <a:ext cx="4011084" cy="1162050"/>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Rectangle 5"/>
          <p:cNvSpPr>
            <a:spLocks noGrp="1" noChangeArrowheads="1"/>
          </p:cNvSpPr>
          <p:nvPr>
            <p:ph type="ftr" sz="quarter" idx="10"/>
          </p:nvPr>
        </p:nvSpPr>
        <p:spPr>
          <a:ln/>
        </p:spPr>
        <p:txBody>
          <a:bodyPr/>
          <a:lstStyle>
            <a:lvl1pPr>
              <a:defRPr/>
            </a:lvl1pPr>
          </a:lstStyle>
          <a:p>
            <a:pPr>
              <a:defRPr/>
            </a:pPr>
            <a:endParaRPr lang="nb-NO" altLang="nb-NO"/>
          </a:p>
        </p:txBody>
      </p:sp>
      <p:sp>
        <p:nvSpPr>
          <p:cNvPr id="6" name="Rectangle 6"/>
          <p:cNvSpPr>
            <a:spLocks noGrp="1" noChangeArrowheads="1"/>
          </p:cNvSpPr>
          <p:nvPr>
            <p:ph type="sldNum" sz="quarter" idx="11"/>
          </p:nvPr>
        </p:nvSpPr>
        <p:spPr>
          <a:ln/>
        </p:spPr>
        <p:txBody>
          <a:bodyPr/>
          <a:lstStyle>
            <a:lvl1pPr>
              <a:defRPr/>
            </a:lvl1pPr>
          </a:lstStyle>
          <a:p>
            <a:fld id="{23A8497C-132C-4332-B0CB-8FE2D5B39C27}" type="slidenum">
              <a:rPr lang="nb-NO" altLang="nb-NO"/>
              <a:pPr/>
              <a:t>‹#›</a:t>
            </a:fld>
            <a:endParaRPr lang="nb-NO" altLang="nb-NO"/>
          </a:p>
        </p:txBody>
      </p:sp>
    </p:spTree>
    <p:extLst>
      <p:ext uri="{BB962C8B-B14F-4D97-AF65-F5344CB8AC3E}">
        <p14:creationId xmlns:p14="http://schemas.microsoft.com/office/powerpoint/2010/main" val="30395573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8"/>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b-NO" noProof="0"/>
          </a:p>
        </p:txBody>
      </p:sp>
      <p:sp>
        <p:nvSpPr>
          <p:cNvPr id="4" name="Plassholder f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Rectangle 5"/>
          <p:cNvSpPr>
            <a:spLocks noGrp="1" noChangeArrowheads="1"/>
          </p:cNvSpPr>
          <p:nvPr>
            <p:ph type="ftr" sz="quarter" idx="10"/>
          </p:nvPr>
        </p:nvSpPr>
        <p:spPr>
          <a:ln/>
        </p:spPr>
        <p:txBody>
          <a:bodyPr/>
          <a:lstStyle>
            <a:lvl1pPr>
              <a:defRPr/>
            </a:lvl1pPr>
          </a:lstStyle>
          <a:p>
            <a:pPr>
              <a:defRPr/>
            </a:pPr>
            <a:endParaRPr lang="nb-NO" altLang="nb-NO"/>
          </a:p>
        </p:txBody>
      </p:sp>
      <p:sp>
        <p:nvSpPr>
          <p:cNvPr id="6" name="Rectangle 6"/>
          <p:cNvSpPr>
            <a:spLocks noGrp="1" noChangeArrowheads="1"/>
          </p:cNvSpPr>
          <p:nvPr>
            <p:ph type="sldNum" sz="quarter" idx="11"/>
          </p:nvPr>
        </p:nvSpPr>
        <p:spPr>
          <a:ln/>
        </p:spPr>
        <p:txBody>
          <a:bodyPr/>
          <a:lstStyle>
            <a:lvl1pPr>
              <a:defRPr/>
            </a:lvl1pPr>
          </a:lstStyle>
          <a:p>
            <a:fld id="{3DD67A2C-6634-486A-839D-484C2F83C1CB}" type="slidenum">
              <a:rPr lang="nb-NO" altLang="nb-NO"/>
              <a:pPr/>
              <a:t>‹#›</a:t>
            </a:fld>
            <a:endParaRPr lang="nb-NO" altLang="nb-NO"/>
          </a:p>
        </p:txBody>
      </p:sp>
    </p:spTree>
    <p:extLst>
      <p:ext uri="{BB962C8B-B14F-4D97-AF65-F5344CB8AC3E}">
        <p14:creationId xmlns:p14="http://schemas.microsoft.com/office/powerpoint/2010/main" val="35021966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Rectangle 5"/>
          <p:cNvSpPr>
            <a:spLocks noGrp="1" noChangeArrowheads="1"/>
          </p:cNvSpPr>
          <p:nvPr>
            <p:ph type="ftr" sz="quarter" idx="10"/>
          </p:nvPr>
        </p:nvSpPr>
        <p:spPr>
          <a:ln/>
        </p:spPr>
        <p:txBody>
          <a:bodyPr/>
          <a:lstStyle>
            <a:lvl1pPr>
              <a:defRPr/>
            </a:lvl1pPr>
          </a:lstStyle>
          <a:p>
            <a:pPr>
              <a:defRPr/>
            </a:pPr>
            <a:endParaRPr lang="nb-NO" altLang="nb-NO"/>
          </a:p>
        </p:txBody>
      </p:sp>
      <p:sp>
        <p:nvSpPr>
          <p:cNvPr id="5" name="Rectangle 6"/>
          <p:cNvSpPr>
            <a:spLocks noGrp="1" noChangeArrowheads="1"/>
          </p:cNvSpPr>
          <p:nvPr>
            <p:ph type="sldNum" sz="quarter" idx="11"/>
          </p:nvPr>
        </p:nvSpPr>
        <p:spPr>
          <a:ln/>
        </p:spPr>
        <p:txBody>
          <a:bodyPr/>
          <a:lstStyle>
            <a:lvl1pPr>
              <a:defRPr/>
            </a:lvl1pPr>
          </a:lstStyle>
          <a:p>
            <a:fld id="{01C7A326-E7B9-4D5A-9394-C87533810A60}" type="slidenum">
              <a:rPr lang="nb-NO" altLang="nb-NO"/>
              <a:pPr/>
              <a:t>‹#›</a:t>
            </a:fld>
            <a:endParaRPr lang="nb-NO" altLang="nb-NO"/>
          </a:p>
        </p:txBody>
      </p:sp>
    </p:spTree>
    <p:extLst>
      <p:ext uri="{BB962C8B-B14F-4D97-AF65-F5344CB8AC3E}">
        <p14:creationId xmlns:p14="http://schemas.microsoft.com/office/powerpoint/2010/main" val="1531499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814647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9383185" y="609600"/>
            <a:ext cx="2374900" cy="5486400"/>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2256368" y="609600"/>
            <a:ext cx="6923617" cy="5486400"/>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Rectangle 5"/>
          <p:cNvSpPr>
            <a:spLocks noGrp="1" noChangeArrowheads="1"/>
          </p:cNvSpPr>
          <p:nvPr>
            <p:ph type="ftr" sz="quarter" idx="10"/>
          </p:nvPr>
        </p:nvSpPr>
        <p:spPr>
          <a:ln/>
        </p:spPr>
        <p:txBody>
          <a:bodyPr/>
          <a:lstStyle>
            <a:lvl1pPr>
              <a:defRPr/>
            </a:lvl1pPr>
          </a:lstStyle>
          <a:p>
            <a:pPr>
              <a:defRPr/>
            </a:pPr>
            <a:endParaRPr lang="nb-NO" altLang="nb-NO"/>
          </a:p>
        </p:txBody>
      </p:sp>
      <p:sp>
        <p:nvSpPr>
          <p:cNvPr id="5" name="Rectangle 6"/>
          <p:cNvSpPr>
            <a:spLocks noGrp="1" noChangeArrowheads="1"/>
          </p:cNvSpPr>
          <p:nvPr>
            <p:ph type="sldNum" sz="quarter" idx="11"/>
          </p:nvPr>
        </p:nvSpPr>
        <p:spPr>
          <a:ln/>
        </p:spPr>
        <p:txBody>
          <a:bodyPr/>
          <a:lstStyle>
            <a:lvl1pPr>
              <a:defRPr/>
            </a:lvl1pPr>
          </a:lstStyle>
          <a:p>
            <a:fld id="{4692C499-2EF7-449A-8A76-A9B406BE279D}" type="slidenum">
              <a:rPr lang="nb-NO" altLang="nb-NO"/>
              <a:pPr/>
              <a:t>‹#›</a:t>
            </a:fld>
            <a:endParaRPr lang="nb-NO" altLang="nb-NO"/>
          </a:p>
        </p:txBody>
      </p:sp>
    </p:spTree>
    <p:extLst>
      <p:ext uri="{BB962C8B-B14F-4D97-AF65-F5344CB8AC3E}">
        <p14:creationId xmlns:p14="http://schemas.microsoft.com/office/powerpoint/2010/main" val="100941871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914400" y="2130432"/>
            <a:ext cx="10363200" cy="1470025"/>
          </a:xfrm>
          <a:prstGeom prst="rect">
            <a:avLst/>
          </a:prstGeom>
        </p:spPr>
        <p:txBody>
          <a:bodyPr/>
          <a:lstStyle/>
          <a:p>
            <a:r>
              <a:rPr lang="nb-NO"/>
              <a:t>Klikk for å redigere tittelstil</a:t>
            </a:r>
          </a:p>
        </p:txBody>
      </p:sp>
      <p:sp>
        <p:nvSpPr>
          <p:cNvPr id="3" name="Undertittel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b-NO"/>
              <a:t>Klikk for å redigere undertittelstil i malen</a:t>
            </a:r>
          </a:p>
        </p:txBody>
      </p:sp>
      <p:sp>
        <p:nvSpPr>
          <p:cNvPr id="4" name="Rectangle 5">
            <a:extLst>
              <a:ext uri="{FF2B5EF4-FFF2-40B4-BE49-F238E27FC236}">
                <a16:creationId xmlns:a16="http://schemas.microsoft.com/office/drawing/2014/main" id="{629E58FD-95B6-4ACE-94CD-CC63918BE472}"/>
              </a:ext>
            </a:extLst>
          </p:cNvPr>
          <p:cNvSpPr>
            <a:spLocks noGrp="1" noChangeArrowheads="1"/>
          </p:cNvSpPr>
          <p:nvPr>
            <p:ph type="ftr" sz="quarter" idx="10"/>
          </p:nvPr>
        </p:nvSpPr>
        <p:spPr>
          <a:xfrm>
            <a:off x="4165600" y="6245225"/>
            <a:ext cx="3860800" cy="476250"/>
          </a:xfrm>
          <a:prstGeom prst="rect">
            <a:avLst/>
          </a:prstGeom>
        </p:spPr>
        <p:txBody>
          <a:bodyPr/>
          <a:lstStyle>
            <a:lvl1pPr>
              <a:defRPr/>
            </a:lvl1pPr>
          </a:lstStyle>
          <a:p>
            <a:pPr>
              <a:defRPr/>
            </a:pPr>
            <a:endParaRPr lang="nb-NO" altLang="nb-NO"/>
          </a:p>
        </p:txBody>
      </p:sp>
      <p:sp>
        <p:nvSpPr>
          <p:cNvPr id="5" name="Rectangle 6">
            <a:extLst>
              <a:ext uri="{FF2B5EF4-FFF2-40B4-BE49-F238E27FC236}">
                <a16:creationId xmlns:a16="http://schemas.microsoft.com/office/drawing/2014/main" id="{895A0109-DFB8-4051-86C7-E5C87A4EF3AF}"/>
              </a:ext>
            </a:extLst>
          </p:cNvPr>
          <p:cNvSpPr>
            <a:spLocks noGrp="1" noChangeArrowheads="1"/>
          </p:cNvSpPr>
          <p:nvPr>
            <p:ph type="sldNum" sz="quarter" idx="11"/>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085A1B1A-B430-4D89-A62E-9FE625A62E3B}" type="slidenum">
              <a:rPr lang="nb-NO" altLang="nb-NO"/>
              <a:pPr/>
              <a:t>‹#›</a:t>
            </a:fld>
            <a:endParaRPr lang="nb-NO" altLang="nb-NO"/>
          </a:p>
        </p:txBody>
      </p:sp>
    </p:spTree>
    <p:extLst>
      <p:ext uri="{BB962C8B-B14F-4D97-AF65-F5344CB8AC3E}">
        <p14:creationId xmlns:p14="http://schemas.microsoft.com/office/powerpoint/2010/main" val="421440467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2255838" y="609600"/>
            <a:ext cx="9502775" cy="1143000"/>
          </a:xfrm>
          <a:prstGeom prst="rect">
            <a:avLst/>
          </a:prstGeom>
        </p:spPr>
        <p:txBody>
          <a:bodyPr/>
          <a:lstStyle/>
          <a:p>
            <a:r>
              <a:rPr lang="nb-NO"/>
              <a:t>Klikk for å redigere tittelstil</a:t>
            </a:r>
          </a:p>
        </p:txBody>
      </p:sp>
      <p:sp>
        <p:nvSpPr>
          <p:cNvPr id="3" name="Plassholder for innhold 2"/>
          <p:cNvSpPr>
            <a:spLocks noGrp="1"/>
          </p:cNvSpPr>
          <p:nvPr>
            <p:ph idx="1"/>
          </p:nvPr>
        </p:nvSpPr>
        <p:spPr>
          <a:xfrm>
            <a:off x="2255838" y="1981200"/>
            <a:ext cx="9502775" cy="4114800"/>
          </a:xfrm>
          <a:prstGeom prst="rect">
            <a:avLst/>
          </a:prstGeom>
        </p:spPr>
        <p:txBody>
          <a:bodyPr/>
          <a:lstStyle>
            <a:lvl1pPr>
              <a:lnSpc>
                <a:spcPct val="90000"/>
              </a:lnSpc>
              <a:spcBef>
                <a:spcPct val="20000"/>
              </a:spcBef>
              <a:buFontTx/>
              <a:buBlip>
                <a:blip r:embed="rId2"/>
              </a:buBlip>
              <a:defRPr sz="3200"/>
            </a:lvl1pPr>
          </a:lstStyle>
          <a:p>
            <a:pPr lvl="0"/>
            <a:r>
              <a:rPr lang="nb-NO" altLang="nb-NO"/>
              <a:t>Klikk for å redigere tekststiler i malen</a:t>
            </a:r>
          </a:p>
          <a:p>
            <a:pPr lvl="1"/>
            <a:r>
              <a:rPr lang="nb-NO" altLang="nb-NO"/>
              <a:t>Andre nivå</a:t>
            </a:r>
          </a:p>
          <a:p>
            <a:pPr lvl="2"/>
            <a:r>
              <a:rPr lang="nb-NO" altLang="nb-NO"/>
              <a:t>Tredje nivå</a:t>
            </a:r>
          </a:p>
          <a:p>
            <a:pPr lvl="3"/>
            <a:r>
              <a:rPr lang="nb-NO" altLang="nb-NO"/>
              <a:t>Fjerde nivå</a:t>
            </a:r>
          </a:p>
          <a:p>
            <a:pPr lvl="4"/>
            <a:r>
              <a:rPr lang="nb-NO" altLang="nb-NO"/>
              <a:t>Femte nivå</a:t>
            </a:r>
            <a:endParaRPr lang="nb-NO" dirty="0"/>
          </a:p>
        </p:txBody>
      </p:sp>
      <p:sp>
        <p:nvSpPr>
          <p:cNvPr id="4" name="Rectangle 5">
            <a:extLst>
              <a:ext uri="{FF2B5EF4-FFF2-40B4-BE49-F238E27FC236}">
                <a16:creationId xmlns:a16="http://schemas.microsoft.com/office/drawing/2014/main" id="{0B21D47D-2ECE-4CFE-978F-5489BD0326C0}"/>
              </a:ext>
            </a:extLst>
          </p:cNvPr>
          <p:cNvSpPr>
            <a:spLocks noGrp="1" noChangeArrowheads="1"/>
          </p:cNvSpPr>
          <p:nvPr>
            <p:ph type="ftr" sz="quarter" idx="10"/>
          </p:nvPr>
        </p:nvSpPr>
        <p:spPr>
          <a:xfrm>
            <a:off x="4165600" y="6245225"/>
            <a:ext cx="3860800" cy="476250"/>
          </a:xfrm>
          <a:prstGeom prst="rect">
            <a:avLst/>
          </a:prstGeom>
        </p:spPr>
        <p:txBody>
          <a:bodyPr/>
          <a:lstStyle>
            <a:lvl1pPr>
              <a:defRPr/>
            </a:lvl1pPr>
          </a:lstStyle>
          <a:p>
            <a:pPr>
              <a:defRPr/>
            </a:pPr>
            <a:endParaRPr lang="nb-NO" altLang="nb-NO"/>
          </a:p>
        </p:txBody>
      </p:sp>
    </p:spTree>
    <p:extLst>
      <p:ext uri="{BB962C8B-B14F-4D97-AF65-F5344CB8AC3E}">
        <p14:creationId xmlns:p14="http://schemas.microsoft.com/office/powerpoint/2010/main" val="18103090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63084" y="4406907"/>
            <a:ext cx="10363200" cy="1362075"/>
          </a:xfrm>
          <a:prstGeom prst="rect">
            <a:avLst/>
          </a:prstGeo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a:t>Klikk for å redigere tekststiler i malen</a:t>
            </a:r>
          </a:p>
        </p:txBody>
      </p:sp>
      <p:sp>
        <p:nvSpPr>
          <p:cNvPr id="4" name="Rectangle 5">
            <a:extLst>
              <a:ext uri="{FF2B5EF4-FFF2-40B4-BE49-F238E27FC236}">
                <a16:creationId xmlns:a16="http://schemas.microsoft.com/office/drawing/2014/main" id="{7D135C05-E188-4D19-89E8-05655B4A14EB}"/>
              </a:ext>
            </a:extLst>
          </p:cNvPr>
          <p:cNvSpPr>
            <a:spLocks noGrp="1" noChangeArrowheads="1"/>
          </p:cNvSpPr>
          <p:nvPr>
            <p:ph type="ftr" sz="quarter" idx="10"/>
          </p:nvPr>
        </p:nvSpPr>
        <p:spPr>
          <a:xfrm>
            <a:off x="4165600" y="6245225"/>
            <a:ext cx="3860800" cy="476250"/>
          </a:xfrm>
          <a:prstGeom prst="rect">
            <a:avLst/>
          </a:prstGeom>
        </p:spPr>
        <p:txBody>
          <a:bodyPr/>
          <a:lstStyle>
            <a:lvl1pPr>
              <a:defRPr/>
            </a:lvl1pPr>
          </a:lstStyle>
          <a:p>
            <a:pPr>
              <a:defRPr/>
            </a:pPr>
            <a:endParaRPr lang="nb-NO" altLang="nb-NO"/>
          </a:p>
        </p:txBody>
      </p:sp>
      <p:sp>
        <p:nvSpPr>
          <p:cNvPr id="5" name="Rectangle 6">
            <a:extLst>
              <a:ext uri="{FF2B5EF4-FFF2-40B4-BE49-F238E27FC236}">
                <a16:creationId xmlns:a16="http://schemas.microsoft.com/office/drawing/2014/main" id="{190B37F4-1246-4196-A293-91F64EAD312C}"/>
              </a:ext>
            </a:extLst>
          </p:cNvPr>
          <p:cNvSpPr>
            <a:spLocks noGrp="1" noChangeArrowheads="1"/>
          </p:cNvSpPr>
          <p:nvPr>
            <p:ph type="sldNum" sz="quarter" idx="11"/>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36083530-2582-46C7-B4EC-EDDB5BF05761}" type="slidenum">
              <a:rPr lang="nb-NO" altLang="nb-NO"/>
              <a:pPr/>
              <a:t>‹#›</a:t>
            </a:fld>
            <a:endParaRPr lang="nb-NO" altLang="nb-NO"/>
          </a:p>
        </p:txBody>
      </p:sp>
    </p:spTree>
    <p:extLst>
      <p:ext uri="{BB962C8B-B14F-4D97-AF65-F5344CB8AC3E}">
        <p14:creationId xmlns:p14="http://schemas.microsoft.com/office/powerpoint/2010/main" val="199967376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2255838" y="609600"/>
            <a:ext cx="9502775" cy="1143000"/>
          </a:xfrm>
          <a:prstGeom prst="rect">
            <a:avLst/>
          </a:prstGeom>
        </p:spPr>
        <p:txBody>
          <a:bodyPr/>
          <a:lstStyle/>
          <a:p>
            <a:r>
              <a:rPr lang="nb-NO"/>
              <a:t>Klikk for å redigere tittelstil</a:t>
            </a:r>
          </a:p>
        </p:txBody>
      </p:sp>
      <p:sp>
        <p:nvSpPr>
          <p:cNvPr id="3" name="Plassholder for innhold 2"/>
          <p:cNvSpPr>
            <a:spLocks noGrp="1"/>
          </p:cNvSpPr>
          <p:nvPr>
            <p:ph sz="half" idx="1"/>
          </p:nvPr>
        </p:nvSpPr>
        <p:spPr>
          <a:xfrm>
            <a:off x="2256367" y="1981200"/>
            <a:ext cx="46482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7107768" y="1981200"/>
            <a:ext cx="4650317"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Rectangle 5">
            <a:extLst>
              <a:ext uri="{FF2B5EF4-FFF2-40B4-BE49-F238E27FC236}">
                <a16:creationId xmlns:a16="http://schemas.microsoft.com/office/drawing/2014/main" id="{AC3DB5E6-6C57-479F-BE04-D7B8FE94AA89}"/>
              </a:ext>
            </a:extLst>
          </p:cNvPr>
          <p:cNvSpPr>
            <a:spLocks noGrp="1" noChangeArrowheads="1"/>
          </p:cNvSpPr>
          <p:nvPr>
            <p:ph type="ftr" sz="quarter" idx="10"/>
          </p:nvPr>
        </p:nvSpPr>
        <p:spPr>
          <a:xfrm>
            <a:off x="4165600" y="6245225"/>
            <a:ext cx="3860800" cy="476250"/>
          </a:xfrm>
          <a:prstGeom prst="rect">
            <a:avLst/>
          </a:prstGeom>
        </p:spPr>
        <p:txBody>
          <a:bodyPr/>
          <a:lstStyle>
            <a:lvl1pPr>
              <a:defRPr/>
            </a:lvl1pPr>
          </a:lstStyle>
          <a:p>
            <a:pPr>
              <a:defRPr/>
            </a:pPr>
            <a:endParaRPr lang="nb-NO" altLang="nb-NO"/>
          </a:p>
        </p:txBody>
      </p:sp>
      <p:sp>
        <p:nvSpPr>
          <p:cNvPr id="6" name="Rectangle 6">
            <a:extLst>
              <a:ext uri="{FF2B5EF4-FFF2-40B4-BE49-F238E27FC236}">
                <a16:creationId xmlns:a16="http://schemas.microsoft.com/office/drawing/2014/main" id="{A6720A36-1A51-425B-9527-1B92238B7802}"/>
              </a:ext>
            </a:extLst>
          </p:cNvPr>
          <p:cNvSpPr>
            <a:spLocks noGrp="1" noChangeArrowheads="1"/>
          </p:cNvSpPr>
          <p:nvPr>
            <p:ph type="sldNum" sz="quarter" idx="11"/>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FF3DA501-F4EE-4077-9BF6-35FE37DBD282}" type="slidenum">
              <a:rPr lang="nb-NO" altLang="nb-NO"/>
              <a:pPr/>
              <a:t>‹#›</a:t>
            </a:fld>
            <a:endParaRPr lang="nb-NO" altLang="nb-NO"/>
          </a:p>
        </p:txBody>
      </p:sp>
    </p:spTree>
    <p:extLst>
      <p:ext uri="{BB962C8B-B14F-4D97-AF65-F5344CB8AC3E}">
        <p14:creationId xmlns:p14="http://schemas.microsoft.com/office/powerpoint/2010/main" val="129521156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609600" y="274638"/>
            <a:ext cx="10972800" cy="1143000"/>
          </a:xfrm>
          <a:prstGeom prst="rect">
            <a:avLst/>
          </a:prstGeom>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93372"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93372"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Rectangle 5">
            <a:extLst>
              <a:ext uri="{FF2B5EF4-FFF2-40B4-BE49-F238E27FC236}">
                <a16:creationId xmlns:a16="http://schemas.microsoft.com/office/drawing/2014/main" id="{699FDC9F-6646-4396-B83C-16A687500014}"/>
              </a:ext>
            </a:extLst>
          </p:cNvPr>
          <p:cNvSpPr>
            <a:spLocks noGrp="1" noChangeArrowheads="1"/>
          </p:cNvSpPr>
          <p:nvPr>
            <p:ph type="ftr" sz="quarter" idx="10"/>
          </p:nvPr>
        </p:nvSpPr>
        <p:spPr>
          <a:xfrm>
            <a:off x="4165600" y="6245225"/>
            <a:ext cx="3860800" cy="476250"/>
          </a:xfrm>
          <a:prstGeom prst="rect">
            <a:avLst/>
          </a:prstGeom>
        </p:spPr>
        <p:txBody>
          <a:bodyPr/>
          <a:lstStyle>
            <a:lvl1pPr>
              <a:defRPr/>
            </a:lvl1pPr>
          </a:lstStyle>
          <a:p>
            <a:pPr>
              <a:defRPr/>
            </a:pPr>
            <a:endParaRPr lang="nb-NO" altLang="nb-NO"/>
          </a:p>
        </p:txBody>
      </p:sp>
      <p:sp>
        <p:nvSpPr>
          <p:cNvPr id="8" name="Rectangle 6">
            <a:extLst>
              <a:ext uri="{FF2B5EF4-FFF2-40B4-BE49-F238E27FC236}">
                <a16:creationId xmlns:a16="http://schemas.microsoft.com/office/drawing/2014/main" id="{2D591E13-DEF2-4FEC-B7EE-8D4D39BD1AB5}"/>
              </a:ext>
            </a:extLst>
          </p:cNvPr>
          <p:cNvSpPr>
            <a:spLocks noGrp="1" noChangeArrowheads="1"/>
          </p:cNvSpPr>
          <p:nvPr>
            <p:ph type="sldNum" sz="quarter" idx="11"/>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9B2A9F5D-EE98-4D0E-B7C1-D4B83AB0890B}" type="slidenum">
              <a:rPr lang="nb-NO" altLang="nb-NO"/>
              <a:pPr/>
              <a:t>‹#›</a:t>
            </a:fld>
            <a:endParaRPr lang="nb-NO" altLang="nb-NO"/>
          </a:p>
        </p:txBody>
      </p:sp>
    </p:spTree>
    <p:extLst>
      <p:ext uri="{BB962C8B-B14F-4D97-AF65-F5344CB8AC3E}">
        <p14:creationId xmlns:p14="http://schemas.microsoft.com/office/powerpoint/2010/main" val="16122064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a:xfrm>
            <a:off x="2255838" y="609600"/>
            <a:ext cx="9502775" cy="1143000"/>
          </a:xfrm>
          <a:prstGeom prst="rect">
            <a:avLst/>
          </a:prstGeom>
        </p:spPr>
        <p:txBody>
          <a:bodyPr/>
          <a:lstStyle/>
          <a:p>
            <a:r>
              <a:rPr lang="nb-NO"/>
              <a:t>Klikk for å redigere tittelstil</a:t>
            </a:r>
          </a:p>
        </p:txBody>
      </p:sp>
      <p:sp>
        <p:nvSpPr>
          <p:cNvPr id="3" name="Rectangle 5">
            <a:extLst>
              <a:ext uri="{FF2B5EF4-FFF2-40B4-BE49-F238E27FC236}">
                <a16:creationId xmlns:a16="http://schemas.microsoft.com/office/drawing/2014/main" id="{53B19528-0530-440C-9D9C-F4404DEA33E2}"/>
              </a:ext>
            </a:extLst>
          </p:cNvPr>
          <p:cNvSpPr>
            <a:spLocks noGrp="1" noChangeArrowheads="1"/>
          </p:cNvSpPr>
          <p:nvPr>
            <p:ph type="ftr" sz="quarter" idx="10"/>
          </p:nvPr>
        </p:nvSpPr>
        <p:spPr>
          <a:xfrm>
            <a:off x="4165600" y="6245225"/>
            <a:ext cx="3860800" cy="476250"/>
          </a:xfrm>
          <a:prstGeom prst="rect">
            <a:avLst/>
          </a:prstGeom>
        </p:spPr>
        <p:txBody>
          <a:bodyPr/>
          <a:lstStyle>
            <a:lvl1pPr>
              <a:defRPr/>
            </a:lvl1pPr>
          </a:lstStyle>
          <a:p>
            <a:pPr>
              <a:defRPr/>
            </a:pPr>
            <a:endParaRPr lang="nb-NO" altLang="nb-NO"/>
          </a:p>
        </p:txBody>
      </p:sp>
      <p:sp>
        <p:nvSpPr>
          <p:cNvPr id="4" name="Rectangle 6">
            <a:extLst>
              <a:ext uri="{FF2B5EF4-FFF2-40B4-BE49-F238E27FC236}">
                <a16:creationId xmlns:a16="http://schemas.microsoft.com/office/drawing/2014/main" id="{C48630A3-6EC6-4E85-B4D2-90928062BFA5}"/>
              </a:ext>
            </a:extLst>
          </p:cNvPr>
          <p:cNvSpPr>
            <a:spLocks noGrp="1" noChangeArrowheads="1"/>
          </p:cNvSpPr>
          <p:nvPr>
            <p:ph type="sldNum" sz="quarter" idx="11"/>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0DC72025-2C29-4E89-8D1F-3F170AB9E0D4}" type="slidenum">
              <a:rPr lang="nb-NO" altLang="nb-NO"/>
              <a:pPr/>
              <a:t>‹#›</a:t>
            </a:fld>
            <a:endParaRPr lang="nb-NO" altLang="nb-NO"/>
          </a:p>
        </p:txBody>
      </p:sp>
    </p:spTree>
    <p:extLst>
      <p:ext uri="{BB962C8B-B14F-4D97-AF65-F5344CB8AC3E}">
        <p14:creationId xmlns:p14="http://schemas.microsoft.com/office/powerpoint/2010/main" val="344407127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650713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1_Tomt">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A893C02B-4C7C-4C2D-AA21-8C776E1D077B}"/>
              </a:ext>
            </a:extLst>
          </p:cNvPr>
          <p:cNvSpPr/>
          <p:nvPr userDrawn="1"/>
        </p:nvSpPr>
        <p:spPr>
          <a:xfrm>
            <a:off x="2927350" y="476250"/>
            <a:ext cx="8464550" cy="62166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nb-NO"/>
          </a:p>
        </p:txBody>
      </p:sp>
    </p:spTree>
    <p:extLst>
      <p:ext uri="{BB962C8B-B14F-4D97-AF65-F5344CB8AC3E}">
        <p14:creationId xmlns:p14="http://schemas.microsoft.com/office/powerpoint/2010/main" val="208808785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3" y="273050"/>
            <a:ext cx="4011084" cy="1162050"/>
          </a:xfrm>
          <a:prstGeom prst="rect">
            <a:avLst/>
          </a:prstGeo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4766733" y="273057"/>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609603" y="1435103"/>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Rectangle 5">
            <a:extLst>
              <a:ext uri="{FF2B5EF4-FFF2-40B4-BE49-F238E27FC236}">
                <a16:creationId xmlns:a16="http://schemas.microsoft.com/office/drawing/2014/main" id="{5B12795F-EDBB-4696-8E0E-51EA11C419D2}"/>
              </a:ext>
            </a:extLst>
          </p:cNvPr>
          <p:cNvSpPr>
            <a:spLocks noGrp="1" noChangeArrowheads="1"/>
          </p:cNvSpPr>
          <p:nvPr>
            <p:ph type="ftr" sz="quarter" idx="10"/>
          </p:nvPr>
        </p:nvSpPr>
        <p:spPr>
          <a:xfrm>
            <a:off x="4165600" y="6245225"/>
            <a:ext cx="3860800" cy="476250"/>
          </a:xfrm>
          <a:prstGeom prst="rect">
            <a:avLst/>
          </a:prstGeom>
        </p:spPr>
        <p:txBody>
          <a:bodyPr/>
          <a:lstStyle>
            <a:lvl1pPr>
              <a:defRPr/>
            </a:lvl1pPr>
          </a:lstStyle>
          <a:p>
            <a:pPr>
              <a:defRPr/>
            </a:pPr>
            <a:endParaRPr lang="nb-NO" altLang="nb-NO"/>
          </a:p>
        </p:txBody>
      </p:sp>
      <p:sp>
        <p:nvSpPr>
          <p:cNvPr id="6" name="Rectangle 6">
            <a:extLst>
              <a:ext uri="{FF2B5EF4-FFF2-40B4-BE49-F238E27FC236}">
                <a16:creationId xmlns:a16="http://schemas.microsoft.com/office/drawing/2014/main" id="{1D01556A-001B-4941-9914-D1A6FEC2DE38}"/>
              </a:ext>
            </a:extLst>
          </p:cNvPr>
          <p:cNvSpPr>
            <a:spLocks noGrp="1" noChangeArrowheads="1"/>
          </p:cNvSpPr>
          <p:nvPr>
            <p:ph type="sldNum" sz="quarter" idx="11"/>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0BAA725D-296F-4414-BEDA-233A87D86A93}" type="slidenum">
              <a:rPr lang="nb-NO" altLang="nb-NO"/>
              <a:pPr/>
              <a:t>‹#›</a:t>
            </a:fld>
            <a:endParaRPr lang="nb-NO" altLang="nb-NO"/>
          </a:p>
        </p:txBody>
      </p:sp>
    </p:spTree>
    <p:extLst>
      <p:ext uri="{BB962C8B-B14F-4D97-AF65-F5344CB8AC3E}">
        <p14:creationId xmlns:p14="http://schemas.microsoft.com/office/powerpoint/2010/main" val="1419670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578537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8"/>
          </a:xfrm>
          <a:prstGeom prst="rect">
            <a:avLst/>
          </a:prstGeo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b-NO" noProof="0"/>
          </a:p>
        </p:txBody>
      </p:sp>
      <p:sp>
        <p:nvSpPr>
          <p:cNvPr id="4" name="Plassholder for tekst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Rectangle 5">
            <a:extLst>
              <a:ext uri="{FF2B5EF4-FFF2-40B4-BE49-F238E27FC236}">
                <a16:creationId xmlns:a16="http://schemas.microsoft.com/office/drawing/2014/main" id="{A7FDEE74-1F91-4D01-8D16-CC7B310139D0}"/>
              </a:ext>
            </a:extLst>
          </p:cNvPr>
          <p:cNvSpPr>
            <a:spLocks noGrp="1" noChangeArrowheads="1"/>
          </p:cNvSpPr>
          <p:nvPr>
            <p:ph type="ftr" sz="quarter" idx="10"/>
          </p:nvPr>
        </p:nvSpPr>
        <p:spPr>
          <a:xfrm>
            <a:off x="4165600" y="6245225"/>
            <a:ext cx="3860800" cy="476250"/>
          </a:xfrm>
          <a:prstGeom prst="rect">
            <a:avLst/>
          </a:prstGeom>
        </p:spPr>
        <p:txBody>
          <a:bodyPr/>
          <a:lstStyle>
            <a:lvl1pPr>
              <a:defRPr/>
            </a:lvl1pPr>
          </a:lstStyle>
          <a:p>
            <a:pPr>
              <a:defRPr/>
            </a:pPr>
            <a:endParaRPr lang="nb-NO" altLang="nb-NO"/>
          </a:p>
        </p:txBody>
      </p:sp>
      <p:sp>
        <p:nvSpPr>
          <p:cNvPr id="6" name="Rectangle 6">
            <a:extLst>
              <a:ext uri="{FF2B5EF4-FFF2-40B4-BE49-F238E27FC236}">
                <a16:creationId xmlns:a16="http://schemas.microsoft.com/office/drawing/2014/main" id="{68BD240B-1891-4E02-B7DE-71A10764BE14}"/>
              </a:ext>
            </a:extLst>
          </p:cNvPr>
          <p:cNvSpPr>
            <a:spLocks noGrp="1" noChangeArrowheads="1"/>
          </p:cNvSpPr>
          <p:nvPr>
            <p:ph type="sldNum" sz="quarter" idx="11"/>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2B5AEC9B-0F15-44B8-A08A-78F831E285B8}" type="slidenum">
              <a:rPr lang="nb-NO" altLang="nb-NO"/>
              <a:pPr/>
              <a:t>‹#›</a:t>
            </a:fld>
            <a:endParaRPr lang="nb-NO" altLang="nb-NO"/>
          </a:p>
        </p:txBody>
      </p:sp>
    </p:spTree>
    <p:extLst>
      <p:ext uri="{BB962C8B-B14F-4D97-AF65-F5344CB8AC3E}">
        <p14:creationId xmlns:p14="http://schemas.microsoft.com/office/powerpoint/2010/main" val="188734840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a:xfrm>
            <a:off x="2255838" y="609600"/>
            <a:ext cx="9502775" cy="1143000"/>
          </a:xfrm>
          <a:prstGeom prst="rect">
            <a:avLst/>
          </a:prstGeom>
        </p:spPr>
        <p:txBody>
          <a:bodyPr/>
          <a:lstStyle/>
          <a:p>
            <a:r>
              <a:rPr lang="nb-NO"/>
              <a:t>Klikk for å redigere tittelstil</a:t>
            </a:r>
          </a:p>
        </p:txBody>
      </p:sp>
      <p:sp>
        <p:nvSpPr>
          <p:cNvPr id="3" name="Plassholder for loddrett tekst 2"/>
          <p:cNvSpPr>
            <a:spLocks noGrp="1"/>
          </p:cNvSpPr>
          <p:nvPr>
            <p:ph type="body" orient="vert" idx="1"/>
          </p:nvPr>
        </p:nvSpPr>
        <p:spPr>
          <a:xfrm>
            <a:off x="2255838" y="1981200"/>
            <a:ext cx="9502775" cy="4114800"/>
          </a:xfrm>
          <a:prstGeom prst="rect">
            <a:avLst/>
          </a:prstGeo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Rectangle 5">
            <a:extLst>
              <a:ext uri="{FF2B5EF4-FFF2-40B4-BE49-F238E27FC236}">
                <a16:creationId xmlns:a16="http://schemas.microsoft.com/office/drawing/2014/main" id="{5C66C3C3-146D-4EC1-AFD4-BE409F18E71C}"/>
              </a:ext>
            </a:extLst>
          </p:cNvPr>
          <p:cNvSpPr>
            <a:spLocks noGrp="1" noChangeArrowheads="1"/>
          </p:cNvSpPr>
          <p:nvPr>
            <p:ph type="ftr" sz="quarter" idx="10"/>
          </p:nvPr>
        </p:nvSpPr>
        <p:spPr>
          <a:xfrm>
            <a:off x="4165600" y="6245225"/>
            <a:ext cx="3860800" cy="476250"/>
          </a:xfrm>
          <a:prstGeom prst="rect">
            <a:avLst/>
          </a:prstGeom>
        </p:spPr>
        <p:txBody>
          <a:bodyPr/>
          <a:lstStyle>
            <a:lvl1pPr>
              <a:defRPr/>
            </a:lvl1pPr>
          </a:lstStyle>
          <a:p>
            <a:pPr>
              <a:defRPr/>
            </a:pPr>
            <a:endParaRPr lang="nb-NO" altLang="nb-NO"/>
          </a:p>
        </p:txBody>
      </p:sp>
      <p:sp>
        <p:nvSpPr>
          <p:cNvPr id="5" name="Rectangle 6">
            <a:extLst>
              <a:ext uri="{FF2B5EF4-FFF2-40B4-BE49-F238E27FC236}">
                <a16:creationId xmlns:a16="http://schemas.microsoft.com/office/drawing/2014/main" id="{B519DCA7-9487-4F9C-8155-0EAC7BB078E9}"/>
              </a:ext>
            </a:extLst>
          </p:cNvPr>
          <p:cNvSpPr>
            <a:spLocks noGrp="1" noChangeArrowheads="1"/>
          </p:cNvSpPr>
          <p:nvPr>
            <p:ph type="sldNum" sz="quarter" idx="11"/>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C43F18DC-B2A2-4446-855B-7D005889E49E}" type="slidenum">
              <a:rPr lang="nb-NO" altLang="nb-NO"/>
              <a:pPr/>
              <a:t>‹#›</a:t>
            </a:fld>
            <a:endParaRPr lang="nb-NO" altLang="nb-NO"/>
          </a:p>
        </p:txBody>
      </p:sp>
    </p:spTree>
    <p:extLst>
      <p:ext uri="{BB962C8B-B14F-4D97-AF65-F5344CB8AC3E}">
        <p14:creationId xmlns:p14="http://schemas.microsoft.com/office/powerpoint/2010/main" val="320177794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9383187" y="609600"/>
            <a:ext cx="2374900" cy="5486400"/>
          </a:xfrm>
          <a:prstGeom prst="rect">
            <a:avLst/>
          </a:prstGeo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2256372" y="609600"/>
            <a:ext cx="6923617" cy="5486400"/>
          </a:xfrm>
          <a:prstGeom prst="rect">
            <a:avLst/>
          </a:prstGeo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Rectangle 5">
            <a:extLst>
              <a:ext uri="{FF2B5EF4-FFF2-40B4-BE49-F238E27FC236}">
                <a16:creationId xmlns:a16="http://schemas.microsoft.com/office/drawing/2014/main" id="{7CC26E33-55B5-4D87-9B64-9015E4C9B26C}"/>
              </a:ext>
            </a:extLst>
          </p:cNvPr>
          <p:cNvSpPr>
            <a:spLocks noGrp="1" noChangeArrowheads="1"/>
          </p:cNvSpPr>
          <p:nvPr>
            <p:ph type="ftr" sz="quarter" idx="10"/>
          </p:nvPr>
        </p:nvSpPr>
        <p:spPr>
          <a:xfrm>
            <a:off x="4165600" y="6245225"/>
            <a:ext cx="3860800" cy="476250"/>
          </a:xfrm>
          <a:prstGeom prst="rect">
            <a:avLst/>
          </a:prstGeom>
        </p:spPr>
        <p:txBody>
          <a:bodyPr/>
          <a:lstStyle>
            <a:lvl1pPr>
              <a:defRPr/>
            </a:lvl1pPr>
          </a:lstStyle>
          <a:p>
            <a:pPr>
              <a:defRPr/>
            </a:pPr>
            <a:endParaRPr lang="nb-NO" altLang="nb-NO"/>
          </a:p>
        </p:txBody>
      </p:sp>
      <p:sp>
        <p:nvSpPr>
          <p:cNvPr id="5" name="Rectangle 6">
            <a:extLst>
              <a:ext uri="{FF2B5EF4-FFF2-40B4-BE49-F238E27FC236}">
                <a16:creationId xmlns:a16="http://schemas.microsoft.com/office/drawing/2014/main" id="{555255CE-CDBD-4284-A562-535CDE3AFAE9}"/>
              </a:ext>
            </a:extLst>
          </p:cNvPr>
          <p:cNvSpPr>
            <a:spLocks noGrp="1" noChangeArrowheads="1"/>
          </p:cNvSpPr>
          <p:nvPr>
            <p:ph type="sldNum" sz="quarter" idx="11"/>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D76798C4-4EDA-40C9-A908-B56066E4C70F}" type="slidenum">
              <a:rPr lang="nb-NO" altLang="nb-NO"/>
              <a:pPr/>
              <a:t>‹#›</a:t>
            </a:fld>
            <a:endParaRPr lang="nb-NO" altLang="nb-NO"/>
          </a:p>
        </p:txBody>
      </p:sp>
    </p:spTree>
    <p:extLst>
      <p:ext uri="{BB962C8B-B14F-4D97-AF65-F5344CB8AC3E}">
        <p14:creationId xmlns:p14="http://schemas.microsoft.com/office/powerpoint/2010/main" val="257285955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914400" y="2130426"/>
            <a:ext cx="10363200" cy="1470025"/>
          </a:xfrm>
        </p:spPr>
        <p:txBody>
          <a:bodyPr/>
          <a:lstStyle/>
          <a:p>
            <a:r>
              <a:rPr lang="nb-NO"/>
              <a:t>Klikk for å redigere tittelstil</a:t>
            </a:r>
          </a:p>
        </p:txBody>
      </p:sp>
      <p:sp>
        <p:nvSpPr>
          <p:cNvPr id="3" name="Undertit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b-NO"/>
              <a:t>Klikk for å redigere undertittelstil i malen</a:t>
            </a:r>
          </a:p>
        </p:txBody>
      </p:sp>
      <p:sp>
        <p:nvSpPr>
          <p:cNvPr id="4" name="Rectangle 5">
            <a:extLst>
              <a:ext uri="{FF2B5EF4-FFF2-40B4-BE49-F238E27FC236}">
                <a16:creationId xmlns:a16="http://schemas.microsoft.com/office/drawing/2014/main" id="{48999352-34A3-45C4-B067-0E21A0709F24}"/>
              </a:ext>
            </a:extLst>
          </p:cNvPr>
          <p:cNvSpPr>
            <a:spLocks noGrp="1" noChangeArrowheads="1"/>
          </p:cNvSpPr>
          <p:nvPr>
            <p:ph type="ftr" sz="quarter" idx="10"/>
          </p:nvPr>
        </p:nvSpPr>
        <p:spPr>
          <a:ln/>
        </p:spPr>
        <p:txBody>
          <a:bodyPr/>
          <a:lstStyle>
            <a:lvl1pPr>
              <a:defRPr/>
            </a:lvl1pPr>
          </a:lstStyle>
          <a:p>
            <a:pPr>
              <a:defRPr/>
            </a:pPr>
            <a:endParaRPr lang="nb-NO" altLang="nb-NO"/>
          </a:p>
        </p:txBody>
      </p:sp>
      <p:sp>
        <p:nvSpPr>
          <p:cNvPr id="5" name="Rectangle 6">
            <a:extLst>
              <a:ext uri="{FF2B5EF4-FFF2-40B4-BE49-F238E27FC236}">
                <a16:creationId xmlns:a16="http://schemas.microsoft.com/office/drawing/2014/main" id="{FA95E713-3CC2-44C8-A0E1-C0074CD92A81}"/>
              </a:ext>
            </a:extLst>
          </p:cNvPr>
          <p:cNvSpPr>
            <a:spLocks noGrp="1" noChangeArrowheads="1"/>
          </p:cNvSpPr>
          <p:nvPr>
            <p:ph type="sldNum" sz="quarter" idx="11"/>
          </p:nvPr>
        </p:nvSpPr>
        <p:spPr>
          <a:ln/>
        </p:spPr>
        <p:txBody>
          <a:bodyPr/>
          <a:lstStyle>
            <a:lvl1pPr>
              <a:defRPr/>
            </a:lvl1pPr>
          </a:lstStyle>
          <a:p>
            <a:fld id="{81E958E4-67D3-4AF5-B565-BA3092B46D09}" type="slidenum">
              <a:rPr lang="nb-NO" altLang="nb-NO"/>
              <a:pPr/>
              <a:t>‹#›</a:t>
            </a:fld>
            <a:endParaRPr lang="nb-NO" altLang="nb-NO"/>
          </a:p>
        </p:txBody>
      </p:sp>
    </p:spTree>
    <p:extLst>
      <p:ext uri="{BB962C8B-B14F-4D97-AF65-F5344CB8AC3E}">
        <p14:creationId xmlns:p14="http://schemas.microsoft.com/office/powerpoint/2010/main" val="153726775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lvl1pPr>
              <a:lnSpc>
                <a:spcPct val="90000"/>
              </a:lnSpc>
              <a:spcBef>
                <a:spcPct val="20000"/>
              </a:spcBef>
              <a:buFontTx/>
              <a:buBlip>
                <a:blip r:embed="rId2"/>
              </a:buBlip>
              <a:defRPr sz="3200"/>
            </a:lvl1pPr>
          </a:lstStyle>
          <a:p>
            <a:pPr lvl="0"/>
            <a:r>
              <a:rPr lang="nb-NO" altLang="nb-NO"/>
              <a:t>Klikk for å redigere tekststiler i malen</a:t>
            </a:r>
          </a:p>
          <a:p>
            <a:pPr lvl="1"/>
            <a:r>
              <a:rPr lang="nb-NO" altLang="nb-NO"/>
              <a:t>Andre nivå</a:t>
            </a:r>
          </a:p>
          <a:p>
            <a:pPr lvl="2"/>
            <a:r>
              <a:rPr lang="nb-NO" altLang="nb-NO"/>
              <a:t>Tredje nivå</a:t>
            </a:r>
          </a:p>
          <a:p>
            <a:pPr lvl="3"/>
            <a:r>
              <a:rPr lang="nb-NO" altLang="nb-NO"/>
              <a:t>Fjerde nivå</a:t>
            </a:r>
          </a:p>
          <a:p>
            <a:pPr lvl="4"/>
            <a:r>
              <a:rPr lang="nb-NO" altLang="nb-NO"/>
              <a:t>Femte nivå</a:t>
            </a:r>
            <a:endParaRPr lang="nb-NO" dirty="0"/>
          </a:p>
        </p:txBody>
      </p:sp>
      <p:sp>
        <p:nvSpPr>
          <p:cNvPr id="4" name="Rectangle 5">
            <a:extLst>
              <a:ext uri="{FF2B5EF4-FFF2-40B4-BE49-F238E27FC236}">
                <a16:creationId xmlns:a16="http://schemas.microsoft.com/office/drawing/2014/main" id="{E2008FFC-20B7-4A2F-95F3-DBA9F41CEF69}"/>
              </a:ext>
            </a:extLst>
          </p:cNvPr>
          <p:cNvSpPr>
            <a:spLocks noGrp="1" noChangeArrowheads="1"/>
          </p:cNvSpPr>
          <p:nvPr>
            <p:ph type="ftr" sz="quarter" idx="10"/>
          </p:nvPr>
        </p:nvSpPr>
        <p:spPr/>
        <p:txBody>
          <a:bodyPr/>
          <a:lstStyle>
            <a:lvl1pPr>
              <a:defRPr/>
            </a:lvl1pPr>
          </a:lstStyle>
          <a:p>
            <a:pPr>
              <a:defRPr/>
            </a:pPr>
            <a:endParaRPr lang="nb-NO" altLang="nb-NO"/>
          </a:p>
        </p:txBody>
      </p:sp>
    </p:spTree>
    <p:extLst>
      <p:ext uri="{BB962C8B-B14F-4D97-AF65-F5344CB8AC3E}">
        <p14:creationId xmlns:p14="http://schemas.microsoft.com/office/powerpoint/2010/main" val="277294423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63084" y="4406901"/>
            <a:ext cx="10363200" cy="1362075"/>
          </a:xfr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a:t>Klikk for å redigere tekststiler i malen</a:t>
            </a:r>
          </a:p>
        </p:txBody>
      </p:sp>
      <p:sp>
        <p:nvSpPr>
          <p:cNvPr id="4" name="Rectangle 5">
            <a:extLst>
              <a:ext uri="{FF2B5EF4-FFF2-40B4-BE49-F238E27FC236}">
                <a16:creationId xmlns:a16="http://schemas.microsoft.com/office/drawing/2014/main" id="{0CBB74D8-D87C-4092-A393-390F68FFF549}"/>
              </a:ext>
            </a:extLst>
          </p:cNvPr>
          <p:cNvSpPr>
            <a:spLocks noGrp="1" noChangeArrowheads="1"/>
          </p:cNvSpPr>
          <p:nvPr>
            <p:ph type="ftr" sz="quarter" idx="10"/>
          </p:nvPr>
        </p:nvSpPr>
        <p:spPr>
          <a:ln/>
        </p:spPr>
        <p:txBody>
          <a:bodyPr/>
          <a:lstStyle>
            <a:lvl1pPr>
              <a:defRPr/>
            </a:lvl1pPr>
          </a:lstStyle>
          <a:p>
            <a:pPr>
              <a:defRPr/>
            </a:pPr>
            <a:endParaRPr lang="nb-NO" altLang="nb-NO"/>
          </a:p>
        </p:txBody>
      </p:sp>
      <p:sp>
        <p:nvSpPr>
          <p:cNvPr id="5" name="Rectangle 6">
            <a:extLst>
              <a:ext uri="{FF2B5EF4-FFF2-40B4-BE49-F238E27FC236}">
                <a16:creationId xmlns:a16="http://schemas.microsoft.com/office/drawing/2014/main" id="{CCC53D5C-ED6C-4D54-BF3D-B35C166E5491}"/>
              </a:ext>
            </a:extLst>
          </p:cNvPr>
          <p:cNvSpPr>
            <a:spLocks noGrp="1" noChangeArrowheads="1"/>
          </p:cNvSpPr>
          <p:nvPr>
            <p:ph type="sldNum" sz="quarter" idx="11"/>
          </p:nvPr>
        </p:nvSpPr>
        <p:spPr>
          <a:ln/>
        </p:spPr>
        <p:txBody>
          <a:bodyPr/>
          <a:lstStyle>
            <a:lvl1pPr>
              <a:defRPr/>
            </a:lvl1pPr>
          </a:lstStyle>
          <a:p>
            <a:fld id="{A282DE6F-1DDF-432D-A514-18909177193E}" type="slidenum">
              <a:rPr lang="nb-NO" altLang="nb-NO"/>
              <a:pPr/>
              <a:t>‹#›</a:t>
            </a:fld>
            <a:endParaRPr lang="nb-NO" altLang="nb-NO"/>
          </a:p>
        </p:txBody>
      </p:sp>
    </p:spTree>
    <p:extLst>
      <p:ext uri="{BB962C8B-B14F-4D97-AF65-F5344CB8AC3E}">
        <p14:creationId xmlns:p14="http://schemas.microsoft.com/office/powerpoint/2010/main" val="397607620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2256367" y="1981200"/>
            <a:ext cx="4648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7107767" y="1981200"/>
            <a:ext cx="465031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Rectangle 5">
            <a:extLst>
              <a:ext uri="{FF2B5EF4-FFF2-40B4-BE49-F238E27FC236}">
                <a16:creationId xmlns:a16="http://schemas.microsoft.com/office/drawing/2014/main" id="{AB5FDFE5-70C3-4910-B0B1-DA70333EAB1C}"/>
              </a:ext>
            </a:extLst>
          </p:cNvPr>
          <p:cNvSpPr>
            <a:spLocks noGrp="1" noChangeArrowheads="1"/>
          </p:cNvSpPr>
          <p:nvPr>
            <p:ph type="ftr" sz="quarter" idx="10"/>
          </p:nvPr>
        </p:nvSpPr>
        <p:spPr>
          <a:ln/>
        </p:spPr>
        <p:txBody>
          <a:bodyPr/>
          <a:lstStyle>
            <a:lvl1pPr>
              <a:defRPr/>
            </a:lvl1pPr>
          </a:lstStyle>
          <a:p>
            <a:pPr>
              <a:defRPr/>
            </a:pPr>
            <a:endParaRPr lang="nb-NO" altLang="nb-NO"/>
          </a:p>
        </p:txBody>
      </p:sp>
      <p:sp>
        <p:nvSpPr>
          <p:cNvPr id="6" name="Rectangle 6">
            <a:extLst>
              <a:ext uri="{FF2B5EF4-FFF2-40B4-BE49-F238E27FC236}">
                <a16:creationId xmlns:a16="http://schemas.microsoft.com/office/drawing/2014/main" id="{F72AED9B-1358-45F4-8A6D-ACFF05B295AD}"/>
              </a:ext>
            </a:extLst>
          </p:cNvPr>
          <p:cNvSpPr>
            <a:spLocks noGrp="1" noChangeArrowheads="1"/>
          </p:cNvSpPr>
          <p:nvPr>
            <p:ph type="sldNum" sz="quarter" idx="11"/>
          </p:nvPr>
        </p:nvSpPr>
        <p:spPr>
          <a:ln/>
        </p:spPr>
        <p:txBody>
          <a:bodyPr/>
          <a:lstStyle>
            <a:lvl1pPr>
              <a:defRPr/>
            </a:lvl1pPr>
          </a:lstStyle>
          <a:p>
            <a:fld id="{08677960-46AB-4FB8-BC53-BFF681951311}" type="slidenum">
              <a:rPr lang="nb-NO" altLang="nb-NO"/>
              <a:pPr/>
              <a:t>‹#›</a:t>
            </a:fld>
            <a:endParaRPr lang="nb-NO" altLang="nb-NO"/>
          </a:p>
        </p:txBody>
      </p:sp>
    </p:spTree>
    <p:extLst>
      <p:ext uri="{BB962C8B-B14F-4D97-AF65-F5344CB8AC3E}">
        <p14:creationId xmlns:p14="http://schemas.microsoft.com/office/powerpoint/2010/main" val="243942931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609600" y="274638"/>
            <a:ext cx="10972800" cy="1143000"/>
          </a:xfrm>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Rectangle 5">
            <a:extLst>
              <a:ext uri="{FF2B5EF4-FFF2-40B4-BE49-F238E27FC236}">
                <a16:creationId xmlns:a16="http://schemas.microsoft.com/office/drawing/2014/main" id="{F66D541B-5A61-4DE3-AC9F-9A384B6D2152}"/>
              </a:ext>
            </a:extLst>
          </p:cNvPr>
          <p:cNvSpPr>
            <a:spLocks noGrp="1" noChangeArrowheads="1"/>
          </p:cNvSpPr>
          <p:nvPr>
            <p:ph type="ftr" sz="quarter" idx="10"/>
          </p:nvPr>
        </p:nvSpPr>
        <p:spPr>
          <a:ln/>
        </p:spPr>
        <p:txBody>
          <a:bodyPr/>
          <a:lstStyle>
            <a:lvl1pPr>
              <a:defRPr/>
            </a:lvl1pPr>
          </a:lstStyle>
          <a:p>
            <a:pPr>
              <a:defRPr/>
            </a:pPr>
            <a:endParaRPr lang="nb-NO" altLang="nb-NO"/>
          </a:p>
        </p:txBody>
      </p:sp>
      <p:sp>
        <p:nvSpPr>
          <p:cNvPr id="8" name="Rectangle 6">
            <a:extLst>
              <a:ext uri="{FF2B5EF4-FFF2-40B4-BE49-F238E27FC236}">
                <a16:creationId xmlns:a16="http://schemas.microsoft.com/office/drawing/2014/main" id="{08D48105-2D59-4D49-8B93-21BFF00DAE58}"/>
              </a:ext>
            </a:extLst>
          </p:cNvPr>
          <p:cNvSpPr>
            <a:spLocks noGrp="1" noChangeArrowheads="1"/>
          </p:cNvSpPr>
          <p:nvPr>
            <p:ph type="sldNum" sz="quarter" idx="11"/>
          </p:nvPr>
        </p:nvSpPr>
        <p:spPr>
          <a:ln/>
        </p:spPr>
        <p:txBody>
          <a:bodyPr/>
          <a:lstStyle>
            <a:lvl1pPr>
              <a:defRPr/>
            </a:lvl1pPr>
          </a:lstStyle>
          <a:p>
            <a:fld id="{3B55B987-331F-47C9-8F99-EA44F28C12FA}" type="slidenum">
              <a:rPr lang="nb-NO" altLang="nb-NO"/>
              <a:pPr/>
              <a:t>‹#›</a:t>
            </a:fld>
            <a:endParaRPr lang="nb-NO" altLang="nb-NO"/>
          </a:p>
        </p:txBody>
      </p:sp>
    </p:spTree>
    <p:extLst>
      <p:ext uri="{BB962C8B-B14F-4D97-AF65-F5344CB8AC3E}">
        <p14:creationId xmlns:p14="http://schemas.microsoft.com/office/powerpoint/2010/main" val="172434509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Rectangle 5">
            <a:extLst>
              <a:ext uri="{FF2B5EF4-FFF2-40B4-BE49-F238E27FC236}">
                <a16:creationId xmlns:a16="http://schemas.microsoft.com/office/drawing/2014/main" id="{FA97399B-BD5B-4E2B-857A-8C274082DC04}"/>
              </a:ext>
            </a:extLst>
          </p:cNvPr>
          <p:cNvSpPr>
            <a:spLocks noGrp="1" noChangeArrowheads="1"/>
          </p:cNvSpPr>
          <p:nvPr>
            <p:ph type="ftr" sz="quarter" idx="10"/>
          </p:nvPr>
        </p:nvSpPr>
        <p:spPr>
          <a:ln/>
        </p:spPr>
        <p:txBody>
          <a:bodyPr/>
          <a:lstStyle>
            <a:lvl1pPr>
              <a:defRPr/>
            </a:lvl1pPr>
          </a:lstStyle>
          <a:p>
            <a:pPr>
              <a:defRPr/>
            </a:pPr>
            <a:endParaRPr lang="nb-NO" altLang="nb-NO"/>
          </a:p>
        </p:txBody>
      </p:sp>
      <p:sp>
        <p:nvSpPr>
          <p:cNvPr id="4" name="Rectangle 6">
            <a:extLst>
              <a:ext uri="{FF2B5EF4-FFF2-40B4-BE49-F238E27FC236}">
                <a16:creationId xmlns:a16="http://schemas.microsoft.com/office/drawing/2014/main" id="{D1F0C563-9333-4C37-B983-A8EF6748697E}"/>
              </a:ext>
            </a:extLst>
          </p:cNvPr>
          <p:cNvSpPr>
            <a:spLocks noGrp="1" noChangeArrowheads="1"/>
          </p:cNvSpPr>
          <p:nvPr>
            <p:ph type="sldNum" sz="quarter" idx="11"/>
          </p:nvPr>
        </p:nvSpPr>
        <p:spPr>
          <a:ln/>
        </p:spPr>
        <p:txBody>
          <a:bodyPr/>
          <a:lstStyle>
            <a:lvl1pPr>
              <a:defRPr/>
            </a:lvl1pPr>
          </a:lstStyle>
          <a:p>
            <a:fld id="{0F57D257-C264-4E91-BE7E-EA094F7519C5}" type="slidenum">
              <a:rPr lang="nb-NO" altLang="nb-NO"/>
              <a:pPr/>
              <a:t>‹#›</a:t>
            </a:fld>
            <a:endParaRPr lang="nb-NO" altLang="nb-NO"/>
          </a:p>
        </p:txBody>
      </p:sp>
    </p:spTree>
    <p:extLst>
      <p:ext uri="{BB962C8B-B14F-4D97-AF65-F5344CB8AC3E}">
        <p14:creationId xmlns:p14="http://schemas.microsoft.com/office/powerpoint/2010/main" val="34266690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53029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3" y="273050"/>
            <a:ext cx="4011084" cy="1162050"/>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4766733"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Rectangle 5">
            <a:extLst>
              <a:ext uri="{FF2B5EF4-FFF2-40B4-BE49-F238E27FC236}">
                <a16:creationId xmlns:a16="http://schemas.microsoft.com/office/drawing/2014/main" id="{5C1FAB0C-FEB9-4460-93C0-F463A93AFAFA}"/>
              </a:ext>
            </a:extLst>
          </p:cNvPr>
          <p:cNvSpPr>
            <a:spLocks noGrp="1" noChangeArrowheads="1"/>
          </p:cNvSpPr>
          <p:nvPr>
            <p:ph type="ftr" sz="quarter" idx="10"/>
          </p:nvPr>
        </p:nvSpPr>
        <p:spPr>
          <a:ln/>
        </p:spPr>
        <p:txBody>
          <a:bodyPr/>
          <a:lstStyle>
            <a:lvl1pPr>
              <a:defRPr/>
            </a:lvl1pPr>
          </a:lstStyle>
          <a:p>
            <a:pPr>
              <a:defRPr/>
            </a:pPr>
            <a:endParaRPr lang="nb-NO" altLang="nb-NO"/>
          </a:p>
        </p:txBody>
      </p:sp>
      <p:sp>
        <p:nvSpPr>
          <p:cNvPr id="6" name="Rectangle 6">
            <a:extLst>
              <a:ext uri="{FF2B5EF4-FFF2-40B4-BE49-F238E27FC236}">
                <a16:creationId xmlns:a16="http://schemas.microsoft.com/office/drawing/2014/main" id="{51A07C92-BF7B-4971-AFB7-4F518774250B}"/>
              </a:ext>
            </a:extLst>
          </p:cNvPr>
          <p:cNvSpPr>
            <a:spLocks noGrp="1" noChangeArrowheads="1"/>
          </p:cNvSpPr>
          <p:nvPr>
            <p:ph type="sldNum" sz="quarter" idx="11"/>
          </p:nvPr>
        </p:nvSpPr>
        <p:spPr>
          <a:ln/>
        </p:spPr>
        <p:txBody>
          <a:bodyPr/>
          <a:lstStyle>
            <a:lvl1pPr>
              <a:defRPr/>
            </a:lvl1pPr>
          </a:lstStyle>
          <a:p>
            <a:fld id="{2B832844-2965-4BA5-89E6-339FF503B2E8}" type="slidenum">
              <a:rPr lang="nb-NO" altLang="nb-NO"/>
              <a:pPr/>
              <a:t>‹#›</a:t>
            </a:fld>
            <a:endParaRPr lang="nb-NO" altLang="nb-NO"/>
          </a:p>
        </p:txBody>
      </p:sp>
    </p:spTree>
    <p:extLst>
      <p:ext uri="{BB962C8B-B14F-4D97-AF65-F5344CB8AC3E}">
        <p14:creationId xmlns:p14="http://schemas.microsoft.com/office/powerpoint/2010/main" val="177370361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1" y="273050"/>
            <a:ext cx="4011084" cy="1162050"/>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Rectangle 5">
            <a:extLst>
              <a:ext uri="{FF2B5EF4-FFF2-40B4-BE49-F238E27FC236}">
                <a16:creationId xmlns:a16="http://schemas.microsoft.com/office/drawing/2014/main" id="{04C32147-6CBF-4C10-A769-358947B775F1}"/>
              </a:ext>
            </a:extLst>
          </p:cNvPr>
          <p:cNvSpPr>
            <a:spLocks noGrp="1" noChangeArrowheads="1"/>
          </p:cNvSpPr>
          <p:nvPr>
            <p:ph type="ftr" sz="quarter" idx="10"/>
          </p:nvPr>
        </p:nvSpPr>
        <p:spPr>
          <a:ln/>
        </p:spPr>
        <p:txBody>
          <a:bodyPr/>
          <a:lstStyle>
            <a:lvl1pPr>
              <a:defRPr/>
            </a:lvl1pPr>
          </a:lstStyle>
          <a:p>
            <a:pPr>
              <a:defRPr/>
            </a:pPr>
            <a:endParaRPr lang="nb-NO" altLang="nb-NO"/>
          </a:p>
        </p:txBody>
      </p:sp>
      <p:sp>
        <p:nvSpPr>
          <p:cNvPr id="6" name="Rectangle 6">
            <a:extLst>
              <a:ext uri="{FF2B5EF4-FFF2-40B4-BE49-F238E27FC236}">
                <a16:creationId xmlns:a16="http://schemas.microsoft.com/office/drawing/2014/main" id="{3E2DC250-746F-4BD5-A694-08F32E7A31ED}"/>
              </a:ext>
            </a:extLst>
          </p:cNvPr>
          <p:cNvSpPr>
            <a:spLocks noGrp="1" noChangeArrowheads="1"/>
          </p:cNvSpPr>
          <p:nvPr>
            <p:ph type="sldNum" sz="quarter" idx="11"/>
          </p:nvPr>
        </p:nvSpPr>
        <p:spPr>
          <a:ln/>
        </p:spPr>
        <p:txBody>
          <a:bodyPr/>
          <a:lstStyle>
            <a:lvl1pPr>
              <a:defRPr/>
            </a:lvl1pPr>
          </a:lstStyle>
          <a:p>
            <a:fld id="{87A9132B-8EB8-4280-AE12-3E6EBF47AC02}" type="slidenum">
              <a:rPr lang="nb-NO" altLang="nb-NO"/>
              <a:pPr/>
              <a:t>‹#›</a:t>
            </a:fld>
            <a:endParaRPr lang="nb-NO" altLang="nb-NO"/>
          </a:p>
        </p:txBody>
      </p:sp>
    </p:spTree>
    <p:extLst>
      <p:ext uri="{BB962C8B-B14F-4D97-AF65-F5344CB8AC3E}">
        <p14:creationId xmlns:p14="http://schemas.microsoft.com/office/powerpoint/2010/main" val="217611954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8"/>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b-NO" noProof="0"/>
          </a:p>
        </p:txBody>
      </p:sp>
      <p:sp>
        <p:nvSpPr>
          <p:cNvPr id="4" name="Plassholder f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Rectangle 5">
            <a:extLst>
              <a:ext uri="{FF2B5EF4-FFF2-40B4-BE49-F238E27FC236}">
                <a16:creationId xmlns:a16="http://schemas.microsoft.com/office/drawing/2014/main" id="{69A7E830-9397-4217-95A4-46D0B2204639}"/>
              </a:ext>
            </a:extLst>
          </p:cNvPr>
          <p:cNvSpPr>
            <a:spLocks noGrp="1" noChangeArrowheads="1"/>
          </p:cNvSpPr>
          <p:nvPr>
            <p:ph type="ftr" sz="quarter" idx="10"/>
          </p:nvPr>
        </p:nvSpPr>
        <p:spPr>
          <a:ln/>
        </p:spPr>
        <p:txBody>
          <a:bodyPr/>
          <a:lstStyle>
            <a:lvl1pPr>
              <a:defRPr/>
            </a:lvl1pPr>
          </a:lstStyle>
          <a:p>
            <a:pPr>
              <a:defRPr/>
            </a:pPr>
            <a:endParaRPr lang="nb-NO" altLang="nb-NO"/>
          </a:p>
        </p:txBody>
      </p:sp>
      <p:sp>
        <p:nvSpPr>
          <p:cNvPr id="6" name="Rectangle 6">
            <a:extLst>
              <a:ext uri="{FF2B5EF4-FFF2-40B4-BE49-F238E27FC236}">
                <a16:creationId xmlns:a16="http://schemas.microsoft.com/office/drawing/2014/main" id="{C3E9BD0D-8629-4483-940D-C12AA36E5D57}"/>
              </a:ext>
            </a:extLst>
          </p:cNvPr>
          <p:cNvSpPr>
            <a:spLocks noGrp="1" noChangeArrowheads="1"/>
          </p:cNvSpPr>
          <p:nvPr>
            <p:ph type="sldNum" sz="quarter" idx="11"/>
          </p:nvPr>
        </p:nvSpPr>
        <p:spPr>
          <a:ln/>
        </p:spPr>
        <p:txBody>
          <a:bodyPr/>
          <a:lstStyle>
            <a:lvl1pPr>
              <a:defRPr/>
            </a:lvl1pPr>
          </a:lstStyle>
          <a:p>
            <a:fld id="{5B62D79C-A3F2-4F5F-B7D5-C60DE2123796}" type="slidenum">
              <a:rPr lang="nb-NO" altLang="nb-NO"/>
              <a:pPr/>
              <a:t>‹#›</a:t>
            </a:fld>
            <a:endParaRPr lang="nb-NO" altLang="nb-NO"/>
          </a:p>
        </p:txBody>
      </p:sp>
    </p:spTree>
    <p:extLst>
      <p:ext uri="{BB962C8B-B14F-4D97-AF65-F5344CB8AC3E}">
        <p14:creationId xmlns:p14="http://schemas.microsoft.com/office/powerpoint/2010/main" val="289297222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Rectangle 5">
            <a:extLst>
              <a:ext uri="{FF2B5EF4-FFF2-40B4-BE49-F238E27FC236}">
                <a16:creationId xmlns:a16="http://schemas.microsoft.com/office/drawing/2014/main" id="{65B629FD-5AEC-49D3-8CEE-E0D44934E4E3}"/>
              </a:ext>
            </a:extLst>
          </p:cNvPr>
          <p:cNvSpPr>
            <a:spLocks noGrp="1" noChangeArrowheads="1"/>
          </p:cNvSpPr>
          <p:nvPr>
            <p:ph type="ftr" sz="quarter" idx="10"/>
          </p:nvPr>
        </p:nvSpPr>
        <p:spPr>
          <a:ln/>
        </p:spPr>
        <p:txBody>
          <a:bodyPr/>
          <a:lstStyle>
            <a:lvl1pPr>
              <a:defRPr/>
            </a:lvl1pPr>
          </a:lstStyle>
          <a:p>
            <a:pPr>
              <a:defRPr/>
            </a:pPr>
            <a:endParaRPr lang="nb-NO" altLang="nb-NO"/>
          </a:p>
        </p:txBody>
      </p:sp>
      <p:sp>
        <p:nvSpPr>
          <p:cNvPr id="5" name="Rectangle 6">
            <a:extLst>
              <a:ext uri="{FF2B5EF4-FFF2-40B4-BE49-F238E27FC236}">
                <a16:creationId xmlns:a16="http://schemas.microsoft.com/office/drawing/2014/main" id="{E139FC4D-AA7F-4C16-A364-C131BA287F17}"/>
              </a:ext>
            </a:extLst>
          </p:cNvPr>
          <p:cNvSpPr>
            <a:spLocks noGrp="1" noChangeArrowheads="1"/>
          </p:cNvSpPr>
          <p:nvPr>
            <p:ph type="sldNum" sz="quarter" idx="11"/>
          </p:nvPr>
        </p:nvSpPr>
        <p:spPr>
          <a:ln/>
        </p:spPr>
        <p:txBody>
          <a:bodyPr/>
          <a:lstStyle>
            <a:lvl1pPr>
              <a:defRPr/>
            </a:lvl1pPr>
          </a:lstStyle>
          <a:p>
            <a:fld id="{C3223576-7435-4CDA-BB30-0A8F94D7CFAD}" type="slidenum">
              <a:rPr lang="nb-NO" altLang="nb-NO"/>
              <a:pPr/>
              <a:t>‹#›</a:t>
            </a:fld>
            <a:endParaRPr lang="nb-NO" altLang="nb-NO"/>
          </a:p>
        </p:txBody>
      </p:sp>
    </p:spTree>
    <p:extLst>
      <p:ext uri="{BB962C8B-B14F-4D97-AF65-F5344CB8AC3E}">
        <p14:creationId xmlns:p14="http://schemas.microsoft.com/office/powerpoint/2010/main" val="378679903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9383185" y="609600"/>
            <a:ext cx="2374900" cy="5486400"/>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2256368" y="609600"/>
            <a:ext cx="6923617" cy="5486400"/>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Rectangle 5">
            <a:extLst>
              <a:ext uri="{FF2B5EF4-FFF2-40B4-BE49-F238E27FC236}">
                <a16:creationId xmlns:a16="http://schemas.microsoft.com/office/drawing/2014/main" id="{B2D44763-1523-4E8B-A6E5-E12A55080DB2}"/>
              </a:ext>
            </a:extLst>
          </p:cNvPr>
          <p:cNvSpPr>
            <a:spLocks noGrp="1" noChangeArrowheads="1"/>
          </p:cNvSpPr>
          <p:nvPr>
            <p:ph type="ftr" sz="quarter" idx="10"/>
          </p:nvPr>
        </p:nvSpPr>
        <p:spPr>
          <a:ln/>
        </p:spPr>
        <p:txBody>
          <a:bodyPr/>
          <a:lstStyle>
            <a:lvl1pPr>
              <a:defRPr/>
            </a:lvl1pPr>
          </a:lstStyle>
          <a:p>
            <a:pPr>
              <a:defRPr/>
            </a:pPr>
            <a:endParaRPr lang="nb-NO" altLang="nb-NO"/>
          </a:p>
        </p:txBody>
      </p:sp>
      <p:sp>
        <p:nvSpPr>
          <p:cNvPr id="5" name="Rectangle 6">
            <a:extLst>
              <a:ext uri="{FF2B5EF4-FFF2-40B4-BE49-F238E27FC236}">
                <a16:creationId xmlns:a16="http://schemas.microsoft.com/office/drawing/2014/main" id="{FD0C246A-35CA-42C8-BAA9-3989634AB148}"/>
              </a:ext>
            </a:extLst>
          </p:cNvPr>
          <p:cNvSpPr>
            <a:spLocks noGrp="1" noChangeArrowheads="1"/>
          </p:cNvSpPr>
          <p:nvPr>
            <p:ph type="sldNum" sz="quarter" idx="11"/>
          </p:nvPr>
        </p:nvSpPr>
        <p:spPr>
          <a:ln/>
        </p:spPr>
        <p:txBody>
          <a:bodyPr/>
          <a:lstStyle>
            <a:lvl1pPr>
              <a:defRPr/>
            </a:lvl1pPr>
          </a:lstStyle>
          <a:p>
            <a:fld id="{A3603F10-0DCA-487E-AD78-C4C33BB07148}" type="slidenum">
              <a:rPr lang="nb-NO" altLang="nb-NO"/>
              <a:pPr/>
              <a:t>‹#›</a:t>
            </a:fld>
            <a:endParaRPr lang="nb-NO" altLang="nb-NO"/>
          </a:p>
        </p:txBody>
      </p:sp>
    </p:spTree>
    <p:extLst>
      <p:ext uri="{BB962C8B-B14F-4D97-AF65-F5344CB8AC3E}">
        <p14:creationId xmlns:p14="http://schemas.microsoft.com/office/powerpoint/2010/main" val="4262882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jpe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2.jpe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4.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image" Target="../media/image2.jpeg"/><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4.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4.jpe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2.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7.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image" Target="../media/image2.jpeg"/><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image" Target="../media/image5.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image" Target="../media/image1.jpeg"/><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2A717E47-E648-4B28-A817-FA6B772F74A1}"/>
              </a:ext>
            </a:extLst>
          </p:cNvPr>
          <p:cNvSpPr/>
          <p:nvPr userDrawn="1"/>
        </p:nvSpPr>
        <p:spPr>
          <a:xfrm>
            <a:off x="-20638" y="3175"/>
            <a:ext cx="2087563" cy="476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
        <p:nvSpPr>
          <p:cNvPr id="1029" name="Rectangle 5">
            <a:extLst>
              <a:ext uri="{FF2B5EF4-FFF2-40B4-BE49-F238E27FC236}">
                <a16:creationId xmlns:a16="http://schemas.microsoft.com/office/drawing/2014/main" id="{0A677990-A1BC-48C4-AC5F-28ED5381095E}"/>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cs typeface="+mn-cs"/>
              </a:defRPr>
            </a:lvl1pPr>
          </a:lstStyle>
          <a:p>
            <a:pPr>
              <a:defRPr/>
            </a:pPr>
            <a:endParaRPr lang="nb-NO" altLang="nb-NO"/>
          </a:p>
        </p:txBody>
      </p:sp>
      <p:sp>
        <p:nvSpPr>
          <p:cNvPr id="1030" name="Rectangle 6">
            <a:extLst>
              <a:ext uri="{FF2B5EF4-FFF2-40B4-BE49-F238E27FC236}">
                <a16:creationId xmlns:a16="http://schemas.microsoft.com/office/drawing/2014/main" id="{B7569631-72E3-4084-B002-7829364641D0}"/>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B1055CCD-E7B9-4E7D-93B9-AC54E428A2D4}" type="slidenum">
              <a:rPr lang="nb-NO" altLang="nb-NO"/>
              <a:pPr/>
              <a:t>‹#›</a:t>
            </a:fld>
            <a:endParaRPr lang="nb-NO" altLang="nb-NO"/>
          </a:p>
        </p:txBody>
      </p:sp>
      <p:sp>
        <p:nvSpPr>
          <p:cNvPr id="2052" name="Freeform 10">
            <a:extLst>
              <a:ext uri="{FF2B5EF4-FFF2-40B4-BE49-F238E27FC236}">
                <a16:creationId xmlns:a16="http://schemas.microsoft.com/office/drawing/2014/main" id="{B5426230-F049-47D2-AFCE-3EEEB53B0B03}"/>
              </a:ext>
            </a:extLst>
          </p:cNvPr>
          <p:cNvSpPr>
            <a:spLocks/>
          </p:cNvSpPr>
          <p:nvPr userDrawn="1"/>
        </p:nvSpPr>
        <p:spPr bwMode="auto">
          <a:xfrm>
            <a:off x="-407988" y="404813"/>
            <a:ext cx="2089151" cy="6453187"/>
          </a:xfrm>
          <a:custGeom>
            <a:avLst/>
            <a:gdLst>
              <a:gd name="T0" fmla="*/ 501511888 w 1072"/>
              <a:gd name="T1" fmla="*/ 0 h 3648"/>
              <a:gd name="T2" fmla="*/ 2147483647 w 1072"/>
              <a:gd name="T3" fmla="*/ 0 h 3648"/>
              <a:gd name="T4" fmla="*/ 1451610000 w 1072"/>
              <a:gd name="T5" fmla="*/ 2147483647 h 3648"/>
              <a:gd name="T6" fmla="*/ 501511888 w 1072"/>
              <a:gd name="T7" fmla="*/ 2147483647 h 3648"/>
              <a:gd name="T8" fmla="*/ 501511888 w 1072"/>
              <a:gd name="T9" fmla="*/ 0 h 3648"/>
              <a:gd name="T10" fmla="*/ 0 60000 65536"/>
              <a:gd name="T11" fmla="*/ 0 60000 65536"/>
              <a:gd name="T12" fmla="*/ 0 60000 65536"/>
              <a:gd name="T13" fmla="*/ 0 60000 65536"/>
              <a:gd name="T14" fmla="*/ 0 60000 65536"/>
              <a:gd name="T15" fmla="*/ 0 w 1072"/>
              <a:gd name="T16" fmla="*/ 0 h 3648"/>
              <a:gd name="T17" fmla="*/ 1072 w 1072"/>
              <a:gd name="T18" fmla="*/ 3648 h 3648"/>
            </a:gdLst>
            <a:ahLst/>
            <a:cxnLst>
              <a:cxn ang="T10">
                <a:pos x="T0" y="T1"/>
              </a:cxn>
              <a:cxn ang="T11">
                <a:pos x="T2" y="T3"/>
              </a:cxn>
              <a:cxn ang="T12">
                <a:pos x="T4" y="T5"/>
              </a:cxn>
              <a:cxn ang="T13">
                <a:pos x="T6" y="T7"/>
              </a:cxn>
              <a:cxn ang="T14">
                <a:pos x="T8" y="T9"/>
              </a:cxn>
            </a:cxnLst>
            <a:rect l="T15" t="T16" r="T17" b="T18"/>
            <a:pathLst>
              <a:path w="1072" h="3648">
                <a:moveTo>
                  <a:pt x="199" y="0"/>
                </a:moveTo>
                <a:cubicBezTo>
                  <a:pt x="576" y="0"/>
                  <a:pt x="436" y="0"/>
                  <a:pt x="1072" y="0"/>
                </a:cubicBezTo>
                <a:cubicBezTo>
                  <a:pt x="0" y="1816"/>
                  <a:pt x="488" y="3296"/>
                  <a:pt x="576" y="3648"/>
                </a:cubicBezTo>
                <a:cubicBezTo>
                  <a:pt x="387" y="3648"/>
                  <a:pt x="199" y="3648"/>
                  <a:pt x="199" y="3648"/>
                </a:cubicBezTo>
                <a:cubicBezTo>
                  <a:pt x="136" y="3040"/>
                  <a:pt x="199" y="0"/>
                  <a:pt x="199" y="0"/>
                </a:cubicBezTo>
                <a:close/>
              </a:path>
            </a:pathLst>
          </a:custGeom>
          <a:gradFill rotWithShape="0">
            <a:gsLst>
              <a:gs pos="0">
                <a:srgbClr val="FFFFFF"/>
              </a:gs>
              <a:gs pos="100000">
                <a:schemeClr val="accent6">
                  <a:lumMod val="75000"/>
                </a:schemeClr>
              </a:gs>
            </a:gsLst>
            <a:lin ang="5400000" scaled="1"/>
          </a:gradFill>
          <a:ln>
            <a:noFill/>
          </a:ln>
        </p:spPr>
        <p:txBody>
          <a:bodyPr wrap="none" bIns="46800" anchor="ctr"/>
          <a:lstStyle/>
          <a:p>
            <a:pPr>
              <a:defRPr/>
            </a:pPr>
            <a:endParaRPr lang="nb-NO" sz="1800">
              <a:latin typeface="Arial" charset="0"/>
              <a:ea typeface="+mn-ea"/>
            </a:endParaRPr>
          </a:p>
        </p:txBody>
      </p:sp>
      <p:sp>
        <p:nvSpPr>
          <p:cNvPr id="2053" name="Freeform 8">
            <a:extLst>
              <a:ext uri="{FF2B5EF4-FFF2-40B4-BE49-F238E27FC236}">
                <a16:creationId xmlns:a16="http://schemas.microsoft.com/office/drawing/2014/main" id="{070FD6C0-9E34-4F67-AFF1-7C8D25E39013}"/>
              </a:ext>
            </a:extLst>
          </p:cNvPr>
          <p:cNvSpPr>
            <a:spLocks/>
          </p:cNvSpPr>
          <p:nvPr userDrawn="1"/>
        </p:nvSpPr>
        <p:spPr bwMode="auto">
          <a:xfrm>
            <a:off x="-673100" y="-9525"/>
            <a:ext cx="3362325" cy="6867525"/>
          </a:xfrm>
          <a:custGeom>
            <a:avLst/>
            <a:gdLst>
              <a:gd name="T0" fmla="*/ 2147483647 w 2888"/>
              <a:gd name="T1" fmla="*/ 2147483647 h 4332"/>
              <a:gd name="T2" fmla="*/ 2147483647 w 2888"/>
              <a:gd name="T3" fmla="*/ 2147483647 h 4332"/>
              <a:gd name="T4" fmla="*/ 2147483647 w 2888"/>
              <a:gd name="T5" fmla="*/ 2147483647 h 4332"/>
              <a:gd name="T6" fmla="*/ 2147483647 w 2888"/>
              <a:gd name="T7" fmla="*/ 0 h 4332"/>
              <a:gd name="T8" fmla="*/ 2147483647 w 2888"/>
              <a:gd name="T9" fmla="*/ 2147483647 h 4332"/>
              <a:gd name="T10" fmla="*/ 0 60000 65536"/>
              <a:gd name="T11" fmla="*/ 0 60000 65536"/>
              <a:gd name="T12" fmla="*/ 0 60000 65536"/>
              <a:gd name="T13" fmla="*/ 0 60000 65536"/>
              <a:gd name="T14" fmla="*/ 0 60000 65536"/>
              <a:gd name="T15" fmla="*/ 0 w 2888"/>
              <a:gd name="T16" fmla="*/ 0 h 4332"/>
              <a:gd name="T17" fmla="*/ 2888 w 2888"/>
              <a:gd name="T18" fmla="*/ 4332 h 4332"/>
            </a:gdLst>
            <a:ahLst/>
            <a:cxnLst>
              <a:cxn ang="T10">
                <a:pos x="T0" y="T1"/>
              </a:cxn>
              <a:cxn ang="T11">
                <a:pos x="T2" y="T3"/>
              </a:cxn>
              <a:cxn ang="T12">
                <a:pos x="T4" y="T5"/>
              </a:cxn>
              <a:cxn ang="T13">
                <a:pos x="T6" y="T7"/>
              </a:cxn>
              <a:cxn ang="T14">
                <a:pos x="T8" y="T9"/>
              </a:cxn>
            </a:cxnLst>
            <a:rect l="T15" t="T16" r="T17" b="T18"/>
            <a:pathLst>
              <a:path w="2888" h="4332">
                <a:moveTo>
                  <a:pt x="1039" y="4332"/>
                </a:moveTo>
                <a:cubicBezTo>
                  <a:pt x="1104" y="4332"/>
                  <a:pt x="1169" y="4332"/>
                  <a:pt x="1169" y="4332"/>
                </a:cubicBezTo>
                <a:cubicBezTo>
                  <a:pt x="24" y="1606"/>
                  <a:pt x="2888" y="6"/>
                  <a:pt x="2888" y="6"/>
                </a:cubicBezTo>
                <a:lnTo>
                  <a:pt x="2284" y="0"/>
                </a:lnTo>
                <a:cubicBezTo>
                  <a:pt x="2284" y="0"/>
                  <a:pt x="0" y="1910"/>
                  <a:pt x="1039" y="4332"/>
                </a:cubicBezTo>
                <a:close/>
              </a:path>
            </a:pathLst>
          </a:custGeom>
          <a:gradFill rotWithShape="0">
            <a:gsLst>
              <a:gs pos="0">
                <a:srgbClr val="222268"/>
              </a:gs>
              <a:gs pos="100000">
                <a:srgbClr val="FFFFFF"/>
              </a:gs>
            </a:gsLst>
            <a:lin ang="5400000" scaled="1"/>
          </a:gradFill>
          <a:ln>
            <a:noFill/>
          </a:ln>
          <a:effectLst>
            <a:outerShdw dist="38075" algn="ctr" rotWithShape="0">
              <a:schemeClr val="tx1">
                <a:alpha val="75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nb-NO" sz="1800" dirty="0">
              <a:latin typeface="Arial" charset="0"/>
              <a:ea typeface="+mn-ea"/>
            </a:endParaRPr>
          </a:p>
        </p:txBody>
      </p:sp>
      <p:sp>
        <p:nvSpPr>
          <p:cNvPr id="2054" name="Rectangle 2">
            <a:extLst>
              <a:ext uri="{FF2B5EF4-FFF2-40B4-BE49-F238E27FC236}">
                <a16:creationId xmlns:a16="http://schemas.microsoft.com/office/drawing/2014/main" id="{AA3D07EB-73C6-4E7B-A1B5-3007A38A3AF4}"/>
              </a:ext>
            </a:extLst>
          </p:cNvPr>
          <p:cNvSpPr>
            <a:spLocks noGrp="1" noChangeArrowheads="1"/>
          </p:cNvSpPr>
          <p:nvPr>
            <p:ph type="title"/>
          </p:nvPr>
        </p:nvSpPr>
        <p:spPr bwMode="auto">
          <a:xfrm>
            <a:off x="2255838" y="609600"/>
            <a:ext cx="9502775" cy="114300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nb-NO" dirty="0"/>
              <a:t>Click to edit Master title style</a:t>
            </a:r>
          </a:p>
        </p:txBody>
      </p:sp>
      <p:sp>
        <p:nvSpPr>
          <p:cNvPr id="1032" name="Rectangle 3">
            <a:extLst>
              <a:ext uri="{FF2B5EF4-FFF2-40B4-BE49-F238E27FC236}">
                <a16:creationId xmlns:a16="http://schemas.microsoft.com/office/drawing/2014/main" id="{A4E7CA36-F6EE-4B39-AD66-B88004E63DC4}"/>
              </a:ext>
            </a:extLst>
          </p:cNvPr>
          <p:cNvSpPr>
            <a:spLocks noGrp="1" noChangeArrowheads="1"/>
          </p:cNvSpPr>
          <p:nvPr>
            <p:ph type="body" idx="1"/>
          </p:nvPr>
        </p:nvSpPr>
        <p:spPr bwMode="auto">
          <a:xfrm>
            <a:off x="2255838" y="1981200"/>
            <a:ext cx="95027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nb-NO"/>
              <a:t>Click to edit Master text styles</a:t>
            </a:r>
          </a:p>
          <a:p>
            <a:pPr lvl="1"/>
            <a:r>
              <a:rPr lang="en-US" altLang="nb-NO"/>
              <a:t>Second level</a:t>
            </a:r>
          </a:p>
          <a:p>
            <a:pPr lvl="2"/>
            <a:r>
              <a:rPr lang="en-US" altLang="nb-NO"/>
              <a:t>Third level</a:t>
            </a:r>
          </a:p>
          <a:p>
            <a:pPr lvl="3"/>
            <a:r>
              <a:rPr lang="en-US" altLang="nb-NO"/>
              <a:t>Fourth level</a:t>
            </a:r>
          </a:p>
          <a:p>
            <a:pPr lvl="4"/>
            <a:r>
              <a:rPr lang="en-US" altLang="nb-NO"/>
              <a:t>Fifth level</a:t>
            </a:r>
          </a:p>
        </p:txBody>
      </p:sp>
      <p:pic>
        <p:nvPicPr>
          <p:cNvPr id="1033" name="Bilde 8">
            <a:extLst>
              <a:ext uri="{FF2B5EF4-FFF2-40B4-BE49-F238E27FC236}">
                <a16:creationId xmlns:a16="http://schemas.microsoft.com/office/drawing/2014/main" id="{023D5528-0071-4DB1-B368-83ECAEEE59CB}"/>
              </a:ext>
            </a:extLst>
          </p:cNvPr>
          <p:cNvPicPr>
            <a:picLocks noChangeAspect="1"/>
          </p:cNvPicPr>
          <p:nvPr userDrawn="1"/>
        </p:nvPicPr>
        <p:blipFill>
          <a:blip r:embed="rId14" cstate="email">
            <a:extLst>
              <a:ext uri="{28A0092B-C50C-407E-A947-70E740481C1C}">
                <a14:useLocalDpi xmlns:a14="http://schemas.microsoft.com/office/drawing/2010/main"/>
              </a:ext>
            </a:extLst>
          </a:blip>
          <a:srcRect/>
          <a:stretch>
            <a:fillRect/>
          </a:stretch>
        </p:blipFill>
        <p:spPr bwMode="auto">
          <a:xfrm>
            <a:off x="100013" y="1035050"/>
            <a:ext cx="8826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1" descr="Trinity-Logo-small">
            <a:extLst>
              <a:ext uri="{FF2B5EF4-FFF2-40B4-BE49-F238E27FC236}">
                <a16:creationId xmlns:a16="http://schemas.microsoft.com/office/drawing/2014/main" id="{97F426D1-7F3F-4500-A4EA-1DCA1F806AD0}"/>
              </a:ext>
            </a:extLst>
          </p:cNvPr>
          <p:cNvPicPr>
            <a:picLocks noChangeAspect="1" noChangeArrowheads="1"/>
          </p:cNvPicPr>
          <p:nvPr userDrawn="1"/>
        </p:nvPicPr>
        <p:blipFill>
          <a:blip r:embed="rId15" cstate="email">
            <a:extLst>
              <a:ext uri="{28A0092B-C50C-407E-A947-70E740481C1C}">
                <a14:useLocalDpi xmlns:a14="http://schemas.microsoft.com/office/drawing/2010/main"/>
              </a:ext>
            </a:extLst>
          </a:blip>
          <a:srcRect/>
          <a:stretch>
            <a:fillRect/>
          </a:stretch>
        </p:blipFill>
        <p:spPr bwMode="auto">
          <a:xfrm>
            <a:off x="82550" y="95250"/>
            <a:ext cx="973138"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01" r:id="rId1"/>
    <p:sldLayoutId id="2147483810" r:id="rId2"/>
    <p:sldLayoutId id="2147483802" r:id="rId3"/>
    <p:sldLayoutId id="2147483803" r:id="rId4"/>
    <p:sldLayoutId id="2147483804" r:id="rId5"/>
    <p:sldLayoutId id="2147483805" r:id="rId6"/>
    <p:sldLayoutId id="2147483811" r:id="rId7"/>
    <p:sldLayoutId id="2147483812" r:id="rId8"/>
    <p:sldLayoutId id="2147483806" r:id="rId9"/>
    <p:sldLayoutId id="2147483807" r:id="rId10"/>
    <p:sldLayoutId id="2147483808" r:id="rId11"/>
    <p:sldLayoutId id="2147483809" r:id="rId12"/>
  </p:sldLayoutIdLst>
  <p:txStyles>
    <p:titleStyle>
      <a:lvl1pPr algn="ctr" rtl="0" eaLnBrk="0" fontAlgn="base" hangingPunct="0">
        <a:spcBef>
          <a:spcPct val="0"/>
        </a:spcBef>
        <a:spcAft>
          <a:spcPct val="0"/>
        </a:spcAft>
        <a:defRPr sz="4400">
          <a:solidFill>
            <a:srgbClr val="222268"/>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accent2"/>
          </a:solidFill>
          <a:latin typeface="Calibri" pitchFamily="34" charset="0"/>
        </a:defRPr>
      </a:lvl6pPr>
      <a:lvl7pPr marL="914400" algn="ctr" rtl="0" fontAlgn="base">
        <a:spcBef>
          <a:spcPct val="0"/>
        </a:spcBef>
        <a:spcAft>
          <a:spcPct val="0"/>
        </a:spcAft>
        <a:defRPr sz="4400">
          <a:solidFill>
            <a:schemeClr val="accent2"/>
          </a:solidFill>
          <a:latin typeface="Calibri" pitchFamily="34" charset="0"/>
        </a:defRPr>
      </a:lvl7pPr>
      <a:lvl8pPr marL="1371600" algn="ctr" rtl="0" fontAlgn="base">
        <a:spcBef>
          <a:spcPct val="0"/>
        </a:spcBef>
        <a:spcAft>
          <a:spcPct val="0"/>
        </a:spcAft>
        <a:defRPr sz="4400">
          <a:solidFill>
            <a:schemeClr val="accent2"/>
          </a:solidFill>
          <a:latin typeface="Calibri" pitchFamily="34" charset="0"/>
        </a:defRPr>
      </a:lvl8pPr>
      <a:lvl9pPr marL="1828800" algn="ctr" rtl="0" fontAlgn="base">
        <a:spcBef>
          <a:spcPct val="0"/>
        </a:spcBef>
        <a:spcAft>
          <a:spcPct val="0"/>
        </a:spcAft>
        <a:defRPr sz="4400">
          <a:solidFill>
            <a:schemeClr val="accent2"/>
          </a:solidFill>
          <a:latin typeface="Calibri"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C824B5EE-9FF7-475F-B58D-EBAF9F50BF99}"/>
              </a:ext>
            </a:extLst>
          </p:cNvPr>
          <p:cNvSpPr/>
          <p:nvPr userDrawn="1"/>
        </p:nvSpPr>
        <p:spPr>
          <a:xfrm>
            <a:off x="-96688" y="-9525"/>
            <a:ext cx="12288688" cy="686752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b-NO"/>
          </a:p>
        </p:txBody>
      </p:sp>
      <p:sp>
        <p:nvSpPr>
          <p:cNvPr id="10" name="Rektangel 9">
            <a:extLst>
              <a:ext uri="{FF2B5EF4-FFF2-40B4-BE49-F238E27FC236}">
                <a16:creationId xmlns:a16="http://schemas.microsoft.com/office/drawing/2014/main" id="{2A717E47-E648-4B28-A817-FA6B772F74A1}"/>
              </a:ext>
            </a:extLst>
          </p:cNvPr>
          <p:cNvSpPr/>
          <p:nvPr userDrawn="1"/>
        </p:nvSpPr>
        <p:spPr>
          <a:xfrm>
            <a:off x="-20638" y="3175"/>
            <a:ext cx="2087563" cy="476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
        <p:nvSpPr>
          <p:cNvPr id="2052" name="Freeform 10">
            <a:extLst>
              <a:ext uri="{FF2B5EF4-FFF2-40B4-BE49-F238E27FC236}">
                <a16:creationId xmlns:a16="http://schemas.microsoft.com/office/drawing/2014/main" id="{B5426230-F049-47D2-AFCE-3EEEB53B0B03}"/>
              </a:ext>
            </a:extLst>
          </p:cNvPr>
          <p:cNvSpPr>
            <a:spLocks/>
          </p:cNvSpPr>
          <p:nvPr userDrawn="1"/>
        </p:nvSpPr>
        <p:spPr bwMode="auto">
          <a:xfrm>
            <a:off x="-407988" y="404813"/>
            <a:ext cx="2089151" cy="6453187"/>
          </a:xfrm>
          <a:custGeom>
            <a:avLst/>
            <a:gdLst>
              <a:gd name="T0" fmla="*/ 501511888 w 1072"/>
              <a:gd name="T1" fmla="*/ 0 h 3648"/>
              <a:gd name="T2" fmla="*/ 2147483647 w 1072"/>
              <a:gd name="T3" fmla="*/ 0 h 3648"/>
              <a:gd name="T4" fmla="*/ 1451610000 w 1072"/>
              <a:gd name="T5" fmla="*/ 2147483647 h 3648"/>
              <a:gd name="T6" fmla="*/ 501511888 w 1072"/>
              <a:gd name="T7" fmla="*/ 2147483647 h 3648"/>
              <a:gd name="T8" fmla="*/ 501511888 w 1072"/>
              <a:gd name="T9" fmla="*/ 0 h 3648"/>
              <a:gd name="T10" fmla="*/ 0 60000 65536"/>
              <a:gd name="T11" fmla="*/ 0 60000 65536"/>
              <a:gd name="T12" fmla="*/ 0 60000 65536"/>
              <a:gd name="T13" fmla="*/ 0 60000 65536"/>
              <a:gd name="T14" fmla="*/ 0 60000 65536"/>
              <a:gd name="T15" fmla="*/ 0 w 1072"/>
              <a:gd name="T16" fmla="*/ 0 h 3648"/>
              <a:gd name="T17" fmla="*/ 1072 w 1072"/>
              <a:gd name="T18" fmla="*/ 3648 h 3648"/>
            </a:gdLst>
            <a:ahLst/>
            <a:cxnLst>
              <a:cxn ang="T10">
                <a:pos x="T0" y="T1"/>
              </a:cxn>
              <a:cxn ang="T11">
                <a:pos x="T2" y="T3"/>
              </a:cxn>
              <a:cxn ang="T12">
                <a:pos x="T4" y="T5"/>
              </a:cxn>
              <a:cxn ang="T13">
                <a:pos x="T6" y="T7"/>
              </a:cxn>
              <a:cxn ang="T14">
                <a:pos x="T8" y="T9"/>
              </a:cxn>
            </a:cxnLst>
            <a:rect l="T15" t="T16" r="T17" b="T18"/>
            <a:pathLst>
              <a:path w="1072" h="3648">
                <a:moveTo>
                  <a:pt x="199" y="0"/>
                </a:moveTo>
                <a:cubicBezTo>
                  <a:pt x="576" y="0"/>
                  <a:pt x="436" y="0"/>
                  <a:pt x="1072" y="0"/>
                </a:cubicBezTo>
                <a:cubicBezTo>
                  <a:pt x="0" y="1816"/>
                  <a:pt x="488" y="3296"/>
                  <a:pt x="576" y="3648"/>
                </a:cubicBezTo>
                <a:cubicBezTo>
                  <a:pt x="387" y="3648"/>
                  <a:pt x="199" y="3648"/>
                  <a:pt x="199" y="3648"/>
                </a:cubicBezTo>
                <a:cubicBezTo>
                  <a:pt x="136" y="3040"/>
                  <a:pt x="199" y="0"/>
                  <a:pt x="199" y="0"/>
                </a:cubicBezTo>
                <a:close/>
              </a:path>
            </a:pathLst>
          </a:custGeom>
          <a:gradFill rotWithShape="0">
            <a:gsLst>
              <a:gs pos="0">
                <a:srgbClr val="FFFFFF"/>
              </a:gs>
              <a:gs pos="100000">
                <a:schemeClr val="accent6">
                  <a:lumMod val="75000"/>
                </a:schemeClr>
              </a:gs>
            </a:gsLst>
            <a:lin ang="5400000" scaled="1"/>
          </a:gradFill>
          <a:ln>
            <a:noFill/>
          </a:ln>
        </p:spPr>
        <p:txBody>
          <a:bodyPr wrap="none" bIns="46800" anchor="ctr"/>
          <a:lstStyle/>
          <a:p>
            <a:pPr>
              <a:defRPr/>
            </a:pPr>
            <a:endParaRPr lang="nb-NO" sz="1800">
              <a:latin typeface="Arial" charset="0"/>
              <a:ea typeface="+mn-ea"/>
            </a:endParaRPr>
          </a:p>
        </p:txBody>
      </p:sp>
      <p:sp>
        <p:nvSpPr>
          <p:cNvPr id="2053" name="Freeform 8">
            <a:extLst>
              <a:ext uri="{FF2B5EF4-FFF2-40B4-BE49-F238E27FC236}">
                <a16:creationId xmlns:a16="http://schemas.microsoft.com/office/drawing/2014/main" id="{070FD6C0-9E34-4F67-AFF1-7C8D25E39013}"/>
              </a:ext>
            </a:extLst>
          </p:cNvPr>
          <p:cNvSpPr>
            <a:spLocks/>
          </p:cNvSpPr>
          <p:nvPr userDrawn="1"/>
        </p:nvSpPr>
        <p:spPr bwMode="auto">
          <a:xfrm>
            <a:off x="-673100" y="-9525"/>
            <a:ext cx="3362325" cy="6867525"/>
          </a:xfrm>
          <a:custGeom>
            <a:avLst/>
            <a:gdLst>
              <a:gd name="T0" fmla="*/ 2147483647 w 2888"/>
              <a:gd name="T1" fmla="*/ 2147483647 h 4332"/>
              <a:gd name="T2" fmla="*/ 2147483647 w 2888"/>
              <a:gd name="T3" fmla="*/ 2147483647 h 4332"/>
              <a:gd name="T4" fmla="*/ 2147483647 w 2888"/>
              <a:gd name="T5" fmla="*/ 2147483647 h 4332"/>
              <a:gd name="T6" fmla="*/ 2147483647 w 2888"/>
              <a:gd name="T7" fmla="*/ 0 h 4332"/>
              <a:gd name="T8" fmla="*/ 2147483647 w 2888"/>
              <a:gd name="T9" fmla="*/ 2147483647 h 4332"/>
              <a:gd name="T10" fmla="*/ 0 60000 65536"/>
              <a:gd name="T11" fmla="*/ 0 60000 65536"/>
              <a:gd name="T12" fmla="*/ 0 60000 65536"/>
              <a:gd name="T13" fmla="*/ 0 60000 65536"/>
              <a:gd name="T14" fmla="*/ 0 60000 65536"/>
              <a:gd name="T15" fmla="*/ 0 w 2888"/>
              <a:gd name="T16" fmla="*/ 0 h 4332"/>
              <a:gd name="T17" fmla="*/ 2888 w 2888"/>
              <a:gd name="T18" fmla="*/ 4332 h 4332"/>
            </a:gdLst>
            <a:ahLst/>
            <a:cxnLst>
              <a:cxn ang="T10">
                <a:pos x="T0" y="T1"/>
              </a:cxn>
              <a:cxn ang="T11">
                <a:pos x="T2" y="T3"/>
              </a:cxn>
              <a:cxn ang="T12">
                <a:pos x="T4" y="T5"/>
              </a:cxn>
              <a:cxn ang="T13">
                <a:pos x="T6" y="T7"/>
              </a:cxn>
              <a:cxn ang="T14">
                <a:pos x="T8" y="T9"/>
              </a:cxn>
            </a:cxnLst>
            <a:rect l="T15" t="T16" r="T17" b="T18"/>
            <a:pathLst>
              <a:path w="2888" h="4332">
                <a:moveTo>
                  <a:pt x="1039" y="4332"/>
                </a:moveTo>
                <a:cubicBezTo>
                  <a:pt x="1104" y="4332"/>
                  <a:pt x="1169" y="4332"/>
                  <a:pt x="1169" y="4332"/>
                </a:cubicBezTo>
                <a:cubicBezTo>
                  <a:pt x="24" y="1606"/>
                  <a:pt x="2888" y="6"/>
                  <a:pt x="2888" y="6"/>
                </a:cubicBezTo>
                <a:lnTo>
                  <a:pt x="2284" y="0"/>
                </a:lnTo>
                <a:cubicBezTo>
                  <a:pt x="2284" y="0"/>
                  <a:pt x="0" y="1910"/>
                  <a:pt x="1039" y="4332"/>
                </a:cubicBezTo>
                <a:close/>
              </a:path>
            </a:pathLst>
          </a:custGeom>
          <a:gradFill rotWithShape="0">
            <a:gsLst>
              <a:gs pos="0">
                <a:srgbClr val="222268"/>
              </a:gs>
              <a:gs pos="100000">
                <a:srgbClr val="FFFFFF"/>
              </a:gs>
            </a:gsLst>
            <a:lin ang="5400000" scaled="1"/>
          </a:gradFill>
          <a:ln>
            <a:noFill/>
          </a:ln>
          <a:effectLst>
            <a:outerShdw dist="38075" algn="ctr" rotWithShape="0">
              <a:schemeClr val="tx1">
                <a:alpha val="75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nb-NO" sz="1800" dirty="0">
              <a:latin typeface="Arial" charset="0"/>
              <a:ea typeface="+mn-ea"/>
            </a:endParaRPr>
          </a:p>
        </p:txBody>
      </p:sp>
      <p:pic>
        <p:nvPicPr>
          <p:cNvPr id="1033" name="Bilde 8">
            <a:extLst>
              <a:ext uri="{FF2B5EF4-FFF2-40B4-BE49-F238E27FC236}">
                <a16:creationId xmlns:a16="http://schemas.microsoft.com/office/drawing/2014/main" id="{023D5528-0071-4DB1-B368-83ECAEEE59CB}"/>
              </a:ext>
            </a:extLst>
          </p:cNvPr>
          <p:cNvPicPr>
            <a:picLocks noChangeAspect="1"/>
          </p:cNvPicPr>
          <p:nvPr userDrawn="1"/>
        </p:nvPicPr>
        <p:blipFill>
          <a:blip r:embed="rId14" cstate="email">
            <a:extLst>
              <a:ext uri="{28A0092B-C50C-407E-A947-70E740481C1C}">
                <a14:useLocalDpi xmlns:a14="http://schemas.microsoft.com/office/drawing/2010/main"/>
              </a:ext>
            </a:extLst>
          </a:blip>
          <a:srcRect/>
          <a:stretch>
            <a:fillRect/>
          </a:stretch>
        </p:blipFill>
        <p:spPr bwMode="auto">
          <a:xfrm>
            <a:off x="100013" y="1035050"/>
            <a:ext cx="8826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1" descr="Trinity-Logo-small">
            <a:extLst>
              <a:ext uri="{FF2B5EF4-FFF2-40B4-BE49-F238E27FC236}">
                <a16:creationId xmlns:a16="http://schemas.microsoft.com/office/drawing/2014/main" id="{97F426D1-7F3F-4500-A4EA-1DCA1F806AD0}"/>
              </a:ext>
            </a:extLst>
          </p:cNvPr>
          <p:cNvPicPr>
            <a:picLocks noChangeAspect="1" noChangeArrowheads="1"/>
          </p:cNvPicPr>
          <p:nvPr userDrawn="1"/>
        </p:nvPicPr>
        <p:blipFill>
          <a:blip r:embed="rId15" cstate="email">
            <a:extLst>
              <a:ext uri="{28A0092B-C50C-407E-A947-70E740481C1C}">
                <a14:useLocalDpi xmlns:a14="http://schemas.microsoft.com/office/drawing/2010/main"/>
              </a:ext>
            </a:extLst>
          </a:blip>
          <a:srcRect/>
          <a:stretch>
            <a:fillRect/>
          </a:stretch>
        </p:blipFill>
        <p:spPr bwMode="auto">
          <a:xfrm>
            <a:off x="82550" y="95250"/>
            <a:ext cx="973138"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7174222"/>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Lst>
  <p:txStyles>
    <p:titleStyle>
      <a:lvl1pPr algn="ctr" rtl="0" eaLnBrk="0" fontAlgn="base" hangingPunct="0">
        <a:spcBef>
          <a:spcPct val="0"/>
        </a:spcBef>
        <a:spcAft>
          <a:spcPct val="0"/>
        </a:spcAft>
        <a:defRPr sz="4400">
          <a:solidFill>
            <a:srgbClr val="222268"/>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accent2"/>
          </a:solidFill>
          <a:latin typeface="Calibri" pitchFamily="34" charset="0"/>
        </a:defRPr>
      </a:lvl6pPr>
      <a:lvl7pPr marL="914400" algn="ctr" rtl="0" fontAlgn="base">
        <a:spcBef>
          <a:spcPct val="0"/>
        </a:spcBef>
        <a:spcAft>
          <a:spcPct val="0"/>
        </a:spcAft>
        <a:defRPr sz="4400">
          <a:solidFill>
            <a:schemeClr val="accent2"/>
          </a:solidFill>
          <a:latin typeface="Calibri" pitchFamily="34" charset="0"/>
        </a:defRPr>
      </a:lvl7pPr>
      <a:lvl8pPr marL="1371600" algn="ctr" rtl="0" fontAlgn="base">
        <a:spcBef>
          <a:spcPct val="0"/>
        </a:spcBef>
        <a:spcAft>
          <a:spcPct val="0"/>
        </a:spcAft>
        <a:defRPr sz="4400">
          <a:solidFill>
            <a:schemeClr val="accent2"/>
          </a:solidFill>
          <a:latin typeface="Calibri" pitchFamily="34" charset="0"/>
        </a:defRPr>
      </a:lvl8pPr>
      <a:lvl9pPr marL="1828800" algn="ctr" rtl="0" fontAlgn="base">
        <a:spcBef>
          <a:spcPct val="0"/>
        </a:spcBef>
        <a:spcAft>
          <a:spcPct val="0"/>
        </a:spcAft>
        <a:defRPr sz="4400">
          <a:solidFill>
            <a:schemeClr val="accent2"/>
          </a:solidFill>
          <a:latin typeface="Calibri"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1C11CBAF-2EFF-459D-AEFE-8AF6ED32400D}"/>
              </a:ext>
            </a:extLst>
          </p:cNvPr>
          <p:cNvSpPr/>
          <p:nvPr userDrawn="1"/>
        </p:nvSpPr>
        <p:spPr>
          <a:xfrm>
            <a:off x="-21272" y="2718"/>
            <a:ext cx="2088232" cy="476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cs typeface="+mn-cs"/>
              </a:defRPr>
            </a:lvl1pPr>
          </a:lstStyle>
          <a:p>
            <a:pPr>
              <a:defRPr/>
            </a:pPr>
            <a:endParaRPr lang="nb-NO" altLang="nb-NO"/>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4AAB3DBB-05F0-4527-B282-732C4BA23094}" type="slidenum">
              <a:rPr lang="nb-NO" altLang="nb-NO"/>
              <a:pPr/>
              <a:t>‹#›</a:t>
            </a:fld>
            <a:endParaRPr lang="nb-NO" altLang="nb-NO"/>
          </a:p>
        </p:txBody>
      </p:sp>
      <p:sp>
        <p:nvSpPr>
          <p:cNvPr id="2052" name="Freeform 10"/>
          <p:cNvSpPr>
            <a:spLocks/>
          </p:cNvSpPr>
          <p:nvPr userDrawn="1"/>
        </p:nvSpPr>
        <p:spPr bwMode="auto">
          <a:xfrm>
            <a:off x="-407697" y="404664"/>
            <a:ext cx="2088232" cy="6453336"/>
          </a:xfrm>
          <a:custGeom>
            <a:avLst/>
            <a:gdLst>
              <a:gd name="T0" fmla="*/ 501511888 w 1072"/>
              <a:gd name="T1" fmla="*/ 0 h 3648"/>
              <a:gd name="T2" fmla="*/ 2147483647 w 1072"/>
              <a:gd name="T3" fmla="*/ 0 h 3648"/>
              <a:gd name="T4" fmla="*/ 1451610000 w 1072"/>
              <a:gd name="T5" fmla="*/ 2147483647 h 3648"/>
              <a:gd name="T6" fmla="*/ 501511888 w 1072"/>
              <a:gd name="T7" fmla="*/ 2147483647 h 3648"/>
              <a:gd name="T8" fmla="*/ 501511888 w 1072"/>
              <a:gd name="T9" fmla="*/ 0 h 3648"/>
              <a:gd name="T10" fmla="*/ 0 60000 65536"/>
              <a:gd name="T11" fmla="*/ 0 60000 65536"/>
              <a:gd name="T12" fmla="*/ 0 60000 65536"/>
              <a:gd name="T13" fmla="*/ 0 60000 65536"/>
              <a:gd name="T14" fmla="*/ 0 60000 65536"/>
              <a:gd name="T15" fmla="*/ 0 w 1072"/>
              <a:gd name="T16" fmla="*/ 0 h 3648"/>
              <a:gd name="T17" fmla="*/ 1072 w 1072"/>
              <a:gd name="T18" fmla="*/ 3648 h 3648"/>
            </a:gdLst>
            <a:ahLst/>
            <a:cxnLst>
              <a:cxn ang="T10">
                <a:pos x="T0" y="T1"/>
              </a:cxn>
              <a:cxn ang="T11">
                <a:pos x="T2" y="T3"/>
              </a:cxn>
              <a:cxn ang="T12">
                <a:pos x="T4" y="T5"/>
              </a:cxn>
              <a:cxn ang="T13">
                <a:pos x="T6" y="T7"/>
              </a:cxn>
              <a:cxn ang="T14">
                <a:pos x="T8" y="T9"/>
              </a:cxn>
            </a:cxnLst>
            <a:rect l="T15" t="T16" r="T17" b="T18"/>
            <a:pathLst>
              <a:path w="1072" h="3648">
                <a:moveTo>
                  <a:pt x="199" y="0"/>
                </a:moveTo>
                <a:cubicBezTo>
                  <a:pt x="576" y="0"/>
                  <a:pt x="436" y="0"/>
                  <a:pt x="1072" y="0"/>
                </a:cubicBezTo>
                <a:cubicBezTo>
                  <a:pt x="0" y="1816"/>
                  <a:pt x="488" y="3296"/>
                  <a:pt x="576" y="3648"/>
                </a:cubicBezTo>
                <a:cubicBezTo>
                  <a:pt x="387" y="3648"/>
                  <a:pt x="199" y="3648"/>
                  <a:pt x="199" y="3648"/>
                </a:cubicBezTo>
                <a:cubicBezTo>
                  <a:pt x="136" y="3040"/>
                  <a:pt x="199" y="0"/>
                  <a:pt x="199" y="0"/>
                </a:cubicBezTo>
                <a:close/>
              </a:path>
            </a:pathLst>
          </a:custGeom>
          <a:gradFill rotWithShape="0">
            <a:gsLst>
              <a:gs pos="0">
                <a:srgbClr val="FFFFFF"/>
              </a:gs>
              <a:gs pos="100000">
                <a:schemeClr val="accent6">
                  <a:lumMod val="75000"/>
                </a:schemeClr>
              </a:gs>
            </a:gsLst>
            <a:lin ang="5400000" scaled="1"/>
          </a:gradFill>
          <a:ln>
            <a:noFill/>
          </a:ln>
        </p:spPr>
        <p:txBody>
          <a:bodyPr wrap="none" bIns="46800" anchor="ctr"/>
          <a:lstStyle/>
          <a:p>
            <a:pPr>
              <a:defRPr/>
            </a:pPr>
            <a:endParaRPr lang="nb-NO" sz="1800">
              <a:latin typeface="Arial" charset="0"/>
              <a:ea typeface="+mn-ea"/>
            </a:endParaRPr>
          </a:p>
        </p:txBody>
      </p:sp>
      <p:sp>
        <p:nvSpPr>
          <p:cNvPr id="2053" name="Freeform 8"/>
          <p:cNvSpPr>
            <a:spLocks/>
          </p:cNvSpPr>
          <p:nvPr userDrawn="1"/>
        </p:nvSpPr>
        <p:spPr bwMode="auto">
          <a:xfrm>
            <a:off x="-672752" y="-9427"/>
            <a:ext cx="3361399" cy="6867525"/>
          </a:xfrm>
          <a:custGeom>
            <a:avLst/>
            <a:gdLst>
              <a:gd name="T0" fmla="*/ 2147483647 w 2888"/>
              <a:gd name="T1" fmla="*/ 2147483647 h 4332"/>
              <a:gd name="T2" fmla="*/ 2147483647 w 2888"/>
              <a:gd name="T3" fmla="*/ 2147483647 h 4332"/>
              <a:gd name="T4" fmla="*/ 2147483647 w 2888"/>
              <a:gd name="T5" fmla="*/ 2147483647 h 4332"/>
              <a:gd name="T6" fmla="*/ 2147483647 w 2888"/>
              <a:gd name="T7" fmla="*/ 0 h 4332"/>
              <a:gd name="T8" fmla="*/ 2147483647 w 2888"/>
              <a:gd name="T9" fmla="*/ 2147483647 h 4332"/>
              <a:gd name="T10" fmla="*/ 0 60000 65536"/>
              <a:gd name="T11" fmla="*/ 0 60000 65536"/>
              <a:gd name="T12" fmla="*/ 0 60000 65536"/>
              <a:gd name="T13" fmla="*/ 0 60000 65536"/>
              <a:gd name="T14" fmla="*/ 0 60000 65536"/>
              <a:gd name="T15" fmla="*/ 0 w 2888"/>
              <a:gd name="T16" fmla="*/ 0 h 4332"/>
              <a:gd name="T17" fmla="*/ 2888 w 2888"/>
              <a:gd name="T18" fmla="*/ 4332 h 4332"/>
            </a:gdLst>
            <a:ahLst/>
            <a:cxnLst>
              <a:cxn ang="T10">
                <a:pos x="T0" y="T1"/>
              </a:cxn>
              <a:cxn ang="T11">
                <a:pos x="T2" y="T3"/>
              </a:cxn>
              <a:cxn ang="T12">
                <a:pos x="T4" y="T5"/>
              </a:cxn>
              <a:cxn ang="T13">
                <a:pos x="T6" y="T7"/>
              </a:cxn>
              <a:cxn ang="T14">
                <a:pos x="T8" y="T9"/>
              </a:cxn>
            </a:cxnLst>
            <a:rect l="T15" t="T16" r="T17" b="T18"/>
            <a:pathLst>
              <a:path w="2888" h="4332">
                <a:moveTo>
                  <a:pt x="1039" y="4332"/>
                </a:moveTo>
                <a:cubicBezTo>
                  <a:pt x="1104" y="4332"/>
                  <a:pt x="1169" y="4332"/>
                  <a:pt x="1169" y="4332"/>
                </a:cubicBezTo>
                <a:cubicBezTo>
                  <a:pt x="24" y="1606"/>
                  <a:pt x="2888" y="6"/>
                  <a:pt x="2888" y="6"/>
                </a:cubicBezTo>
                <a:lnTo>
                  <a:pt x="2284" y="0"/>
                </a:lnTo>
                <a:cubicBezTo>
                  <a:pt x="2284" y="0"/>
                  <a:pt x="0" y="1910"/>
                  <a:pt x="1039" y="4332"/>
                </a:cubicBezTo>
                <a:close/>
              </a:path>
            </a:pathLst>
          </a:custGeom>
          <a:gradFill rotWithShape="0">
            <a:gsLst>
              <a:gs pos="0">
                <a:schemeClr val="accent6">
                  <a:lumMod val="75000"/>
                </a:schemeClr>
              </a:gs>
              <a:gs pos="100000">
                <a:srgbClr val="FFFFFF"/>
              </a:gs>
            </a:gsLst>
            <a:lin ang="5400000" scaled="1"/>
          </a:gradFill>
          <a:ln>
            <a:noFill/>
          </a:ln>
          <a:effectLst>
            <a:outerShdw dist="38075" algn="ctr" rotWithShape="0">
              <a:schemeClr val="tx1">
                <a:alpha val="75000"/>
              </a:schemeClr>
            </a:outerShdw>
          </a:effectLst>
        </p:spPr>
        <p:txBody>
          <a:bodyPr wrap="none" anchor="ctr"/>
          <a:lstStyle/>
          <a:p>
            <a:pPr>
              <a:defRPr/>
            </a:pPr>
            <a:endParaRPr lang="nb-NO" sz="1800" dirty="0">
              <a:latin typeface="Arial" charset="0"/>
              <a:ea typeface="+mn-ea"/>
            </a:endParaRPr>
          </a:p>
        </p:txBody>
      </p:sp>
      <p:sp>
        <p:nvSpPr>
          <p:cNvPr id="2054" name="Rectangle 2"/>
          <p:cNvSpPr>
            <a:spLocks noGrp="1" noChangeArrowheads="1"/>
          </p:cNvSpPr>
          <p:nvPr>
            <p:ph type="title"/>
          </p:nvPr>
        </p:nvSpPr>
        <p:spPr bwMode="auto">
          <a:xfrm>
            <a:off x="2256367" y="609600"/>
            <a:ext cx="9501717" cy="114300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nb-NO" dirty="0"/>
              <a:t>Click to edit Master title style</a:t>
            </a:r>
          </a:p>
        </p:txBody>
      </p:sp>
      <p:sp>
        <p:nvSpPr>
          <p:cNvPr id="1031" name="Rectangle 3"/>
          <p:cNvSpPr>
            <a:spLocks noGrp="1" noChangeArrowheads="1"/>
          </p:cNvSpPr>
          <p:nvPr>
            <p:ph type="body" idx="1"/>
          </p:nvPr>
        </p:nvSpPr>
        <p:spPr bwMode="auto">
          <a:xfrm>
            <a:off x="2256367" y="1981200"/>
            <a:ext cx="9501717"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nb-NO" dirty="0"/>
              <a:t>Click to edit Master text styles</a:t>
            </a:r>
          </a:p>
          <a:p>
            <a:pPr lvl="1"/>
            <a:r>
              <a:rPr lang="en-US" altLang="nb-NO" dirty="0"/>
              <a:t>Second level</a:t>
            </a:r>
          </a:p>
          <a:p>
            <a:pPr lvl="2"/>
            <a:r>
              <a:rPr lang="en-US" altLang="nb-NO" dirty="0"/>
              <a:t>Third level</a:t>
            </a:r>
          </a:p>
          <a:p>
            <a:pPr lvl="3"/>
            <a:r>
              <a:rPr lang="en-US" altLang="nb-NO" dirty="0"/>
              <a:t>Fourth level</a:t>
            </a:r>
          </a:p>
          <a:p>
            <a:pPr lvl="4"/>
            <a:r>
              <a:rPr lang="en-US" altLang="nb-NO" dirty="0"/>
              <a:t>Fifth level</a:t>
            </a:r>
          </a:p>
        </p:txBody>
      </p:sp>
      <p:pic>
        <p:nvPicPr>
          <p:cNvPr id="1032" name="Bilde 8"/>
          <p:cNvPicPr>
            <a:picLocks noChangeAspect="1"/>
          </p:cNvPicPr>
          <p:nvPr userDrawn="1"/>
        </p:nvPicPr>
        <p:blipFill>
          <a:blip r:embed="rId13" cstate="email">
            <a:extLst>
              <a:ext uri="{28A0092B-C50C-407E-A947-70E740481C1C}">
                <a14:useLocalDpi xmlns:a14="http://schemas.microsoft.com/office/drawing/2010/main"/>
              </a:ext>
            </a:extLst>
          </a:blip>
          <a:srcRect/>
          <a:stretch>
            <a:fillRect/>
          </a:stretch>
        </p:blipFill>
        <p:spPr bwMode="auto">
          <a:xfrm>
            <a:off x="99485" y="1035050"/>
            <a:ext cx="88394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1" descr="Trinity-Logo-small"/>
          <p:cNvPicPr>
            <a:picLocks noChangeAspect="1" noChangeArrowheads="1"/>
          </p:cNvPicPr>
          <p:nvPr userDrawn="1"/>
        </p:nvPicPr>
        <p:blipFill>
          <a:blip r:embed="rId14" cstate="email">
            <a:extLst>
              <a:ext uri="{28A0092B-C50C-407E-A947-70E740481C1C}">
                <a14:useLocalDpi xmlns:a14="http://schemas.microsoft.com/office/drawing/2010/main"/>
              </a:ext>
            </a:extLst>
          </a:blip>
          <a:srcRect/>
          <a:stretch>
            <a:fillRect/>
          </a:stretch>
        </p:blipFill>
        <p:spPr bwMode="auto">
          <a:xfrm>
            <a:off x="82551" y="95250"/>
            <a:ext cx="972889"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7858535"/>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txStyles>
    <p:titleStyle>
      <a:lvl1pPr algn="ctr" rtl="0" eaLnBrk="0" fontAlgn="base" hangingPunct="0">
        <a:spcBef>
          <a:spcPct val="0"/>
        </a:spcBef>
        <a:spcAft>
          <a:spcPct val="0"/>
        </a:spcAft>
        <a:defRPr sz="4400">
          <a:solidFill>
            <a:schemeClr val="accent6">
              <a:lumMod val="75000"/>
            </a:schemeClr>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accent2"/>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accent2"/>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accent2"/>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accent2"/>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accent2"/>
          </a:solidFill>
          <a:latin typeface="Calibri" pitchFamily="34" charset="0"/>
        </a:defRPr>
      </a:lvl6pPr>
      <a:lvl7pPr marL="914400" algn="ctr" rtl="0" fontAlgn="base">
        <a:spcBef>
          <a:spcPct val="0"/>
        </a:spcBef>
        <a:spcAft>
          <a:spcPct val="0"/>
        </a:spcAft>
        <a:defRPr sz="4400">
          <a:solidFill>
            <a:schemeClr val="accent2"/>
          </a:solidFill>
          <a:latin typeface="Calibri" pitchFamily="34" charset="0"/>
        </a:defRPr>
      </a:lvl7pPr>
      <a:lvl8pPr marL="1371600" algn="ctr" rtl="0" fontAlgn="base">
        <a:spcBef>
          <a:spcPct val="0"/>
        </a:spcBef>
        <a:spcAft>
          <a:spcPct val="0"/>
        </a:spcAft>
        <a:defRPr sz="4400">
          <a:solidFill>
            <a:schemeClr val="accent2"/>
          </a:solidFill>
          <a:latin typeface="Calibri" pitchFamily="34" charset="0"/>
        </a:defRPr>
      </a:lvl8pPr>
      <a:lvl9pPr marL="1828800" algn="ctr" rtl="0" fontAlgn="base">
        <a:spcBef>
          <a:spcPct val="0"/>
        </a:spcBef>
        <a:spcAft>
          <a:spcPct val="0"/>
        </a:spcAft>
        <a:defRPr sz="4400">
          <a:solidFill>
            <a:schemeClr val="accent2"/>
          </a:solidFill>
          <a:latin typeface="Calibri"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F5543590-D5DF-4C1C-A8C1-BBA6B6E7E1C6}"/>
              </a:ext>
            </a:extLst>
          </p:cNvPr>
          <p:cNvSpPr/>
          <p:nvPr userDrawn="1"/>
        </p:nvSpPr>
        <p:spPr>
          <a:xfrm>
            <a:off x="-96838" y="-9525"/>
            <a:ext cx="12288838" cy="686752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nb-NO"/>
          </a:p>
        </p:txBody>
      </p:sp>
      <p:sp>
        <p:nvSpPr>
          <p:cNvPr id="10" name="Rektangel 9">
            <a:extLst>
              <a:ext uri="{FF2B5EF4-FFF2-40B4-BE49-F238E27FC236}">
                <a16:creationId xmlns:a16="http://schemas.microsoft.com/office/drawing/2014/main" id="{41FAF971-FE09-4304-A325-EFACEC9327F8}"/>
              </a:ext>
            </a:extLst>
          </p:cNvPr>
          <p:cNvSpPr/>
          <p:nvPr userDrawn="1"/>
        </p:nvSpPr>
        <p:spPr>
          <a:xfrm>
            <a:off x="-20638" y="3175"/>
            <a:ext cx="2087563" cy="476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
        <p:nvSpPr>
          <p:cNvPr id="2052" name="Freeform 10">
            <a:extLst>
              <a:ext uri="{FF2B5EF4-FFF2-40B4-BE49-F238E27FC236}">
                <a16:creationId xmlns:a16="http://schemas.microsoft.com/office/drawing/2014/main" id="{04FFB5A3-E410-46F9-99DF-118FBE03E1F4}"/>
              </a:ext>
            </a:extLst>
          </p:cNvPr>
          <p:cNvSpPr>
            <a:spLocks/>
          </p:cNvSpPr>
          <p:nvPr userDrawn="1"/>
        </p:nvSpPr>
        <p:spPr bwMode="auto">
          <a:xfrm>
            <a:off x="-407988" y="404813"/>
            <a:ext cx="2089151" cy="6453187"/>
          </a:xfrm>
          <a:custGeom>
            <a:avLst/>
            <a:gdLst>
              <a:gd name="T0" fmla="*/ 501511888 w 1072"/>
              <a:gd name="T1" fmla="*/ 0 h 3648"/>
              <a:gd name="T2" fmla="*/ 2147483647 w 1072"/>
              <a:gd name="T3" fmla="*/ 0 h 3648"/>
              <a:gd name="T4" fmla="*/ 1451610000 w 1072"/>
              <a:gd name="T5" fmla="*/ 2147483647 h 3648"/>
              <a:gd name="T6" fmla="*/ 501511888 w 1072"/>
              <a:gd name="T7" fmla="*/ 2147483647 h 3648"/>
              <a:gd name="T8" fmla="*/ 501511888 w 1072"/>
              <a:gd name="T9" fmla="*/ 0 h 3648"/>
              <a:gd name="T10" fmla="*/ 0 60000 65536"/>
              <a:gd name="T11" fmla="*/ 0 60000 65536"/>
              <a:gd name="T12" fmla="*/ 0 60000 65536"/>
              <a:gd name="T13" fmla="*/ 0 60000 65536"/>
              <a:gd name="T14" fmla="*/ 0 60000 65536"/>
              <a:gd name="T15" fmla="*/ 0 w 1072"/>
              <a:gd name="T16" fmla="*/ 0 h 3648"/>
              <a:gd name="T17" fmla="*/ 1072 w 1072"/>
              <a:gd name="T18" fmla="*/ 3648 h 3648"/>
            </a:gdLst>
            <a:ahLst/>
            <a:cxnLst>
              <a:cxn ang="T10">
                <a:pos x="T0" y="T1"/>
              </a:cxn>
              <a:cxn ang="T11">
                <a:pos x="T2" y="T3"/>
              </a:cxn>
              <a:cxn ang="T12">
                <a:pos x="T4" y="T5"/>
              </a:cxn>
              <a:cxn ang="T13">
                <a:pos x="T6" y="T7"/>
              </a:cxn>
              <a:cxn ang="T14">
                <a:pos x="T8" y="T9"/>
              </a:cxn>
            </a:cxnLst>
            <a:rect l="T15" t="T16" r="T17" b="T18"/>
            <a:pathLst>
              <a:path w="1072" h="3648">
                <a:moveTo>
                  <a:pt x="199" y="0"/>
                </a:moveTo>
                <a:cubicBezTo>
                  <a:pt x="576" y="0"/>
                  <a:pt x="436" y="0"/>
                  <a:pt x="1072" y="0"/>
                </a:cubicBezTo>
                <a:cubicBezTo>
                  <a:pt x="0" y="1816"/>
                  <a:pt x="488" y="3296"/>
                  <a:pt x="576" y="3648"/>
                </a:cubicBezTo>
                <a:cubicBezTo>
                  <a:pt x="387" y="3648"/>
                  <a:pt x="199" y="3648"/>
                  <a:pt x="199" y="3648"/>
                </a:cubicBezTo>
                <a:cubicBezTo>
                  <a:pt x="136" y="3040"/>
                  <a:pt x="199" y="0"/>
                  <a:pt x="199" y="0"/>
                </a:cubicBezTo>
                <a:close/>
              </a:path>
            </a:pathLst>
          </a:custGeom>
          <a:gradFill rotWithShape="0">
            <a:gsLst>
              <a:gs pos="0">
                <a:srgbClr val="FFFFFF"/>
              </a:gs>
              <a:gs pos="100000">
                <a:schemeClr val="accent6">
                  <a:lumMod val="75000"/>
                </a:schemeClr>
              </a:gs>
            </a:gsLst>
            <a:lin ang="5400000" scaled="1"/>
          </a:gradFill>
          <a:ln>
            <a:noFill/>
          </a:ln>
        </p:spPr>
        <p:txBody>
          <a:bodyPr wrap="none" bIns="46800" anchor="ctr"/>
          <a:lstStyle/>
          <a:p>
            <a:pPr>
              <a:defRPr/>
            </a:pPr>
            <a:endParaRPr lang="nb-NO" sz="1800">
              <a:latin typeface="Arial" charset="0"/>
              <a:ea typeface="+mn-ea"/>
            </a:endParaRPr>
          </a:p>
        </p:txBody>
      </p:sp>
      <p:sp>
        <p:nvSpPr>
          <p:cNvPr id="2053" name="Freeform 8">
            <a:extLst>
              <a:ext uri="{FF2B5EF4-FFF2-40B4-BE49-F238E27FC236}">
                <a16:creationId xmlns:a16="http://schemas.microsoft.com/office/drawing/2014/main" id="{3CB98DD6-A755-4C02-8864-EEAB16355F78}"/>
              </a:ext>
            </a:extLst>
          </p:cNvPr>
          <p:cNvSpPr>
            <a:spLocks/>
          </p:cNvSpPr>
          <p:nvPr userDrawn="1"/>
        </p:nvSpPr>
        <p:spPr bwMode="auto">
          <a:xfrm>
            <a:off x="-673100" y="-9525"/>
            <a:ext cx="3362325" cy="6867525"/>
          </a:xfrm>
          <a:custGeom>
            <a:avLst/>
            <a:gdLst>
              <a:gd name="T0" fmla="*/ 2147483647 w 2888"/>
              <a:gd name="T1" fmla="*/ 2147483647 h 4332"/>
              <a:gd name="T2" fmla="*/ 2147483647 w 2888"/>
              <a:gd name="T3" fmla="*/ 2147483647 h 4332"/>
              <a:gd name="T4" fmla="*/ 2147483647 w 2888"/>
              <a:gd name="T5" fmla="*/ 2147483647 h 4332"/>
              <a:gd name="T6" fmla="*/ 2147483647 w 2888"/>
              <a:gd name="T7" fmla="*/ 0 h 4332"/>
              <a:gd name="T8" fmla="*/ 2147483647 w 2888"/>
              <a:gd name="T9" fmla="*/ 2147483647 h 4332"/>
              <a:gd name="T10" fmla="*/ 0 60000 65536"/>
              <a:gd name="T11" fmla="*/ 0 60000 65536"/>
              <a:gd name="T12" fmla="*/ 0 60000 65536"/>
              <a:gd name="T13" fmla="*/ 0 60000 65536"/>
              <a:gd name="T14" fmla="*/ 0 60000 65536"/>
              <a:gd name="T15" fmla="*/ 0 w 2888"/>
              <a:gd name="T16" fmla="*/ 0 h 4332"/>
              <a:gd name="T17" fmla="*/ 2888 w 2888"/>
              <a:gd name="T18" fmla="*/ 4332 h 4332"/>
            </a:gdLst>
            <a:ahLst/>
            <a:cxnLst>
              <a:cxn ang="T10">
                <a:pos x="T0" y="T1"/>
              </a:cxn>
              <a:cxn ang="T11">
                <a:pos x="T2" y="T3"/>
              </a:cxn>
              <a:cxn ang="T12">
                <a:pos x="T4" y="T5"/>
              </a:cxn>
              <a:cxn ang="T13">
                <a:pos x="T6" y="T7"/>
              </a:cxn>
              <a:cxn ang="T14">
                <a:pos x="T8" y="T9"/>
              </a:cxn>
            </a:cxnLst>
            <a:rect l="T15" t="T16" r="T17" b="T18"/>
            <a:pathLst>
              <a:path w="2888" h="4332">
                <a:moveTo>
                  <a:pt x="1039" y="4332"/>
                </a:moveTo>
                <a:cubicBezTo>
                  <a:pt x="1104" y="4332"/>
                  <a:pt x="1169" y="4332"/>
                  <a:pt x="1169" y="4332"/>
                </a:cubicBezTo>
                <a:cubicBezTo>
                  <a:pt x="24" y="1606"/>
                  <a:pt x="2888" y="6"/>
                  <a:pt x="2888" y="6"/>
                </a:cubicBezTo>
                <a:lnTo>
                  <a:pt x="2284" y="0"/>
                </a:lnTo>
                <a:cubicBezTo>
                  <a:pt x="2284" y="0"/>
                  <a:pt x="0" y="1910"/>
                  <a:pt x="1039" y="4332"/>
                </a:cubicBezTo>
                <a:close/>
              </a:path>
            </a:pathLst>
          </a:custGeom>
          <a:gradFill rotWithShape="0">
            <a:gsLst>
              <a:gs pos="0">
                <a:srgbClr val="222268"/>
              </a:gs>
              <a:gs pos="100000">
                <a:srgbClr val="FFFFFF"/>
              </a:gs>
            </a:gsLst>
            <a:lin ang="5400000" scaled="1"/>
          </a:gradFill>
          <a:ln>
            <a:noFill/>
          </a:ln>
          <a:effectLst>
            <a:outerShdw dist="38075" algn="ctr" rotWithShape="0">
              <a:schemeClr val="tx1">
                <a:alpha val="75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nb-NO" sz="1800" dirty="0">
              <a:latin typeface="Arial" charset="0"/>
              <a:ea typeface="+mn-ea"/>
            </a:endParaRPr>
          </a:p>
        </p:txBody>
      </p:sp>
      <p:pic>
        <p:nvPicPr>
          <p:cNvPr id="14342" name="Bilde 8">
            <a:extLst>
              <a:ext uri="{FF2B5EF4-FFF2-40B4-BE49-F238E27FC236}">
                <a16:creationId xmlns:a16="http://schemas.microsoft.com/office/drawing/2014/main" id="{CE9A7429-6EF3-46C1-A202-E4E51BF199C2}"/>
              </a:ext>
            </a:extLst>
          </p:cNvPr>
          <p:cNvPicPr>
            <a:picLocks noChangeAspect="1"/>
          </p:cNvPicPr>
          <p:nvPr userDrawn="1"/>
        </p:nvPicPr>
        <p:blipFill>
          <a:blip r:embed="rId14" cstate="email">
            <a:extLst>
              <a:ext uri="{28A0092B-C50C-407E-A947-70E740481C1C}">
                <a14:useLocalDpi xmlns:a14="http://schemas.microsoft.com/office/drawing/2010/main"/>
              </a:ext>
            </a:extLst>
          </a:blip>
          <a:srcRect/>
          <a:stretch>
            <a:fillRect/>
          </a:stretch>
        </p:blipFill>
        <p:spPr bwMode="auto">
          <a:xfrm>
            <a:off x="100013" y="1035050"/>
            <a:ext cx="8826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11" descr="Trinity-Logo-small">
            <a:extLst>
              <a:ext uri="{FF2B5EF4-FFF2-40B4-BE49-F238E27FC236}">
                <a16:creationId xmlns:a16="http://schemas.microsoft.com/office/drawing/2014/main" id="{B63CB7EE-18A7-46EE-BA8A-05C5AAE5E407}"/>
              </a:ext>
            </a:extLst>
          </p:cNvPr>
          <p:cNvPicPr>
            <a:picLocks noChangeAspect="1" noChangeArrowheads="1"/>
          </p:cNvPicPr>
          <p:nvPr userDrawn="1"/>
        </p:nvPicPr>
        <p:blipFill>
          <a:blip r:embed="rId15" cstate="email">
            <a:extLst>
              <a:ext uri="{28A0092B-C50C-407E-A947-70E740481C1C}">
                <a14:useLocalDpi xmlns:a14="http://schemas.microsoft.com/office/drawing/2010/main"/>
              </a:ext>
            </a:extLst>
          </a:blip>
          <a:srcRect/>
          <a:stretch>
            <a:fillRect/>
          </a:stretch>
        </p:blipFill>
        <p:spPr bwMode="auto">
          <a:xfrm>
            <a:off x="82550" y="95250"/>
            <a:ext cx="973138"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1340140"/>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Lst>
  <p:txStyles>
    <p:titleStyle>
      <a:lvl1pPr algn="ctr" rtl="0" eaLnBrk="0" fontAlgn="base" hangingPunct="0">
        <a:spcBef>
          <a:spcPct val="0"/>
        </a:spcBef>
        <a:spcAft>
          <a:spcPct val="0"/>
        </a:spcAft>
        <a:defRPr sz="4400">
          <a:solidFill>
            <a:srgbClr val="222268"/>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accent2"/>
          </a:solidFill>
          <a:latin typeface="Calibri" pitchFamily="34" charset="0"/>
        </a:defRPr>
      </a:lvl6pPr>
      <a:lvl7pPr marL="914400" algn="ctr" rtl="0" fontAlgn="base">
        <a:spcBef>
          <a:spcPct val="0"/>
        </a:spcBef>
        <a:spcAft>
          <a:spcPct val="0"/>
        </a:spcAft>
        <a:defRPr sz="4400">
          <a:solidFill>
            <a:schemeClr val="accent2"/>
          </a:solidFill>
          <a:latin typeface="Calibri" pitchFamily="34" charset="0"/>
        </a:defRPr>
      </a:lvl7pPr>
      <a:lvl8pPr marL="1371600" algn="ctr" rtl="0" fontAlgn="base">
        <a:spcBef>
          <a:spcPct val="0"/>
        </a:spcBef>
        <a:spcAft>
          <a:spcPct val="0"/>
        </a:spcAft>
        <a:defRPr sz="4400">
          <a:solidFill>
            <a:schemeClr val="accent2"/>
          </a:solidFill>
          <a:latin typeface="Calibri" pitchFamily="34" charset="0"/>
        </a:defRPr>
      </a:lvl8pPr>
      <a:lvl9pPr marL="1828800" algn="ctr" rtl="0" fontAlgn="base">
        <a:spcBef>
          <a:spcPct val="0"/>
        </a:spcBef>
        <a:spcAft>
          <a:spcPct val="0"/>
        </a:spcAft>
        <a:defRPr sz="4400">
          <a:solidFill>
            <a:schemeClr val="accent2"/>
          </a:solidFill>
          <a:latin typeface="Calibri"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2A717E47-E648-4B28-A817-FA6B772F74A1}"/>
              </a:ext>
            </a:extLst>
          </p:cNvPr>
          <p:cNvSpPr/>
          <p:nvPr userDrawn="1"/>
        </p:nvSpPr>
        <p:spPr>
          <a:xfrm>
            <a:off x="-20638" y="3175"/>
            <a:ext cx="2087563" cy="476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
        <p:nvSpPr>
          <p:cNvPr id="1029" name="Rectangle 5">
            <a:extLst>
              <a:ext uri="{FF2B5EF4-FFF2-40B4-BE49-F238E27FC236}">
                <a16:creationId xmlns:a16="http://schemas.microsoft.com/office/drawing/2014/main" id="{0A677990-A1BC-48C4-AC5F-28ED5381095E}"/>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cs typeface="+mn-cs"/>
              </a:defRPr>
            </a:lvl1pPr>
          </a:lstStyle>
          <a:p>
            <a:pPr>
              <a:defRPr/>
            </a:pPr>
            <a:endParaRPr lang="nb-NO" altLang="nb-NO"/>
          </a:p>
        </p:txBody>
      </p:sp>
      <p:sp>
        <p:nvSpPr>
          <p:cNvPr id="1030" name="Rectangle 6">
            <a:extLst>
              <a:ext uri="{FF2B5EF4-FFF2-40B4-BE49-F238E27FC236}">
                <a16:creationId xmlns:a16="http://schemas.microsoft.com/office/drawing/2014/main" id="{B7569631-72E3-4084-B002-7829364641D0}"/>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B1055CCD-E7B9-4E7D-93B9-AC54E428A2D4}" type="slidenum">
              <a:rPr lang="nb-NO" altLang="nb-NO"/>
              <a:pPr/>
              <a:t>‹#›</a:t>
            </a:fld>
            <a:endParaRPr lang="nb-NO" altLang="nb-NO"/>
          </a:p>
        </p:txBody>
      </p:sp>
      <p:sp>
        <p:nvSpPr>
          <p:cNvPr id="2052" name="Freeform 10">
            <a:extLst>
              <a:ext uri="{FF2B5EF4-FFF2-40B4-BE49-F238E27FC236}">
                <a16:creationId xmlns:a16="http://schemas.microsoft.com/office/drawing/2014/main" id="{B5426230-F049-47D2-AFCE-3EEEB53B0B03}"/>
              </a:ext>
            </a:extLst>
          </p:cNvPr>
          <p:cNvSpPr>
            <a:spLocks/>
          </p:cNvSpPr>
          <p:nvPr userDrawn="1"/>
        </p:nvSpPr>
        <p:spPr bwMode="auto">
          <a:xfrm>
            <a:off x="-407988" y="404813"/>
            <a:ext cx="2089151" cy="6453187"/>
          </a:xfrm>
          <a:custGeom>
            <a:avLst/>
            <a:gdLst>
              <a:gd name="T0" fmla="*/ 501511888 w 1072"/>
              <a:gd name="T1" fmla="*/ 0 h 3648"/>
              <a:gd name="T2" fmla="*/ 2147483647 w 1072"/>
              <a:gd name="T3" fmla="*/ 0 h 3648"/>
              <a:gd name="T4" fmla="*/ 1451610000 w 1072"/>
              <a:gd name="T5" fmla="*/ 2147483647 h 3648"/>
              <a:gd name="T6" fmla="*/ 501511888 w 1072"/>
              <a:gd name="T7" fmla="*/ 2147483647 h 3648"/>
              <a:gd name="T8" fmla="*/ 501511888 w 1072"/>
              <a:gd name="T9" fmla="*/ 0 h 3648"/>
              <a:gd name="T10" fmla="*/ 0 60000 65536"/>
              <a:gd name="T11" fmla="*/ 0 60000 65536"/>
              <a:gd name="T12" fmla="*/ 0 60000 65536"/>
              <a:gd name="T13" fmla="*/ 0 60000 65536"/>
              <a:gd name="T14" fmla="*/ 0 60000 65536"/>
              <a:gd name="T15" fmla="*/ 0 w 1072"/>
              <a:gd name="T16" fmla="*/ 0 h 3648"/>
              <a:gd name="T17" fmla="*/ 1072 w 1072"/>
              <a:gd name="T18" fmla="*/ 3648 h 3648"/>
            </a:gdLst>
            <a:ahLst/>
            <a:cxnLst>
              <a:cxn ang="T10">
                <a:pos x="T0" y="T1"/>
              </a:cxn>
              <a:cxn ang="T11">
                <a:pos x="T2" y="T3"/>
              </a:cxn>
              <a:cxn ang="T12">
                <a:pos x="T4" y="T5"/>
              </a:cxn>
              <a:cxn ang="T13">
                <a:pos x="T6" y="T7"/>
              </a:cxn>
              <a:cxn ang="T14">
                <a:pos x="T8" y="T9"/>
              </a:cxn>
            </a:cxnLst>
            <a:rect l="T15" t="T16" r="T17" b="T18"/>
            <a:pathLst>
              <a:path w="1072" h="3648">
                <a:moveTo>
                  <a:pt x="199" y="0"/>
                </a:moveTo>
                <a:cubicBezTo>
                  <a:pt x="576" y="0"/>
                  <a:pt x="436" y="0"/>
                  <a:pt x="1072" y="0"/>
                </a:cubicBezTo>
                <a:cubicBezTo>
                  <a:pt x="0" y="1816"/>
                  <a:pt x="488" y="3296"/>
                  <a:pt x="576" y="3648"/>
                </a:cubicBezTo>
                <a:cubicBezTo>
                  <a:pt x="387" y="3648"/>
                  <a:pt x="199" y="3648"/>
                  <a:pt x="199" y="3648"/>
                </a:cubicBezTo>
                <a:cubicBezTo>
                  <a:pt x="136" y="3040"/>
                  <a:pt x="199" y="0"/>
                  <a:pt x="199" y="0"/>
                </a:cubicBezTo>
                <a:close/>
              </a:path>
            </a:pathLst>
          </a:custGeom>
          <a:gradFill rotWithShape="0">
            <a:gsLst>
              <a:gs pos="0">
                <a:srgbClr val="FFFFFF"/>
              </a:gs>
              <a:gs pos="100000">
                <a:schemeClr val="accent6">
                  <a:lumMod val="75000"/>
                </a:schemeClr>
              </a:gs>
            </a:gsLst>
            <a:lin ang="5400000" scaled="1"/>
          </a:gradFill>
          <a:ln>
            <a:noFill/>
          </a:ln>
        </p:spPr>
        <p:txBody>
          <a:bodyPr wrap="none" bIns="46800" anchor="ctr"/>
          <a:lstStyle/>
          <a:p>
            <a:pPr>
              <a:defRPr/>
            </a:pPr>
            <a:endParaRPr lang="nb-NO" sz="1800">
              <a:latin typeface="Arial" charset="0"/>
              <a:ea typeface="+mn-ea"/>
            </a:endParaRPr>
          </a:p>
        </p:txBody>
      </p:sp>
      <p:sp>
        <p:nvSpPr>
          <p:cNvPr id="2053" name="Freeform 8">
            <a:extLst>
              <a:ext uri="{FF2B5EF4-FFF2-40B4-BE49-F238E27FC236}">
                <a16:creationId xmlns:a16="http://schemas.microsoft.com/office/drawing/2014/main" id="{070FD6C0-9E34-4F67-AFF1-7C8D25E39013}"/>
              </a:ext>
            </a:extLst>
          </p:cNvPr>
          <p:cNvSpPr>
            <a:spLocks/>
          </p:cNvSpPr>
          <p:nvPr userDrawn="1"/>
        </p:nvSpPr>
        <p:spPr bwMode="auto">
          <a:xfrm>
            <a:off x="-673100" y="-9525"/>
            <a:ext cx="3362325" cy="6867525"/>
          </a:xfrm>
          <a:custGeom>
            <a:avLst/>
            <a:gdLst>
              <a:gd name="T0" fmla="*/ 2147483647 w 2888"/>
              <a:gd name="T1" fmla="*/ 2147483647 h 4332"/>
              <a:gd name="T2" fmla="*/ 2147483647 w 2888"/>
              <a:gd name="T3" fmla="*/ 2147483647 h 4332"/>
              <a:gd name="T4" fmla="*/ 2147483647 w 2888"/>
              <a:gd name="T5" fmla="*/ 2147483647 h 4332"/>
              <a:gd name="T6" fmla="*/ 2147483647 w 2888"/>
              <a:gd name="T7" fmla="*/ 0 h 4332"/>
              <a:gd name="T8" fmla="*/ 2147483647 w 2888"/>
              <a:gd name="T9" fmla="*/ 2147483647 h 4332"/>
              <a:gd name="T10" fmla="*/ 0 60000 65536"/>
              <a:gd name="T11" fmla="*/ 0 60000 65536"/>
              <a:gd name="T12" fmla="*/ 0 60000 65536"/>
              <a:gd name="T13" fmla="*/ 0 60000 65536"/>
              <a:gd name="T14" fmla="*/ 0 60000 65536"/>
              <a:gd name="T15" fmla="*/ 0 w 2888"/>
              <a:gd name="T16" fmla="*/ 0 h 4332"/>
              <a:gd name="T17" fmla="*/ 2888 w 2888"/>
              <a:gd name="T18" fmla="*/ 4332 h 4332"/>
            </a:gdLst>
            <a:ahLst/>
            <a:cxnLst>
              <a:cxn ang="T10">
                <a:pos x="T0" y="T1"/>
              </a:cxn>
              <a:cxn ang="T11">
                <a:pos x="T2" y="T3"/>
              </a:cxn>
              <a:cxn ang="T12">
                <a:pos x="T4" y="T5"/>
              </a:cxn>
              <a:cxn ang="T13">
                <a:pos x="T6" y="T7"/>
              </a:cxn>
              <a:cxn ang="T14">
                <a:pos x="T8" y="T9"/>
              </a:cxn>
            </a:cxnLst>
            <a:rect l="T15" t="T16" r="T17" b="T18"/>
            <a:pathLst>
              <a:path w="2888" h="4332">
                <a:moveTo>
                  <a:pt x="1039" y="4332"/>
                </a:moveTo>
                <a:cubicBezTo>
                  <a:pt x="1104" y="4332"/>
                  <a:pt x="1169" y="4332"/>
                  <a:pt x="1169" y="4332"/>
                </a:cubicBezTo>
                <a:cubicBezTo>
                  <a:pt x="24" y="1606"/>
                  <a:pt x="2888" y="6"/>
                  <a:pt x="2888" y="6"/>
                </a:cubicBezTo>
                <a:lnTo>
                  <a:pt x="2284" y="0"/>
                </a:lnTo>
                <a:cubicBezTo>
                  <a:pt x="2284" y="0"/>
                  <a:pt x="0" y="1910"/>
                  <a:pt x="1039" y="4332"/>
                </a:cubicBezTo>
                <a:close/>
              </a:path>
            </a:pathLst>
          </a:custGeom>
          <a:gradFill rotWithShape="0">
            <a:gsLst>
              <a:gs pos="0">
                <a:srgbClr val="222268"/>
              </a:gs>
              <a:gs pos="100000">
                <a:srgbClr val="FFFFFF"/>
              </a:gs>
            </a:gsLst>
            <a:lin ang="5400000" scaled="1"/>
          </a:gradFill>
          <a:ln>
            <a:noFill/>
          </a:ln>
          <a:effectLst>
            <a:outerShdw dist="38075" algn="ctr" rotWithShape="0">
              <a:schemeClr val="tx1">
                <a:alpha val="75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nb-NO" sz="1800" dirty="0">
              <a:latin typeface="Arial" charset="0"/>
              <a:ea typeface="+mn-ea"/>
            </a:endParaRPr>
          </a:p>
        </p:txBody>
      </p:sp>
      <p:sp>
        <p:nvSpPr>
          <p:cNvPr id="2054" name="Rectangle 2">
            <a:extLst>
              <a:ext uri="{FF2B5EF4-FFF2-40B4-BE49-F238E27FC236}">
                <a16:creationId xmlns:a16="http://schemas.microsoft.com/office/drawing/2014/main" id="{AA3D07EB-73C6-4E7B-A1B5-3007A38A3AF4}"/>
              </a:ext>
            </a:extLst>
          </p:cNvPr>
          <p:cNvSpPr>
            <a:spLocks noGrp="1" noChangeArrowheads="1"/>
          </p:cNvSpPr>
          <p:nvPr>
            <p:ph type="title"/>
          </p:nvPr>
        </p:nvSpPr>
        <p:spPr bwMode="auto">
          <a:xfrm>
            <a:off x="2255838" y="609600"/>
            <a:ext cx="9502775" cy="114300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nb-NO" dirty="0"/>
              <a:t>Click to edit Master title style</a:t>
            </a:r>
          </a:p>
        </p:txBody>
      </p:sp>
      <p:sp>
        <p:nvSpPr>
          <p:cNvPr id="1032" name="Rectangle 3">
            <a:extLst>
              <a:ext uri="{FF2B5EF4-FFF2-40B4-BE49-F238E27FC236}">
                <a16:creationId xmlns:a16="http://schemas.microsoft.com/office/drawing/2014/main" id="{A4E7CA36-F6EE-4B39-AD66-B88004E63DC4}"/>
              </a:ext>
            </a:extLst>
          </p:cNvPr>
          <p:cNvSpPr>
            <a:spLocks noGrp="1" noChangeArrowheads="1"/>
          </p:cNvSpPr>
          <p:nvPr>
            <p:ph type="body" idx="1"/>
          </p:nvPr>
        </p:nvSpPr>
        <p:spPr bwMode="auto">
          <a:xfrm>
            <a:off x="2255838" y="1981200"/>
            <a:ext cx="95027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nb-NO"/>
              <a:t>Click to edit Master text styles</a:t>
            </a:r>
          </a:p>
          <a:p>
            <a:pPr lvl="1"/>
            <a:r>
              <a:rPr lang="en-US" altLang="nb-NO"/>
              <a:t>Second level</a:t>
            </a:r>
          </a:p>
          <a:p>
            <a:pPr lvl="2"/>
            <a:r>
              <a:rPr lang="en-US" altLang="nb-NO"/>
              <a:t>Third level</a:t>
            </a:r>
          </a:p>
          <a:p>
            <a:pPr lvl="3"/>
            <a:r>
              <a:rPr lang="en-US" altLang="nb-NO"/>
              <a:t>Fourth level</a:t>
            </a:r>
          </a:p>
          <a:p>
            <a:pPr lvl="4"/>
            <a:r>
              <a:rPr lang="en-US" altLang="nb-NO"/>
              <a:t>Fifth level</a:t>
            </a:r>
          </a:p>
        </p:txBody>
      </p:sp>
      <p:pic>
        <p:nvPicPr>
          <p:cNvPr id="1033" name="Bilde 8">
            <a:extLst>
              <a:ext uri="{FF2B5EF4-FFF2-40B4-BE49-F238E27FC236}">
                <a16:creationId xmlns:a16="http://schemas.microsoft.com/office/drawing/2014/main" id="{023D5528-0071-4DB1-B368-83ECAEEE59CB}"/>
              </a:ext>
            </a:extLst>
          </p:cNvPr>
          <p:cNvPicPr>
            <a:picLocks noChangeAspect="1"/>
          </p:cNvPicPr>
          <p:nvPr userDrawn="1"/>
        </p:nvPicPr>
        <p:blipFill>
          <a:blip r:embed="rId14" cstate="email">
            <a:extLst>
              <a:ext uri="{28A0092B-C50C-407E-A947-70E740481C1C}">
                <a14:useLocalDpi xmlns:a14="http://schemas.microsoft.com/office/drawing/2010/main"/>
              </a:ext>
            </a:extLst>
          </a:blip>
          <a:srcRect/>
          <a:stretch>
            <a:fillRect/>
          </a:stretch>
        </p:blipFill>
        <p:spPr bwMode="auto">
          <a:xfrm>
            <a:off x="100013" y="1035050"/>
            <a:ext cx="8826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1" descr="Trinity-Logo-small">
            <a:extLst>
              <a:ext uri="{FF2B5EF4-FFF2-40B4-BE49-F238E27FC236}">
                <a16:creationId xmlns:a16="http://schemas.microsoft.com/office/drawing/2014/main" id="{97F426D1-7F3F-4500-A4EA-1DCA1F806AD0}"/>
              </a:ext>
            </a:extLst>
          </p:cNvPr>
          <p:cNvPicPr>
            <a:picLocks noChangeAspect="1" noChangeArrowheads="1"/>
          </p:cNvPicPr>
          <p:nvPr userDrawn="1"/>
        </p:nvPicPr>
        <p:blipFill>
          <a:blip r:embed="rId15" cstate="email">
            <a:extLst>
              <a:ext uri="{28A0092B-C50C-407E-A947-70E740481C1C}">
                <a14:useLocalDpi xmlns:a14="http://schemas.microsoft.com/office/drawing/2010/main"/>
              </a:ext>
            </a:extLst>
          </a:blip>
          <a:srcRect/>
          <a:stretch>
            <a:fillRect/>
          </a:stretch>
        </p:blipFill>
        <p:spPr bwMode="auto">
          <a:xfrm>
            <a:off x="82550" y="95250"/>
            <a:ext cx="973138"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3469148"/>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Lst>
  <p:txStyles>
    <p:titleStyle>
      <a:lvl1pPr algn="ctr" rtl="0" eaLnBrk="0" fontAlgn="base" hangingPunct="0">
        <a:spcBef>
          <a:spcPct val="0"/>
        </a:spcBef>
        <a:spcAft>
          <a:spcPct val="0"/>
        </a:spcAft>
        <a:defRPr sz="4400">
          <a:solidFill>
            <a:srgbClr val="222268"/>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accent2"/>
          </a:solidFill>
          <a:latin typeface="Calibri" pitchFamily="34" charset="0"/>
        </a:defRPr>
      </a:lvl6pPr>
      <a:lvl7pPr marL="914400" algn="ctr" rtl="0" fontAlgn="base">
        <a:spcBef>
          <a:spcPct val="0"/>
        </a:spcBef>
        <a:spcAft>
          <a:spcPct val="0"/>
        </a:spcAft>
        <a:defRPr sz="4400">
          <a:solidFill>
            <a:schemeClr val="accent2"/>
          </a:solidFill>
          <a:latin typeface="Calibri" pitchFamily="34" charset="0"/>
        </a:defRPr>
      </a:lvl7pPr>
      <a:lvl8pPr marL="1371600" algn="ctr" rtl="0" fontAlgn="base">
        <a:spcBef>
          <a:spcPct val="0"/>
        </a:spcBef>
        <a:spcAft>
          <a:spcPct val="0"/>
        </a:spcAft>
        <a:defRPr sz="4400">
          <a:solidFill>
            <a:schemeClr val="accent2"/>
          </a:solidFill>
          <a:latin typeface="Calibri" pitchFamily="34" charset="0"/>
        </a:defRPr>
      </a:lvl8pPr>
      <a:lvl9pPr marL="1828800" algn="ctr" rtl="0" fontAlgn="base">
        <a:spcBef>
          <a:spcPct val="0"/>
        </a:spcBef>
        <a:spcAft>
          <a:spcPct val="0"/>
        </a:spcAft>
        <a:defRPr sz="4400">
          <a:solidFill>
            <a:schemeClr val="accent2"/>
          </a:solidFill>
          <a:latin typeface="Calibri"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1C11CBAF-2EFF-459D-AEFE-8AF6ED32400D}"/>
              </a:ext>
            </a:extLst>
          </p:cNvPr>
          <p:cNvSpPr/>
          <p:nvPr userDrawn="1"/>
        </p:nvSpPr>
        <p:spPr>
          <a:xfrm>
            <a:off x="-21272" y="2718"/>
            <a:ext cx="2088232" cy="476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cs typeface="+mn-cs"/>
              </a:defRPr>
            </a:lvl1pPr>
          </a:lstStyle>
          <a:p>
            <a:pPr>
              <a:defRPr/>
            </a:pPr>
            <a:endParaRPr lang="nb-NO" altLang="nb-NO"/>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4AAB3DBB-05F0-4527-B282-732C4BA23094}" type="slidenum">
              <a:rPr lang="nb-NO" altLang="nb-NO"/>
              <a:pPr/>
              <a:t>‹#›</a:t>
            </a:fld>
            <a:endParaRPr lang="nb-NO" altLang="nb-NO"/>
          </a:p>
        </p:txBody>
      </p:sp>
      <p:sp>
        <p:nvSpPr>
          <p:cNvPr id="2052" name="Freeform 10"/>
          <p:cNvSpPr>
            <a:spLocks/>
          </p:cNvSpPr>
          <p:nvPr userDrawn="1"/>
        </p:nvSpPr>
        <p:spPr bwMode="auto">
          <a:xfrm>
            <a:off x="-407697" y="404664"/>
            <a:ext cx="2088232" cy="6453336"/>
          </a:xfrm>
          <a:custGeom>
            <a:avLst/>
            <a:gdLst>
              <a:gd name="T0" fmla="*/ 501511888 w 1072"/>
              <a:gd name="T1" fmla="*/ 0 h 3648"/>
              <a:gd name="T2" fmla="*/ 2147483647 w 1072"/>
              <a:gd name="T3" fmla="*/ 0 h 3648"/>
              <a:gd name="T4" fmla="*/ 1451610000 w 1072"/>
              <a:gd name="T5" fmla="*/ 2147483647 h 3648"/>
              <a:gd name="T6" fmla="*/ 501511888 w 1072"/>
              <a:gd name="T7" fmla="*/ 2147483647 h 3648"/>
              <a:gd name="T8" fmla="*/ 501511888 w 1072"/>
              <a:gd name="T9" fmla="*/ 0 h 3648"/>
              <a:gd name="T10" fmla="*/ 0 60000 65536"/>
              <a:gd name="T11" fmla="*/ 0 60000 65536"/>
              <a:gd name="T12" fmla="*/ 0 60000 65536"/>
              <a:gd name="T13" fmla="*/ 0 60000 65536"/>
              <a:gd name="T14" fmla="*/ 0 60000 65536"/>
              <a:gd name="T15" fmla="*/ 0 w 1072"/>
              <a:gd name="T16" fmla="*/ 0 h 3648"/>
              <a:gd name="T17" fmla="*/ 1072 w 1072"/>
              <a:gd name="T18" fmla="*/ 3648 h 3648"/>
            </a:gdLst>
            <a:ahLst/>
            <a:cxnLst>
              <a:cxn ang="T10">
                <a:pos x="T0" y="T1"/>
              </a:cxn>
              <a:cxn ang="T11">
                <a:pos x="T2" y="T3"/>
              </a:cxn>
              <a:cxn ang="T12">
                <a:pos x="T4" y="T5"/>
              </a:cxn>
              <a:cxn ang="T13">
                <a:pos x="T6" y="T7"/>
              </a:cxn>
              <a:cxn ang="T14">
                <a:pos x="T8" y="T9"/>
              </a:cxn>
            </a:cxnLst>
            <a:rect l="T15" t="T16" r="T17" b="T18"/>
            <a:pathLst>
              <a:path w="1072" h="3648">
                <a:moveTo>
                  <a:pt x="199" y="0"/>
                </a:moveTo>
                <a:cubicBezTo>
                  <a:pt x="576" y="0"/>
                  <a:pt x="436" y="0"/>
                  <a:pt x="1072" y="0"/>
                </a:cubicBezTo>
                <a:cubicBezTo>
                  <a:pt x="0" y="1816"/>
                  <a:pt x="488" y="3296"/>
                  <a:pt x="576" y="3648"/>
                </a:cubicBezTo>
                <a:cubicBezTo>
                  <a:pt x="387" y="3648"/>
                  <a:pt x="199" y="3648"/>
                  <a:pt x="199" y="3648"/>
                </a:cubicBezTo>
                <a:cubicBezTo>
                  <a:pt x="136" y="3040"/>
                  <a:pt x="199" y="0"/>
                  <a:pt x="199" y="0"/>
                </a:cubicBezTo>
                <a:close/>
              </a:path>
            </a:pathLst>
          </a:custGeom>
          <a:gradFill rotWithShape="0">
            <a:gsLst>
              <a:gs pos="0">
                <a:srgbClr val="FFFFFF"/>
              </a:gs>
              <a:gs pos="100000">
                <a:schemeClr val="accent6">
                  <a:lumMod val="75000"/>
                </a:schemeClr>
              </a:gs>
            </a:gsLst>
            <a:lin ang="5400000" scaled="1"/>
          </a:gradFill>
          <a:ln>
            <a:noFill/>
          </a:ln>
        </p:spPr>
        <p:txBody>
          <a:bodyPr wrap="none" bIns="46800" anchor="ctr"/>
          <a:lstStyle/>
          <a:p>
            <a:pPr>
              <a:defRPr/>
            </a:pPr>
            <a:endParaRPr lang="nb-NO" sz="1800">
              <a:latin typeface="Arial" charset="0"/>
              <a:ea typeface="+mn-ea"/>
            </a:endParaRPr>
          </a:p>
        </p:txBody>
      </p:sp>
      <p:sp>
        <p:nvSpPr>
          <p:cNvPr id="2053" name="Freeform 8"/>
          <p:cNvSpPr>
            <a:spLocks/>
          </p:cNvSpPr>
          <p:nvPr userDrawn="1"/>
        </p:nvSpPr>
        <p:spPr bwMode="auto">
          <a:xfrm>
            <a:off x="-672752" y="-9427"/>
            <a:ext cx="3361399" cy="6867525"/>
          </a:xfrm>
          <a:custGeom>
            <a:avLst/>
            <a:gdLst>
              <a:gd name="T0" fmla="*/ 2147483647 w 2888"/>
              <a:gd name="T1" fmla="*/ 2147483647 h 4332"/>
              <a:gd name="T2" fmla="*/ 2147483647 w 2888"/>
              <a:gd name="T3" fmla="*/ 2147483647 h 4332"/>
              <a:gd name="T4" fmla="*/ 2147483647 w 2888"/>
              <a:gd name="T5" fmla="*/ 2147483647 h 4332"/>
              <a:gd name="T6" fmla="*/ 2147483647 w 2888"/>
              <a:gd name="T7" fmla="*/ 0 h 4332"/>
              <a:gd name="T8" fmla="*/ 2147483647 w 2888"/>
              <a:gd name="T9" fmla="*/ 2147483647 h 4332"/>
              <a:gd name="T10" fmla="*/ 0 60000 65536"/>
              <a:gd name="T11" fmla="*/ 0 60000 65536"/>
              <a:gd name="T12" fmla="*/ 0 60000 65536"/>
              <a:gd name="T13" fmla="*/ 0 60000 65536"/>
              <a:gd name="T14" fmla="*/ 0 60000 65536"/>
              <a:gd name="T15" fmla="*/ 0 w 2888"/>
              <a:gd name="T16" fmla="*/ 0 h 4332"/>
              <a:gd name="T17" fmla="*/ 2888 w 2888"/>
              <a:gd name="T18" fmla="*/ 4332 h 4332"/>
            </a:gdLst>
            <a:ahLst/>
            <a:cxnLst>
              <a:cxn ang="T10">
                <a:pos x="T0" y="T1"/>
              </a:cxn>
              <a:cxn ang="T11">
                <a:pos x="T2" y="T3"/>
              </a:cxn>
              <a:cxn ang="T12">
                <a:pos x="T4" y="T5"/>
              </a:cxn>
              <a:cxn ang="T13">
                <a:pos x="T6" y="T7"/>
              </a:cxn>
              <a:cxn ang="T14">
                <a:pos x="T8" y="T9"/>
              </a:cxn>
            </a:cxnLst>
            <a:rect l="T15" t="T16" r="T17" b="T18"/>
            <a:pathLst>
              <a:path w="2888" h="4332">
                <a:moveTo>
                  <a:pt x="1039" y="4332"/>
                </a:moveTo>
                <a:cubicBezTo>
                  <a:pt x="1104" y="4332"/>
                  <a:pt x="1169" y="4332"/>
                  <a:pt x="1169" y="4332"/>
                </a:cubicBezTo>
                <a:cubicBezTo>
                  <a:pt x="24" y="1606"/>
                  <a:pt x="2888" y="6"/>
                  <a:pt x="2888" y="6"/>
                </a:cubicBezTo>
                <a:lnTo>
                  <a:pt x="2284" y="0"/>
                </a:lnTo>
                <a:cubicBezTo>
                  <a:pt x="2284" y="0"/>
                  <a:pt x="0" y="1910"/>
                  <a:pt x="1039" y="4332"/>
                </a:cubicBezTo>
                <a:close/>
              </a:path>
            </a:pathLst>
          </a:custGeom>
          <a:gradFill rotWithShape="0">
            <a:gsLst>
              <a:gs pos="0">
                <a:schemeClr val="accent6">
                  <a:lumMod val="75000"/>
                </a:schemeClr>
              </a:gs>
              <a:gs pos="100000">
                <a:srgbClr val="FFFFFF"/>
              </a:gs>
            </a:gsLst>
            <a:lin ang="5400000" scaled="1"/>
          </a:gradFill>
          <a:ln>
            <a:noFill/>
          </a:ln>
          <a:effectLst>
            <a:outerShdw dist="38075" algn="ctr" rotWithShape="0">
              <a:schemeClr val="tx1">
                <a:alpha val="75000"/>
              </a:schemeClr>
            </a:outerShdw>
          </a:effectLst>
        </p:spPr>
        <p:txBody>
          <a:bodyPr wrap="none" anchor="ctr"/>
          <a:lstStyle/>
          <a:p>
            <a:pPr>
              <a:defRPr/>
            </a:pPr>
            <a:endParaRPr lang="nb-NO" sz="1800" dirty="0">
              <a:latin typeface="Arial" charset="0"/>
              <a:ea typeface="+mn-ea"/>
            </a:endParaRPr>
          </a:p>
        </p:txBody>
      </p:sp>
      <p:sp>
        <p:nvSpPr>
          <p:cNvPr id="2054" name="Rectangle 2"/>
          <p:cNvSpPr>
            <a:spLocks noGrp="1" noChangeArrowheads="1"/>
          </p:cNvSpPr>
          <p:nvPr>
            <p:ph type="title"/>
          </p:nvPr>
        </p:nvSpPr>
        <p:spPr bwMode="auto">
          <a:xfrm>
            <a:off x="2256367" y="609600"/>
            <a:ext cx="9501717" cy="114300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nb-NO" dirty="0"/>
              <a:t>Click to edit Master title style</a:t>
            </a:r>
          </a:p>
        </p:txBody>
      </p:sp>
      <p:sp>
        <p:nvSpPr>
          <p:cNvPr id="1031" name="Rectangle 3"/>
          <p:cNvSpPr>
            <a:spLocks noGrp="1" noChangeArrowheads="1"/>
          </p:cNvSpPr>
          <p:nvPr>
            <p:ph type="body" idx="1"/>
          </p:nvPr>
        </p:nvSpPr>
        <p:spPr bwMode="auto">
          <a:xfrm>
            <a:off x="2256367" y="1981200"/>
            <a:ext cx="9501717"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nb-NO" dirty="0"/>
              <a:t>Click to edit Master text styles</a:t>
            </a:r>
          </a:p>
          <a:p>
            <a:pPr lvl="1"/>
            <a:r>
              <a:rPr lang="en-US" altLang="nb-NO" dirty="0"/>
              <a:t>Second level</a:t>
            </a:r>
          </a:p>
          <a:p>
            <a:pPr lvl="2"/>
            <a:r>
              <a:rPr lang="en-US" altLang="nb-NO" dirty="0"/>
              <a:t>Third level</a:t>
            </a:r>
          </a:p>
          <a:p>
            <a:pPr lvl="3"/>
            <a:r>
              <a:rPr lang="en-US" altLang="nb-NO" dirty="0"/>
              <a:t>Fourth level</a:t>
            </a:r>
          </a:p>
          <a:p>
            <a:pPr lvl="4"/>
            <a:r>
              <a:rPr lang="en-US" altLang="nb-NO" dirty="0"/>
              <a:t>Fifth level</a:t>
            </a:r>
          </a:p>
        </p:txBody>
      </p:sp>
      <p:pic>
        <p:nvPicPr>
          <p:cNvPr id="1032" name="Bilde 8"/>
          <p:cNvPicPr>
            <a:picLocks noChangeAspect="1"/>
          </p:cNvPicPr>
          <p:nvPr userDrawn="1"/>
        </p:nvPicPr>
        <p:blipFill>
          <a:blip r:embed="rId13" cstate="email">
            <a:extLst>
              <a:ext uri="{28A0092B-C50C-407E-A947-70E740481C1C}">
                <a14:useLocalDpi xmlns:a14="http://schemas.microsoft.com/office/drawing/2010/main"/>
              </a:ext>
            </a:extLst>
          </a:blip>
          <a:srcRect/>
          <a:stretch>
            <a:fillRect/>
          </a:stretch>
        </p:blipFill>
        <p:spPr bwMode="auto">
          <a:xfrm>
            <a:off x="99485" y="1035050"/>
            <a:ext cx="88394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1" descr="Trinity-Logo-small"/>
          <p:cNvPicPr>
            <a:picLocks noChangeAspect="1" noChangeArrowheads="1"/>
          </p:cNvPicPr>
          <p:nvPr userDrawn="1"/>
        </p:nvPicPr>
        <p:blipFill>
          <a:blip r:embed="rId14" cstate="email">
            <a:extLst>
              <a:ext uri="{28A0092B-C50C-407E-A947-70E740481C1C}">
                <a14:useLocalDpi xmlns:a14="http://schemas.microsoft.com/office/drawing/2010/main"/>
              </a:ext>
            </a:extLst>
          </a:blip>
          <a:srcRect/>
          <a:stretch>
            <a:fillRect/>
          </a:stretch>
        </p:blipFill>
        <p:spPr bwMode="auto">
          <a:xfrm>
            <a:off x="82551" y="95250"/>
            <a:ext cx="972889"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2392230"/>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ctr" rtl="0" eaLnBrk="0" fontAlgn="base" hangingPunct="0">
        <a:spcBef>
          <a:spcPct val="0"/>
        </a:spcBef>
        <a:spcAft>
          <a:spcPct val="0"/>
        </a:spcAft>
        <a:defRPr sz="4400">
          <a:solidFill>
            <a:schemeClr val="accent6">
              <a:lumMod val="75000"/>
            </a:schemeClr>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accent2"/>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accent2"/>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accent2"/>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accent2"/>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accent2"/>
          </a:solidFill>
          <a:latin typeface="Calibri" pitchFamily="34" charset="0"/>
        </a:defRPr>
      </a:lvl6pPr>
      <a:lvl7pPr marL="914400" algn="ctr" rtl="0" fontAlgn="base">
        <a:spcBef>
          <a:spcPct val="0"/>
        </a:spcBef>
        <a:spcAft>
          <a:spcPct val="0"/>
        </a:spcAft>
        <a:defRPr sz="4400">
          <a:solidFill>
            <a:schemeClr val="accent2"/>
          </a:solidFill>
          <a:latin typeface="Calibri" pitchFamily="34" charset="0"/>
        </a:defRPr>
      </a:lvl7pPr>
      <a:lvl8pPr marL="1371600" algn="ctr" rtl="0" fontAlgn="base">
        <a:spcBef>
          <a:spcPct val="0"/>
        </a:spcBef>
        <a:spcAft>
          <a:spcPct val="0"/>
        </a:spcAft>
        <a:defRPr sz="4400">
          <a:solidFill>
            <a:schemeClr val="accent2"/>
          </a:solidFill>
          <a:latin typeface="Calibri" pitchFamily="34" charset="0"/>
        </a:defRPr>
      </a:lvl8pPr>
      <a:lvl9pPr marL="1828800" algn="ctr" rtl="0" fontAlgn="base">
        <a:spcBef>
          <a:spcPct val="0"/>
        </a:spcBef>
        <a:spcAft>
          <a:spcPct val="0"/>
        </a:spcAft>
        <a:defRPr sz="4400">
          <a:solidFill>
            <a:schemeClr val="accent2"/>
          </a:solidFill>
          <a:latin typeface="Calibri"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F5543590-D5DF-4C1C-A8C1-BBA6B6E7E1C6}"/>
              </a:ext>
            </a:extLst>
          </p:cNvPr>
          <p:cNvSpPr/>
          <p:nvPr userDrawn="1"/>
        </p:nvSpPr>
        <p:spPr>
          <a:xfrm>
            <a:off x="-96838" y="-9525"/>
            <a:ext cx="12288838" cy="686752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nb-NO"/>
          </a:p>
        </p:txBody>
      </p:sp>
      <p:sp>
        <p:nvSpPr>
          <p:cNvPr id="10" name="Rektangel 9">
            <a:extLst>
              <a:ext uri="{FF2B5EF4-FFF2-40B4-BE49-F238E27FC236}">
                <a16:creationId xmlns:a16="http://schemas.microsoft.com/office/drawing/2014/main" id="{41FAF971-FE09-4304-A325-EFACEC9327F8}"/>
              </a:ext>
            </a:extLst>
          </p:cNvPr>
          <p:cNvSpPr/>
          <p:nvPr userDrawn="1"/>
        </p:nvSpPr>
        <p:spPr>
          <a:xfrm>
            <a:off x="-20638" y="3175"/>
            <a:ext cx="2087563" cy="476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
        <p:nvSpPr>
          <p:cNvPr id="2052" name="Freeform 10">
            <a:extLst>
              <a:ext uri="{FF2B5EF4-FFF2-40B4-BE49-F238E27FC236}">
                <a16:creationId xmlns:a16="http://schemas.microsoft.com/office/drawing/2014/main" id="{04FFB5A3-E410-46F9-99DF-118FBE03E1F4}"/>
              </a:ext>
            </a:extLst>
          </p:cNvPr>
          <p:cNvSpPr>
            <a:spLocks/>
          </p:cNvSpPr>
          <p:nvPr userDrawn="1"/>
        </p:nvSpPr>
        <p:spPr bwMode="auto">
          <a:xfrm>
            <a:off x="-407988" y="404813"/>
            <a:ext cx="2089151" cy="6453187"/>
          </a:xfrm>
          <a:custGeom>
            <a:avLst/>
            <a:gdLst>
              <a:gd name="T0" fmla="*/ 501511888 w 1072"/>
              <a:gd name="T1" fmla="*/ 0 h 3648"/>
              <a:gd name="T2" fmla="*/ 2147483647 w 1072"/>
              <a:gd name="T3" fmla="*/ 0 h 3648"/>
              <a:gd name="T4" fmla="*/ 1451610000 w 1072"/>
              <a:gd name="T5" fmla="*/ 2147483647 h 3648"/>
              <a:gd name="T6" fmla="*/ 501511888 w 1072"/>
              <a:gd name="T7" fmla="*/ 2147483647 h 3648"/>
              <a:gd name="T8" fmla="*/ 501511888 w 1072"/>
              <a:gd name="T9" fmla="*/ 0 h 3648"/>
              <a:gd name="T10" fmla="*/ 0 60000 65536"/>
              <a:gd name="T11" fmla="*/ 0 60000 65536"/>
              <a:gd name="T12" fmla="*/ 0 60000 65536"/>
              <a:gd name="T13" fmla="*/ 0 60000 65536"/>
              <a:gd name="T14" fmla="*/ 0 60000 65536"/>
              <a:gd name="T15" fmla="*/ 0 w 1072"/>
              <a:gd name="T16" fmla="*/ 0 h 3648"/>
              <a:gd name="T17" fmla="*/ 1072 w 1072"/>
              <a:gd name="T18" fmla="*/ 3648 h 3648"/>
            </a:gdLst>
            <a:ahLst/>
            <a:cxnLst>
              <a:cxn ang="T10">
                <a:pos x="T0" y="T1"/>
              </a:cxn>
              <a:cxn ang="T11">
                <a:pos x="T2" y="T3"/>
              </a:cxn>
              <a:cxn ang="T12">
                <a:pos x="T4" y="T5"/>
              </a:cxn>
              <a:cxn ang="T13">
                <a:pos x="T6" y="T7"/>
              </a:cxn>
              <a:cxn ang="T14">
                <a:pos x="T8" y="T9"/>
              </a:cxn>
            </a:cxnLst>
            <a:rect l="T15" t="T16" r="T17" b="T18"/>
            <a:pathLst>
              <a:path w="1072" h="3648">
                <a:moveTo>
                  <a:pt x="199" y="0"/>
                </a:moveTo>
                <a:cubicBezTo>
                  <a:pt x="576" y="0"/>
                  <a:pt x="436" y="0"/>
                  <a:pt x="1072" y="0"/>
                </a:cubicBezTo>
                <a:cubicBezTo>
                  <a:pt x="0" y="1816"/>
                  <a:pt x="488" y="3296"/>
                  <a:pt x="576" y="3648"/>
                </a:cubicBezTo>
                <a:cubicBezTo>
                  <a:pt x="387" y="3648"/>
                  <a:pt x="199" y="3648"/>
                  <a:pt x="199" y="3648"/>
                </a:cubicBezTo>
                <a:cubicBezTo>
                  <a:pt x="136" y="3040"/>
                  <a:pt x="199" y="0"/>
                  <a:pt x="199" y="0"/>
                </a:cubicBezTo>
                <a:close/>
              </a:path>
            </a:pathLst>
          </a:custGeom>
          <a:gradFill rotWithShape="0">
            <a:gsLst>
              <a:gs pos="0">
                <a:srgbClr val="FFFFFF"/>
              </a:gs>
              <a:gs pos="100000">
                <a:schemeClr val="accent6">
                  <a:lumMod val="75000"/>
                </a:schemeClr>
              </a:gs>
            </a:gsLst>
            <a:lin ang="5400000" scaled="1"/>
          </a:gradFill>
          <a:ln>
            <a:noFill/>
          </a:ln>
        </p:spPr>
        <p:txBody>
          <a:bodyPr wrap="none" bIns="46800" anchor="ctr"/>
          <a:lstStyle/>
          <a:p>
            <a:pPr>
              <a:defRPr/>
            </a:pPr>
            <a:endParaRPr lang="nb-NO" sz="1800">
              <a:latin typeface="Arial" charset="0"/>
              <a:ea typeface="+mn-ea"/>
            </a:endParaRPr>
          </a:p>
        </p:txBody>
      </p:sp>
      <p:sp>
        <p:nvSpPr>
          <p:cNvPr id="2053" name="Freeform 8">
            <a:extLst>
              <a:ext uri="{FF2B5EF4-FFF2-40B4-BE49-F238E27FC236}">
                <a16:creationId xmlns:a16="http://schemas.microsoft.com/office/drawing/2014/main" id="{3CB98DD6-A755-4C02-8864-EEAB16355F78}"/>
              </a:ext>
            </a:extLst>
          </p:cNvPr>
          <p:cNvSpPr>
            <a:spLocks/>
          </p:cNvSpPr>
          <p:nvPr userDrawn="1"/>
        </p:nvSpPr>
        <p:spPr bwMode="auto">
          <a:xfrm>
            <a:off x="-673100" y="-9525"/>
            <a:ext cx="3362325" cy="6867525"/>
          </a:xfrm>
          <a:custGeom>
            <a:avLst/>
            <a:gdLst>
              <a:gd name="T0" fmla="*/ 2147483647 w 2888"/>
              <a:gd name="T1" fmla="*/ 2147483647 h 4332"/>
              <a:gd name="T2" fmla="*/ 2147483647 w 2888"/>
              <a:gd name="T3" fmla="*/ 2147483647 h 4332"/>
              <a:gd name="T4" fmla="*/ 2147483647 w 2888"/>
              <a:gd name="T5" fmla="*/ 2147483647 h 4332"/>
              <a:gd name="T6" fmla="*/ 2147483647 w 2888"/>
              <a:gd name="T7" fmla="*/ 0 h 4332"/>
              <a:gd name="T8" fmla="*/ 2147483647 w 2888"/>
              <a:gd name="T9" fmla="*/ 2147483647 h 4332"/>
              <a:gd name="T10" fmla="*/ 0 60000 65536"/>
              <a:gd name="T11" fmla="*/ 0 60000 65536"/>
              <a:gd name="T12" fmla="*/ 0 60000 65536"/>
              <a:gd name="T13" fmla="*/ 0 60000 65536"/>
              <a:gd name="T14" fmla="*/ 0 60000 65536"/>
              <a:gd name="T15" fmla="*/ 0 w 2888"/>
              <a:gd name="T16" fmla="*/ 0 h 4332"/>
              <a:gd name="T17" fmla="*/ 2888 w 2888"/>
              <a:gd name="T18" fmla="*/ 4332 h 4332"/>
            </a:gdLst>
            <a:ahLst/>
            <a:cxnLst>
              <a:cxn ang="T10">
                <a:pos x="T0" y="T1"/>
              </a:cxn>
              <a:cxn ang="T11">
                <a:pos x="T2" y="T3"/>
              </a:cxn>
              <a:cxn ang="T12">
                <a:pos x="T4" y="T5"/>
              </a:cxn>
              <a:cxn ang="T13">
                <a:pos x="T6" y="T7"/>
              </a:cxn>
              <a:cxn ang="T14">
                <a:pos x="T8" y="T9"/>
              </a:cxn>
            </a:cxnLst>
            <a:rect l="T15" t="T16" r="T17" b="T18"/>
            <a:pathLst>
              <a:path w="2888" h="4332">
                <a:moveTo>
                  <a:pt x="1039" y="4332"/>
                </a:moveTo>
                <a:cubicBezTo>
                  <a:pt x="1104" y="4332"/>
                  <a:pt x="1169" y="4332"/>
                  <a:pt x="1169" y="4332"/>
                </a:cubicBezTo>
                <a:cubicBezTo>
                  <a:pt x="24" y="1606"/>
                  <a:pt x="2888" y="6"/>
                  <a:pt x="2888" y="6"/>
                </a:cubicBezTo>
                <a:lnTo>
                  <a:pt x="2284" y="0"/>
                </a:lnTo>
                <a:cubicBezTo>
                  <a:pt x="2284" y="0"/>
                  <a:pt x="0" y="1910"/>
                  <a:pt x="1039" y="4332"/>
                </a:cubicBezTo>
                <a:close/>
              </a:path>
            </a:pathLst>
          </a:custGeom>
          <a:gradFill rotWithShape="0">
            <a:gsLst>
              <a:gs pos="0">
                <a:srgbClr val="222268"/>
              </a:gs>
              <a:gs pos="100000">
                <a:srgbClr val="FFFFFF"/>
              </a:gs>
            </a:gsLst>
            <a:lin ang="5400000" scaled="1"/>
          </a:gradFill>
          <a:ln>
            <a:noFill/>
          </a:ln>
          <a:effectLst>
            <a:outerShdw dist="38075" algn="ctr" rotWithShape="0">
              <a:schemeClr val="tx1">
                <a:alpha val="75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nb-NO" sz="1800" dirty="0">
              <a:latin typeface="Arial" charset="0"/>
              <a:ea typeface="+mn-ea"/>
            </a:endParaRPr>
          </a:p>
        </p:txBody>
      </p:sp>
      <p:pic>
        <p:nvPicPr>
          <p:cNvPr id="14342" name="Bilde 8">
            <a:extLst>
              <a:ext uri="{FF2B5EF4-FFF2-40B4-BE49-F238E27FC236}">
                <a16:creationId xmlns:a16="http://schemas.microsoft.com/office/drawing/2014/main" id="{CE9A7429-6EF3-46C1-A202-E4E51BF199C2}"/>
              </a:ext>
            </a:extLst>
          </p:cNvPr>
          <p:cNvPicPr>
            <a:picLocks noChangeAspect="1"/>
          </p:cNvPicPr>
          <p:nvPr userDrawn="1"/>
        </p:nvPicPr>
        <p:blipFill>
          <a:blip r:embed="rId14" cstate="email">
            <a:extLst>
              <a:ext uri="{28A0092B-C50C-407E-A947-70E740481C1C}">
                <a14:useLocalDpi xmlns:a14="http://schemas.microsoft.com/office/drawing/2010/main"/>
              </a:ext>
            </a:extLst>
          </a:blip>
          <a:srcRect/>
          <a:stretch>
            <a:fillRect/>
          </a:stretch>
        </p:blipFill>
        <p:spPr bwMode="auto">
          <a:xfrm>
            <a:off x="100013" y="1035050"/>
            <a:ext cx="8826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11" descr="Trinity-Logo-small">
            <a:extLst>
              <a:ext uri="{FF2B5EF4-FFF2-40B4-BE49-F238E27FC236}">
                <a16:creationId xmlns:a16="http://schemas.microsoft.com/office/drawing/2014/main" id="{B63CB7EE-18A7-46EE-BA8A-05C5AAE5E407}"/>
              </a:ext>
            </a:extLst>
          </p:cNvPr>
          <p:cNvPicPr>
            <a:picLocks noChangeAspect="1" noChangeArrowheads="1"/>
          </p:cNvPicPr>
          <p:nvPr userDrawn="1"/>
        </p:nvPicPr>
        <p:blipFill>
          <a:blip r:embed="rId15" cstate="email">
            <a:extLst>
              <a:ext uri="{28A0092B-C50C-407E-A947-70E740481C1C}">
                <a14:useLocalDpi xmlns:a14="http://schemas.microsoft.com/office/drawing/2010/main"/>
              </a:ext>
            </a:extLst>
          </a:blip>
          <a:srcRect/>
          <a:stretch>
            <a:fillRect/>
          </a:stretch>
        </p:blipFill>
        <p:spPr bwMode="auto">
          <a:xfrm>
            <a:off x="82550" y="95250"/>
            <a:ext cx="973138"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9420602"/>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Lst>
  <p:txStyles>
    <p:titleStyle>
      <a:lvl1pPr algn="ctr" rtl="0" eaLnBrk="0" fontAlgn="base" hangingPunct="0">
        <a:spcBef>
          <a:spcPct val="0"/>
        </a:spcBef>
        <a:spcAft>
          <a:spcPct val="0"/>
        </a:spcAft>
        <a:defRPr sz="4400">
          <a:solidFill>
            <a:srgbClr val="222268"/>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accent2"/>
          </a:solidFill>
          <a:latin typeface="Calibri" pitchFamily="34" charset="0"/>
        </a:defRPr>
      </a:lvl6pPr>
      <a:lvl7pPr marL="914400" algn="ctr" rtl="0" fontAlgn="base">
        <a:spcBef>
          <a:spcPct val="0"/>
        </a:spcBef>
        <a:spcAft>
          <a:spcPct val="0"/>
        </a:spcAft>
        <a:defRPr sz="4400">
          <a:solidFill>
            <a:schemeClr val="accent2"/>
          </a:solidFill>
          <a:latin typeface="Calibri" pitchFamily="34" charset="0"/>
        </a:defRPr>
      </a:lvl7pPr>
      <a:lvl8pPr marL="1371600" algn="ctr" rtl="0" fontAlgn="base">
        <a:spcBef>
          <a:spcPct val="0"/>
        </a:spcBef>
        <a:spcAft>
          <a:spcPct val="0"/>
        </a:spcAft>
        <a:defRPr sz="4400">
          <a:solidFill>
            <a:schemeClr val="accent2"/>
          </a:solidFill>
          <a:latin typeface="Calibri" pitchFamily="34" charset="0"/>
        </a:defRPr>
      </a:lvl8pPr>
      <a:lvl9pPr marL="1828800" algn="ctr" rtl="0" fontAlgn="base">
        <a:spcBef>
          <a:spcPct val="0"/>
        </a:spcBef>
        <a:spcAft>
          <a:spcPct val="0"/>
        </a:spcAft>
        <a:defRPr sz="4400">
          <a:solidFill>
            <a:schemeClr val="accent2"/>
          </a:solidFill>
          <a:latin typeface="Calibri"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AFF4C08B-303A-4E35-898B-CF9D12C17CBF}"/>
              </a:ext>
            </a:extLst>
          </p:cNvPr>
          <p:cNvSpPr/>
          <p:nvPr userDrawn="1"/>
        </p:nvSpPr>
        <p:spPr>
          <a:xfrm>
            <a:off x="-20638" y="3175"/>
            <a:ext cx="2087563" cy="476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
        <p:nvSpPr>
          <p:cNvPr id="1029" name="Rectangle 5">
            <a:extLst>
              <a:ext uri="{FF2B5EF4-FFF2-40B4-BE49-F238E27FC236}">
                <a16:creationId xmlns:a16="http://schemas.microsoft.com/office/drawing/2014/main" id="{A5B7AE77-D33E-4FE4-A870-0488C69823C7}"/>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cs typeface="+mn-cs"/>
              </a:defRPr>
            </a:lvl1pPr>
          </a:lstStyle>
          <a:p>
            <a:pPr>
              <a:defRPr/>
            </a:pPr>
            <a:endParaRPr lang="nb-NO" altLang="nb-NO"/>
          </a:p>
        </p:txBody>
      </p:sp>
      <p:sp>
        <p:nvSpPr>
          <p:cNvPr id="1030" name="Rectangle 6">
            <a:extLst>
              <a:ext uri="{FF2B5EF4-FFF2-40B4-BE49-F238E27FC236}">
                <a16:creationId xmlns:a16="http://schemas.microsoft.com/office/drawing/2014/main" id="{B4C0514F-DECB-4A61-BE9A-9A162A5661DE}"/>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B3167E16-540A-4AED-BD3C-E0EC795BDF0C}" type="slidenum">
              <a:rPr lang="nb-NO" altLang="nb-NO"/>
              <a:pPr/>
              <a:t>‹#›</a:t>
            </a:fld>
            <a:endParaRPr lang="nb-NO" altLang="nb-NO"/>
          </a:p>
        </p:txBody>
      </p:sp>
      <p:sp>
        <p:nvSpPr>
          <p:cNvPr id="2052" name="Freeform 10">
            <a:extLst>
              <a:ext uri="{FF2B5EF4-FFF2-40B4-BE49-F238E27FC236}">
                <a16:creationId xmlns:a16="http://schemas.microsoft.com/office/drawing/2014/main" id="{5C11D091-2605-412D-8587-2EF76DB51FFA}"/>
              </a:ext>
            </a:extLst>
          </p:cNvPr>
          <p:cNvSpPr>
            <a:spLocks/>
          </p:cNvSpPr>
          <p:nvPr userDrawn="1"/>
        </p:nvSpPr>
        <p:spPr bwMode="auto">
          <a:xfrm>
            <a:off x="-407988" y="404813"/>
            <a:ext cx="2089151" cy="6453187"/>
          </a:xfrm>
          <a:custGeom>
            <a:avLst/>
            <a:gdLst>
              <a:gd name="T0" fmla="*/ 501511888 w 1072"/>
              <a:gd name="T1" fmla="*/ 0 h 3648"/>
              <a:gd name="T2" fmla="*/ 2147483647 w 1072"/>
              <a:gd name="T3" fmla="*/ 0 h 3648"/>
              <a:gd name="T4" fmla="*/ 1451610000 w 1072"/>
              <a:gd name="T5" fmla="*/ 2147483647 h 3648"/>
              <a:gd name="T6" fmla="*/ 501511888 w 1072"/>
              <a:gd name="T7" fmla="*/ 2147483647 h 3648"/>
              <a:gd name="T8" fmla="*/ 501511888 w 1072"/>
              <a:gd name="T9" fmla="*/ 0 h 3648"/>
              <a:gd name="T10" fmla="*/ 0 60000 65536"/>
              <a:gd name="T11" fmla="*/ 0 60000 65536"/>
              <a:gd name="T12" fmla="*/ 0 60000 65536"/>
              <a:gd name="T13" fmla="*/ 0 60000 65536"/>
              <a:gd name="T14" fmla="*/ 0 60000 65536"/>
              <a:gd name="T15" fmla="*/ 0 w 1072"/>
              <a:gd name="T16" fmla="*/ 0 h 3648"/>
              <a:gd name="T17" fmla="*/ 1072 w 1072"/>
              <a:gd name="T18" fmla="*/ 3648 h 3648"/>
            </a:gdLst>
            <a:ahLst/>
            <a:cxnLst>
              <a:cxn ang="T10">
                <a:pos x="T0" y="T1"/>
              </a:cxn>
              <a:cxn ang="T11">
                <a:pos x="T2" y="T3"/>
              </a:cxn>
              <a:cxn ang="T12">
                <a:pos x="T4" y="T5"/>
              </a:cxn>
              <a:cxn ang="T13">
                <a:pos x="T6" y="T7"/>
              </a:cxn>
              <a:cxn ang="T14">
                <a:pos x="T8" y="T9"/>
              </a:cxn>
            </a:cxnLst>
            <a:rect l="T15" t="T16" r="T17" b="T18"/>
            <a:pathLst>
              <a:path w="1072" h="3648">
                <a:moveTo>
                  <a:pt x="199" y="0"/>
                </a:moveTo>
                <a:cubicBezTo>
                  <a:pt x="576" y="0"/>
                  <a:pt x="436" y="0"/>
                  <a:pt x="1072" y="0"/>
                </a:cubicBezTo>
                <a:cubicBezTo>
                  <a:pt x="0" y="1816"/>
                  <a:pt x="488" y="3296"/>
                  <a:pt x="576" y="3648"/>
                </a:cubicBezTo>
                <a:cubicBezTo>
                  <a:pt x="387" y="3648"/>
                  <a:pt x="199" y="3648"/>
                  <a:pt x="199" y="3648"/>
                </a:cubicBezTo>
                <a:cubicBezTo>
                  <a:pt x="136" y="3040"/>
                  <a:pt x="199" y="0"/>
                  <a:pt x="199" y="0"/>
                </a:cubicBezTo>
                <a:close/>
              </a:path>
            </a:pathLst>
          </a:custGeom>
          <a:gradFill rotWithShape="0">
            <a:gsLst>
              <a:gs pos="0">
                <a:srgbClr val="FFFFFF"/>
              </a:gs>
              <a:gs pos="100000">
                <a:schemeClr val="accent6">
                  <a:lumMod val="75000"/>
                </a:schemeClr>
              </a:gs>
            </a:gsLst>
            <a:lin ang="5400000" scaled="1"/>
          </a:gradFill>
          <a:ln>
            <a:noFill/>
          </a:ln>
        </p:spPr>
        <p:txBody>
          <a:bodyPr wrap="none" bIns="46800" anchor="ctr"/>
          <a:lstStyle/>
          <a:p>
            <a:pPr>
              <a:defRPr/>
            </a:pPr>
            <a:endParaRPr lang="nb-NO" sz="1800">
              <a:latin typeface="Arial" charset="0"/>
              <a:ea typeface="+mn-ea"/>
            </a:endParaRPr>
          </a:p>
        </p:txBody>
      </p:sp>
      <p:sp>
        <p:nvSpPr>
          <p:cNvPr id="2053" name="Freeform 8">
            <a:extLst>
              <a:ext uri="{FF2B5EF4-FFF2-40B4-BE49-F238E27FC236}">
                <a16:creationId xmlns:a16="http://schemas.microsoft.com/office/drawing/2014/main" id="{6337C253-7034-4EE3-849D-FE670F9CE21E}"/>
              </a:ext>
            </a:extLst>
          </p:cNvPr>
          <p:cNvSpPr>
            <a:spLocks/>
          </p:cNvSpPr>
          <p:nvPr userDrawn="1"/>
        </p:nvSpPr>
        <p:spPr bwMode="auto">
          <a:xfrm>
            <a:off x="-673100" y="-9525"/>
            <a:ext cx="3362325" cy="6867525"/>
          </a:xfrm>
          <a:custGeom>
            <a:avLst/>
            <a:gdLst>
              <a:gd name="T0" fmla="*/ 2147483647 w 2888"/>
              <a:gd name="T1" fmla="*/ 2147483647 h 4332"/>
              <a:gd name="T2" fmla="*/ 2147483647 w 2888"/>
              <a:gd name="T3" fmla="*/ 2147483647 h 4332"/>
              <a:gd name="T4" fmla="*/ 2147483647 w 2888"/>
              <a:gd name="T5" fmla="*/ 2147483647 h 4332"/>
              <a:gd name="T6" fmla="*/ 2147483647 w 2888"/>
              <a:gd name="T7" fmla="*/ 0 h 4332"/>
              <a:gd name="T8" fmla="*/ 2147483647 w 2888"/>
              <a:gd name="T9" fmla="*/ 2147483647 h 4332"/>
              <a:gd name="T10" fmla="*/ 0 60000 65536"/>
              <a:gd name="T11" fmla="*/ 0 60000 65536"/>
              <a:gd name="T12" fmla="*/ 0 60000 65536"/>
              <a:gd name="T13" fmla="*/ 0 60000 65536"/>
              <a:gd name="T14" fmla="*/ 0 60000 65536"/>
              <a:gd name="T15" fmla="*/ 0 w 2888"/>
              <a:gd name="T16" fmla="*/ 0 h 4332"/>
              <a:gd name="T17" fmla="*/ 2888 w 2888"/>
              <a:gd name="T18" fmla="*/ 4332 h 4332"/>
            </a:gdLst>
            <a:ahLst/>
            <a:cxnLst>
              <a:cxn ang="T10">
                <a:pos x="T0" y="T1"/>
              </a:cxn>
              <a:cxn ang="T11">
                <a:pos x="T2" y="T3"/>
              </a:cxn>
              <a:cxn ang="T12">
                <a:pos x="T4" y="T5"/>
              </a:cxn>
              <a:cxn ang="T13">
                <a:pos x="T6" y="T7"/>
              </a:cxn>
              <a:cxn ang="T14">
                <a:pos x="T8" y="T9"/>
              </a:cxn>
            </a:cxnLst>
            <a:rect l="T15" t="T16" r="T17" b="T18"/>
            <a:pathLst>
              <a:path w="2888" h="4332">
                <a:moveTo>
                  <a:pt x="1039" y="4332"/>
                </a:moveTo>
                <a:cubicBezTo>
                  <a:pt x="1104" y="4332"/>
                  <a:pt x="1169" y="4332"/>
                  <a:pt x="1169" y="4332"/>
                </a:cubicBezTo>
                <a:cubicBezTo>
                  <a:pt x="24" y="1606"/>
                  <a:pt x="2888" y="6"/>
                  <a:pt x="2888" y="6"/>
                </a:cubicBezTo>
                <a:lnTo>
                  <a:pt x="2284" y="0"/>
                </a:lnTo>
                <a:cubicBezTo>
                  <a:pt x="2284" y="0"/>
                  <a:pt x="0" y="1910"/>
                  <a:pt x="1039" y="4332"/>
                </a:cubicBezTo>
                <a:close/>
              </a:path>
            </a:pathLst>
          </a:custGeom>
          <a:gradFill rotWithShape="0">
            <a:gsLst>
              <a:gs pos="0">
                <a:srgbClr val="222268"/>
              </a:gs>
              <a:gs pos="100000">
                <a:srgbClr val="FFFFFF"/>
              </a:gs>
            </a:gsLst>
            <a:lin ang="5400000" scaled="1"/>
          </a:gradFill>
          <a:ln>
            <a:noFill/>
          </a:ln>
          <a:effectLst>
            <a:outerShdw dist="38075" algn="ctr" rotWithShape="0">
              <a:schemeClr val="tx1">
                <a:alpha val="75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nb-NO" sz="1800" dirty="0">
              <a:latin typeface="Arial" charset="0"/>
              <a:ea typeface="+mn-ea"/>
            </a:endParaRPr>
          </a:p>
        </p:txBody>
      </p:sp>
      <p:sp>
        <p:nvSpPr>
          <p:cNvPr id="2054" name="Rectangle 2">
            <a:extLst>
              <a:ext uri="{FF2B5EF4-FFF2-40B4-BE49-F238E27FC236}">
                <a16:creationId xmlns:a16="http://schemas.microsoft.com/office/drawing/2014/main" id="{21475393-59F1-4943-96E0-B688C21CC10F}"/>
              </a:ext>
            </a:extLst>
          </p:cNvPr>
          <p:cNvSpPr>
            <a:spLocks noGrp="1" noChangeArrowheads="1"/>
          </p:cNvSpPr>
          <p:nvPr>
            <p:ph type="title"/>
          </p:nvPr>
        </p:nvSpPr>
        <p:spPr bwMode="auto">
          <a:xfrm>
            <a:off x="2255838" y="609600"/>
            <a:ext cx="9502775" cy="114300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nb-NO" dirty="0"/>
              <a:t>Click to edit Master title style</a:t>
            </a:r>
          </a:p>
        </p:txBody>
      </p:sp>
      <p:sp>
        <p:nvSpPr>
          <p:cNvPr id="27656" name="Rectangle 3">
            <a:extLst>
              <a:ext uri="{FF2B5EF4-FFF2-40B4-BE49-F238E27FC236}">
                <a16:creationId xmlns:a16="http://schemas.microsoft.com/office/drawing/2014/main" id="{42C3D71B-C1BD-4AF7-86AB-94AD5E012327}"/>
              </a:ext>
            </a:extLst>
          </p:cNvPr>
          <p:cNvSpPr>
            <a:spLocks noGrp="1" noChangeArrowheads="1"/>
          </p:cNvSpPr>
          <p:nvPr>
            <p:ph type="body" idx="1"/>
          </p:nvPr>
        </p:nvSpPr>
        <p:spPr bwMode="auto">
          <a:xfrm>
            <a:off x="2255838" y="1981200"/>
            <a:ext cx="95027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nb-NO"/>
              <a:t>Click to edit Master text styles</a:t>
            </a:r>
          </a:p>
          <a:p>
            <a:pPr lvl="1"/>
            <a:r>
              <a:rPr lang="en-US" altLang="nb-NO"/>
              <a:t>Second level</a:t>
            </a:r>
          </a:p>
          <a:p>
            <a:pPr lvl="2"/>
            <a:r>
              <a:rPr lang="en-US" altLang="nb-NO"/>
              <a:t>Third level</a:t>
            </a:r>
          </a:p>
          <a:p>
            <a:pPr lvl="3"/>
            <a:r>
              <a:rPr lang="en-US" altLang="nb-NO"/>
              <a:t>Fourth level</a:t>
            </a:r>
          </a:p>
          <a:p>
            <a:pPr lvl="4"/>
            <a:r>
              <a:rPr lang="en-US" altLang="nb-NO"/>
              <a:t>Fifth level</a:t>
            </a:r>
          </a:p>
        </p:txBody>
      </p:sp>
      <p:pic>
        <p:nvPicPr>
          <p:cNvPr id="27657" name="Bilde 8">
            <a:extLst>
              <a:ext uri="{FF2B5EF4-FFF2-40B4-BE49-F238E27FC236}">
                <a16:creationId xmlns:a16="http://schemas.microsoft.com/office/drawing/2014/main" id="{A6C61626-C394-4039-89B2-5E386BFA880B}"/>
              </a:ext>
            </a:extLst>
          </p:cNvPr>
          <p:cNvPicPr>
            <a:picLocks noChangeAspect="1"/>
          </p:cNvPicPr>
          <p:nvPr userDrawn="1"/>
        </p:nvPicPr>
        <p:blipFill>
          <a:blip r:embed="rId13" cstate="email">
            <a:extLst>
              <a:ext uri="{28A0092B-C50C-407E-A947-70E740481C1C}">
                <a14:useLocalDpi xmlns:a14="http://schemas.microsoft.com/office/drawing/2010/main"/>
              </a:ext>
            </a:extLst>
          </a:blip>
          <a:srcRect/>
          <a:stretch>
            <a:fillRect/>
          </a:stretch>
        </p:blipFill>
        <p:spPr bwMode="auto">
          <a:xfrm>
            <a:off x="100013" y="1035050"/>
            <a:ext cx="8826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11" descr="Trinity-Logo-small">
            <a:extLst>
              <a:ext uri="{FF2B5EF4-FFF2-40B4-BE49-F238E27FC236}">
                <a16:creationId xmlns:a16="http://schemas.microsoft.com/office/drawing/2014/main" id="{AA44B672-BB89-476B-BC09-57F6B24B4403}"/>
              </a:ext>
            </a:extLst>
          </p:cNvPr>
          <p:cNvPicPr>
            <a:picLocks noChangeAspect="1" noChangeArrowheads="1"/>
          </p:cNvPicPr>
          <p:nvPr userDrawn="1"/>
        </p:nvPicPr>
        <p:blipFill>
          <a:blip r:embed="rId14" cstate="email">
            <a:extLst>
              <a:ext uri="{28A0092B-C50C-407E-A947-70E740481C1C}">
                <a14:useLocalDpi xmlns:a14="http://schemas.microsoft.com/office/drawing/2010/main"/>
              </a:ext>
            </a:extLst>
          </a:blip>
          <a:srcRect/>
          <a:stretch>
            <a:fillRect/>
          </a:stretch>
        </p:blipFill>
        <p:spPr bwMode="auto">
          <a:xfrm>
            <a:off x="82550" y="95250"/>
            <a:ext cx="973138"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4981003"/>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Lst>
  <p:txStyles>
    <p:titleStyle>
      <a:lvl1pPr algn="ctr" rtl="0" eaLnBrk="0" fontAlgn="base" hangingPunct="0">
        <a:spcBef>
          <a:spcPct val="0"/>
        </a:spcBef>
        <a:spcAft>
          <a:spcPct val="0"/>
        </a:spcAft>
        <a:defRPr sz="4400">
          <a:solidFill>
            <a:srgbClr val="222268"/>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accent2"/>
          </a:solidFill>
          <a:latin typeface="Calibri" pitchFamily="34" charset="0"/>
        </a:defRPr>
      </a:lvl6pPr>
      <a:lvl7pPr marL="914400" algn="ctr" rtl="0" fontAlgn="base">
        <a:spcBef>
          <a:spcPct val="0"/>
        </a:spcBef>
        <a:spcAft>
          <a:spcPct val="0"/>
        </a:spcAft>
        <a:defRPr sz="4400">
          <a:solidFill>
            <a:schemeClr val="accent2"/>
          </a:solidFill>
          <a:latin typeface="Calibri" pitchFamily="34" charset="0"/>
        </a:defRPr>
      </a:lvl7pPr>
      <a:lvl8pPr marL="1371600" algn="ctr" rtl="0" fontAlgn="base">
        <a:spcBef>
          <a:spcPct val="0"/>
        </a:spcBef>
        <a:spcAft>
          <a:spcPct val="0"/>
        </a:spcAft>
        <a:defRPr sz="4400">
          <a:solidFill>
            <a:schemeClr val="accent2"/>
          </a:solidFill>
          <a:latin typeface="Calibri" pitchFamily="34" charset="0"/>
        </a:defRPr>
      </a:lvl8pPr>
      <a:lvl9pPr marL="1828800" algn="ctr" rtl="0" fontAlgn="base">
        <a:spcBef>
          <a:spcPct val="0"/>
        </a:spcBef>
        <a:spcAft>
          <a:spcPct val="0"/>
        </a:spcAft>
        <a:defRPr sz="4400">
          <a:solidFill>
            <a:schemeClr val="accent2"/>
          </a:solidFill>
          <a:latin typeface="Calibri"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5.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49.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49.xml"/><Relationship Id="rId5" Type="http://schemas.openxmlformats.org/officeDocument/2006/relationships/image" Target="../media/image3.jpe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49.xml"/><Relationship Id="rId5" Type="http://schemas.openxmlformats.org/officeDocument/2006/relationships/image" Target="../media/image3.jpe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49.xml"/><Relationship Id="rId5" Type="http://schemas.openxmlformats.org/officeDocument/2006/relationships/image" Target="../media/image3.jpe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49.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49.xml"/><Relationship Id="rId5" Type="http://schemas.openxmlformats.org/officeDocument/2006/relationships/image" Target="../media/image3.jpe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9.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49.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49.xml"/><Relationship Id="rId5" Type="http://schemas.openxmlformats.org/officeDocument/2006/relationships/image" Target="../media/image3.jpe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2.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55.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49.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49.xml"/><Relationship Id="rId5" Type="http://schemas.openxmlformats.org/officeDocument/2006/relationships/image" Target="../media/image3.jpe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49.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49.xml"/><Relationship Id="rId5" Type="http://schemas.openxmlformats.org/officeDocument/2006/relationships/image" Target="../media/image3.jpe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49.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49.xml"/><Relationship Id="rId5" Type="http://schemas.openxmlformats.org/officeDocument/2006/relationships/image" Target="../media/image3.jpeg"/><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49.xml"/><Relationship Id="rId5" Type="http://schemas.openxmlformats.org/officeDocument/2006/relationships/image" Target="../media/image3.jpe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49.xml"/><Relationship Id="rId5" Type="http://schemas.openxmlformats.org/officeDocument/2006/relationships/image" Target="../media/image3.jpeg"/><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2.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66.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49.xml"/><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49.xml"/><Relationship Id="rId6" Type="http://schemas.microsoft.com/office/2007/relationships/hdphoto" Target="../media/hdphoto2.wdp"/><Relationship Id="rId5" Type="http://schemas.openxmlformats.org/officeDocument/2006/relationships/image" Target="../media/image45.png"/><Relationship Id="rId4" Type="http://schemas.openxmlformats.org/officeDocument/2006/relationships/image" Target="../media/image25.jpeg"/></Relationships>
</file>

<file path=ppt/slides/_rels/slide3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49.xml"/><Relationship Id="rId5" Type="http://schemas.microsoft.com/office/2007/relationships/hdphoto" Target="../media/hdphoto2.wdp"/><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9.xml"/><Relationship Id="rId1" Type="http://schemas.openxmlformats.org/officeDocument/2006/relationships/slideLayout" Target="../slideLayouts/slideLayout49.xml"/><Relationship Id="rId6" Type="http://schemas.microsoft.com/office/2007/relationships/hdphoto" Target="../media/hdphoto2.wdp"/><Relationship Id="rId5" Type="http://schemas.openxmlformats.org/officeDocument/2006/relationships/image" Target="../media/image45.png"/><Relationship Id="rId4" Type="http://schemas.openxmlformats.org/officeDocument/2006/relationships/image" Target="../media/image25.jpeg"/></Relationships>
</file>

<file path=ppt/slides/_rels/slide3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49.xml"/></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1.xml"/><Relationship Id="rId1" Type="http://schemas.openxmlformats.org/officeDocument/2006/relationships/slideLayout" Target="../slideLayouts/slideLayout49.xml"/><Relationship Id="rId5" Type="http://schemas.openxmlformats.org/officeDocument/2006/relationships/image" Target="../media/image48.png"/><Relationship Id="rId4" Type="http://schemas.openxmlformats.org/officeDocument/2006/relationships/image" Target="../media/image25.jpeg"/></Relationships>
</file>

<file path=ppt/slides/_rels/slide4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2.xml"/><Relationship Id="rId1" Type="http://schemas.openxmlformats.org/officeDocument/2006/relationships/slideLayout" Target="../slideLayouts/slideLayout49.xml"/><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3.xml"/><Relationship Id="rId1" Type="http://schemas.openxmlformats.org/officeDocument/2006/relationships/slideLayout" Target="../slideLayouts/slideLayout49.xml"/><Relationship Id="rId5" Type="http://schemas.openxmlformats.org/officeDocument/2006/relationships/image" Target="../media/image3.jpeg"/><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2.xml"/><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4.xml"/><Relationship Id="rId1" Type="http://schemas.openxmlformats.org/officeDocument/2006/relationships/slideLayout" Target="../slideLayouts/slideLayout66.xml"/><Relationship Id="rId4" Type="http://schemas.openxmlformats.org/officeDocument/2006/relationships/image" Target="../media/image52.jpeg"/></Relationships>
</file>

<file path=ppt/slides/_rels/slide4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5.xml"/><Relationship Id="rId1" Type="http://schemas.openxmlformats.org/officeDocument/2006/relationships/slideLayout" Target="../slideLayouts/slideLayout49.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49.xml"/></Relationships>
</file>

<file path=ppt/slides/_rels/slide4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7.xml"/><Relationship Id="rId1" Type="http://schemas.openxmlformats.org/officeDocument/2006/relationships/slideLayout" Target="../slideLayouts/slideLayout49.xml"/><Relationship Id="rId5" Type="http://schemas.openxmlformats.org/officeDocument/2006/relationships/image" Target="../media/image3.jpeg"/><Relationship Id="rId4" Type="http://schemas.openxmlformats.org/officeDocument/2006/relationships/image" Target="../media/image55.png"/></Relationships>
</file>

<file path=ppt/slides/_rels/slide4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8.xml"/><Relationship Id="rId1" Type="http://schemas.openxmlformats.org/officeDocument/2006/relationships/slideLayout" Target="../slideLayouts/slideLayout49.xml"/><Relationship Id="rId5" Type="http://schemas.openxmlformats.org/officeDocument/2006/relationships/image" Target="../media/image3.jpeg"/><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9.xml"/><Relationship Id="rId1" Type="http://schemas.openxmlformats.org/officeDocument/2006/relationships/slideLayout" Target="../slideLayouts/slideLayout49.xml"/><Relationship Id="rId5" Type="http://schemas.openxmlformats.org/officeDocument/2006/relationships/image" Target="../media/image3.jpeg"/><Relationship Id="rId4" Type="http://schemas.openxmlformats.org/officeDocument/2006/relationships/image" Target="../media/image55.png"/></Relationships>
</file>

<file path=ppt/slides/_rels/slide5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6.xml"/></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0.xml"/><Relationship Id="rId1" Type="http://schemas.openxmlformats.org/officeDocument/2006/relationships/slideLayout" Target="../slideLayouts/slideLayout49.xml"/></Relationships>
</file>

<file path=ppt/slides/_rels/slide5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1.xml"/><Relationship Id="rId1" Type="http://schemas.openxmlformats.org/officeDocument/2006/relationships/slideLayout" Target="../slideLayouts/slideLayout49.xml"/><Relationship Id="rId5" Type="http://schemas.openxmlformats.org/officeDocument/2006/relationships/image" Target="../media/image58.png"/><Relationship Id="rId4" Type="http://schemas.openxmlformats.org/officeDocument/2006/relationships/image" Target="../media/image25.jpeg"/></Relationships>
</file>

<file path=ppt/slides/_rels/slide5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2.xml"/><Relationship Id="rId1" Type="http://schemas.openxmlformats.org/officeDocument/2006/relationships/slideLayout" Target="../slideLayouts/slideLayout49.xml"/><Relationship Id="rId4" Type="http://schemas.openxmlformats.org/officeDocument/2006/relationships/image" Target="../media/image58.png"/></Relationships>
</file>

<file path=ppt/slides/_rels/slide5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3.xml"/><Relationship Id="rId1" Type="http://schemas.openxmlformats.org/officeDocument/2006/relationships/slideLayout" Target="../slideLayouts/slideLayout49.xml"/><Relationship Id="rId5" Type="http://schemas.openxmlformats.org/officeDocument/2006/relationships/image" Target="../media/image3.jpeg"/><Relationship Id="rId4" Type="http://schemas.openxmlformats.org/officeDocument/2006/relationships/image" Target="../media/image58.png"/></Relationships>
</file>

<file path=ppt/slides/_rels/slide5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4.xml"/><Relationship Id="rId1" Type="http://schemas.openxmlformats.org/officeDocument/2006/relationships/slideLayout" Target="../slideLayouts/slideLayout49.xml"/></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5.xml"/><Relationship Id="rId1" Type="http://schemas.openxmlformats.org/officeDocument/2006/relationships/slideLayout" Target="../slideLayouts/slideLayout49.xml"/></Relationships>
</file>

<file path=ppt/slides/_rels/slide5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6.xml"/><Relationship Id="rId1" Type="http://schemas.openxmlformats.org/officeDocument/2006/relationships/slideLayout" Target="../slideLayouts/slideLayout49.xml"/><Relationship Id="rId5" Type="http://schemas.openxmlformats.org/officeDocument/2006/relationships/image" Target="../media/image3.jpeg"/><Relationship Id="rId4" Type="http://schemas.openxmlformats.org/officeDocument/2006/relationships/image" Target="../media/image61.png"/></Relationships>
</file>

<file path=ppt/slides/_rels/slide5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7.xml"/><Relationship Id="rId1" Type="http://schemas.openxmlformats.org/officeDocument/2006/relationships/slideLayout" Target="../slideLayouts/slideLayout49.xml"/><Relationship Id="rId4" Type="http://schemas.openxmlformats.org/officeDocument/2006/relationships/image" Target="../media/image61.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 Id="rId9" Type="http://schemas.openxmlformats.org/officeDocument/2006/relationships/image" Target="../media/image17.jpeg"/></Relationships>
</file>

<file path=ppt/slides/_rels/slide6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8.xml"/><Relationship Id="rId1" Type="http://schemas.openxmlformats.org/officeDocument/2006/relationships/slideLayout" Target="../slideLayouts/slideLayout49.xml"/><Relationship Id="rId5" Type="http://schemas.openxmlformats.org/officeDocument/2006/relationships/image" Target="../media/image3.jpeg"/><Relationship Id="rId4" Type="http://schemas.openxmlformats.org/officeDocument/2006/relationships/image" Target="../media/image61.png"/></Relationships>
</file>

<file path=ppt/slides/_rels/slide6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9.xml"/><Relationship Id="rId1" Type="http://schemas.openxmlformats.org/officeDocument/2006/relationships/slideLayout" Target="../slideLayouts/slideLayout66.xml"/></Relationships>
</file>

<file path=ppt/slides/_rels/slide6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3.xml"/><Relationship Id="rId1" Type="http://schemas.openxmlformats.org/officeDocument/2006/relationships/slideLayout" Target="../slideLayouts/slideLayout19.xml"/><Relationship Id="rId5" Type="http://schemas.openxmlformats.org/officeDocument/2006/relationships/image" Target="../media/image66.jpeg"/><Relationship Id="rId4" Type="http://schemas.openxmlformats.org/officeDocument/2006/relationships/image" Target="../media/image65.jpe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png"/><Relationship Id="rId1" Type="http://schemas.openxmlformats.org/officeDocument/2006/relationships/slideLayout" Target="../slideLayouts/slideLayout7.xml"/><Relationship Id="rId5" Type="http://schemas.openxmlformats.org/officeDocument/2006/relationships/image" Target="../media/image70.emf"/><Relationship Id="rId4" Type="http://schemas.openxmlformats.org/officeDocument/2006/relationships/image" Target="../media/image69.emf"/></Relationships>
</file>

<file path=ppt/slides/_rels/slide68.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5.xml"/><Relationship Id="rId1" Type="http://schemas.openxmlformats.org/officeDocument/2006/relationships/slideLayout" Target="../slideLayouts/slideLayout19.xml"/><Relationship Id="rId5" Type="http://schemas.openxmlformats.org/officeDocument/2006/relationships/image" Target="../media/image74.jpeg"/><Relationship Id="rId4" Type="http://schemas.openxmlformats.org/officeDocument/2006/relationships/image" Target="../media/image73.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7.xml"/></Relationships>
</file>

<file path=ppt/slides/_rels/slide73.xml.rels><?xml version="1.0" encoding="UTF-8" standalone="yes"?>
<Relationships xmlns="http://schemas.openxmlformats.org/package/2006/relationships"><Relationship Id="rId8" Type="http://schemas.openxmlformats.org/officeDocument/2006/relationships/hyperlink" Target="https://namunorge.no/persontest" TargetMode="External"/><Relationship Id="rId3" Type="http://schemas.openxmlformats.org/officeDocument/2006/relationships/image" Target="../media/image75.emf"/><Relationship Id="rId7" Type="http://schemas.openxmlformats.org/officeDocument/2006/relationships/image" Target="../media/image78.png"/><Relationship Id="rId12" Type="http://schemas.openxmlformats.org/officeDocument/2006/relationships/image" Target="../media/image80.png"/><Relationship Id="rId2" Type="http://schemas.openxmlformats.org/officeDocument/2006/relationships/notesSlide" Target="../notesSlides/notesSlide57.xml"/><Relationship Id="rId1" Type="http://schemas.openxmlformats.org/officeDocument/2006/relationships/slideLayout" Target="../slideLayouts/slideLayout89.xml"/><Relationship Id="rId6" Type="http://schemas.microsoft.com/office/2007/relationships/hdphoto" Target="../media/hdphoto3.wdp"/><Relationship Id="rId11" Type="http://schemas.openxmlformats.org/officeDocument/2006/relationships/image" Target="../media/image79.emf"/><Relationship Id="rId5" Type="http://schemas.openxmlformats.org/officeDocument/2006/relationships/image" Target="../media/image77.png"/><Relationship Id="rId10" Type="http://schemas.openxmlformats.org/officeDocument/2006/relationships/image" Target="../media/image69.emf"/><Relationship Id="rId4" Type="http://schemas.openxmlformats.org/officeDocument/2006/relationships/image" Target="../media/image76.png"/><Relationship Id="rId9" Type="http://schemas.openxmlformats.org/officeDocument/2006/relationships/image" Target="../media/image68.emf"/></Relationships>
</file>

<file path=ppt/slides/_rels/slide7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1.xml"/></Relationships>
</file>

<file path=ppt/slides/_rels/slide7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4CF48694-CBCC-B106-FFB0-9322A2E04A2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07568" y="1410346"/>
            <a:ext cx="8712968" cy="4909014"/>
          </a:xfrm>
          <a:prstGeom prst="rect">
            <a:avLst/>
          </a:prstGeom>
        </p:spPr>
      </p:pic>
      <p:sp>
        <p:nvSpPr>
          <p:cNvPr id="3" name="Plassholder for innhold 2">
            <a:extLst>
              <a:ext uri="{FF2B5EF4-FFF2-40B4-BE49-F238E27FC236}">
                <a16:creationId xmlns:a16="http://schemas.microsoft.com/office/drawing/2014/main" id="{62AA583E-B87C-BB0B-C101-8A9F231DC40E}"/>
              </a:ext>
            </a:extLst>
          </p:cNvPr>
          <p:cNvSpPr txBox="1">
            <a:spLocks/>
          </p:cNvSpPr>
          <p:nvPr/>
        </p:nvSpPr>
        <p:spPr>
          <a:xfrm>
            <a:off x="1307468" y="116632"/>
            <a:ext cx="10513168" cy="1129504"/>
          </a:xfrm>
          <a:prstGeom prst="rect">
            <a:avLst/>
          </a:prstGeom>
          <a:ln>
            <a:miter lim="800000"/>
            <a:headEnd/>
            <a:tailEnd/>
          </a:ln>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ctr">
              <a:buFontTx/>
              <a:buNone/>
              <a:defRPr/>
            </a:pPr>
            <a:r>
              <a:rPr lang="nn-NO" altLang="nb-NO" sz="5400" i="1" kern="0" dirty="0">
                <a:ln w="10160">
                  <a:solidFill>
                    <a:schemeClr val="accent5"/>
                  </a:solidFill>
                  <a:prstDash val="solid"/>
                </a:ln>
                <a:solidFill>
                  <a:srgbClr val="FFFFFF"/>
                </a:solidFill>
                <a:effectLst>
                  <a:outerShdw blurRad="63500" dist="25400" dir="5400000" algn="tl" rotWithShape="0">
                    <a:srgbClr val="000000">
                      <a:alpha val="70000"/>
                    </a:srgbClr>
                  </a:outerShdw>
                </a:effectLst>
                <a:latin typeface="Trebuchet MS" panose="020B0603020202020204" pitchFamily="34" charset="0"/>
                <a:ea typeface="ＭＳ Ｐゴシック" panose="020B0600070205080204" pitchFamily="34" charset="-128"/>
                <a:cs typeface="+mn-cs"/>
              </a:rPr>
              <a:t>Velkommen</a:t>
            </a:r>
            <a:r>
              <a:rPr lang="nn-NO" altLang="nb-NO" sz="6600" i="1" kern="0" dirty="0">
                <a:ln w="10160">
                  <a:solidFill>
                    <a:schemeClr val="accent5"/>
                  </a:solidFill>
                  <a:prstDash val="solid"/>
                </a:ln>
                <a:solidFill>
                  <a:srgbClr val="FFFFFF"/>
                </a:solidFill>
                <a:effectLst>
                  <a:outerShdw blurRad="63500" dist="25400" dir="5400000" algn="tl" rotWithShape="0">
                    <a:srgbClr val="000000">
                      <a:alpha val="70000"/>
                    </a:srgbClr>
                  </a:outerShdw>
                </a:effectLst>
                <a:latin typeface="Trebuchet MS" panose="020B0603020202020204" pitchFamily="34" charset="0"/>
                <a:ea typeface="ＭＳ Ｐゴシック" panose="020B0600070205080204" pitchFamily="34" charset="-128"/>
                <a:cs typeface="+mn-cs"/>
              </a:rPr>
              <a:t>!</a:t>
            </a:r>
          </a:p>
        </p:txBody>
      </p:sp>
    </p:spTree>
    <p:extLst>
      <p:ext uri="{BB962C8B-B14F-4D97-AF65-F5344CB8AC3E}">
        <p14:creationId xmlns:p14="http://schemas.microsoft.com/office/powerpoint/2010/main" val="41079216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Trosspråk">
            <a:extLst>
              <a:ext uri="{FF2B5EF4-FFF2-40B4-BE49-F238E27FC236}">
                <a16:creationId xmlns:a16="http://schemas.microsoft.com/office/drawing/2014/main" id="{3F01B96C-1603-4DE3-B900-7044E67F2DBC}"/>
              </a:ext>
            </a:extLst>
          </p:cNvPr>
          <p:cNvPicPr preferRelativeResize="0">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10834" y="1772816"/>
            <a:ext cx="5087937" cy="503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7">
            <a:extLst>
              <a:ext uri="{FF2B5EF4-FFF2-40B4-BE49-F238E27FC236}">
                <a16:creationId xmlns:a16="http://schemas.microsoft.com/office/drawing/2014/main" id="{5BEE479C-AC6A-4971-9C1E-F884EB5214E9}"/>
              </a:ext>
            </a:extLst>
          </p:cNvPr>
          <p:cNvSpPr>
            <a:spLocks noChangeArrowheads="1" noChangeShapeType="1" noTextEdit="1"/>
          </p:cNvSpPr>
          <p:nvPr/>
        </p:nvSpPr>
        <p:spPr bwMode="auto">
          <a:xfrm>
            <a:off x="6379359" y="1979068"/>
            <a:ext cx="936625" cy="144463"/>
          </a:xfrm>
          <a:prstGeom prst="rect">
            <a:avLst/>
          </a:prstGeom>
        </p:spPr>
        <p:txBody>
          <a:bodyPr spcFirstLastPara="1" wrap="none" fromWordArt="1">
            <a:prstTxWarp prst="textArchUp">
              <a:avLst>
                <a:gd name="adj" fmla="val 10800000"/>
              </a:avLst>
            </a:prstTxWarp>
          </a:bodyPr>
          <a:lstStyle/>
          <a:p>
            <a:pPr algn="ctr"/>
            <a:r>
              <a:rPr lang="nb-NO" sz="4800" kern="10">
                <a:ln w="9525" cap="sq">
                  <a:solidFill>
                    <a:srgbClr val="000000"/>
                  </a:solidFill>
                  <a:round/>
                  <a:headEnd type="none" w="sm" len="sm"/>
                  <a:tailEnd type="none" w="sm" len="sm"/>
                </a:ln>
                <a:solidFill>
                  <a:srgbClr val="000000"/>
                </a:solidFill>
                <a:cs typeface="Arial" panose="020B0604020202020204" pitchFamily="34" charset="0"/>
              </a:rPr>
              <a:t>VERDEN</a:t>
            </a:r>
          </a:p>
        </p:txBody>
      </p:sp>
      <p:sp>
        <p:nvSpPr>
          <p:cNvPr id="4" name="WordArt 8">
            <a:extLst>
              <a:ext uri="{FF2B5EF4-FFF2-40B4-BE49-F238E27FC236}">
                <a16:creationId xmlns:a16="http://schemas.microsoft.com/office/drawing/2014/main" id="{8738F195-0E01-4016-8A76-34F5DF7B1B0A}"/>
              </a:ext>
            </a:extLst>
          </p:cNvPr>
          <p:cNvSpPr>
            <a:spLocks noChangeArrowheads="1" noChangeShapeType="1" noTextEdit="1"/>
          </p:cNvSpPr>
          <p:nvPr/>
        </p:nvSpPr>
        <p:spPr bwMode="auto">
          <a:xfrm rot="14400000">
            <a:off x="4441815" y="5259637"/>
            <a:ext cx="855662" cy="107950"/>
          </a:xfrm>
          <a:prstGeom prst="rect">
            <a:avLst/>
          </a:prstGeom>
        </p:spPr>
        <p:txBody>
          <a:bodyPr spcFirstLastPara="1" wrap="none" fromWordArt="1">
            <a:prstTxWarp prst="textArchUp">
              <a:avLst>
                <a:gd name="adj" fmla="val 10800000"/>
              </a:avLst>
            </a:prstTxWarp>
          </a:bodyPr>
          <a:lstStyle/>
          <a:p>
            <a:pPr algn="ctr"/>
            <a:r>
              <a:rPr lang="nb-NO" sz="3600" kern="10">
                <a:ln w="9525" cap="sq">
                  <a:solidFill>
                    <a:srgbClr val="000000"/>
                  </a:solidFill>
                  <a:round/>
                  <a:headEnd type="none" w="sm" len="sm"/>
                  <a:tailEnd type="none" w="sm" len="sm"/>
                </a:ln>
                <a:solidFill>
                  <a:srgbClr val="000000"/>
                </a:solidFill>
                <a:cs typeface="Arial" panose="020B0604020202020204" pitchFamily="34" charset="0"/>
              </a:rPr>
              <a:t>ÅNDEN</a:t>
            </a:r>
          </a:p>
        </p:txBody>
      </p:sp>
      <p:sp>
        <p:nvSpPr>
          <p:cNvPr id="5" name="WordArt 9">
            <a:extLst>
              <a:ext uri="{FF2B5EF4-FFF2-40B4-BE49-F238E27FC236}">
                <a16:creationId xmlns:a16="http://schemas.microsoft.com/office/drawing/2014/main" id="{8E3B01F6-9143-4BC0-9082-C47D519DDB57}"/>
              </a:ext>
            </a:extLst>
          </p:cNvPr>
          <p:cNvSpPr>
            <a:spLocks noChangeArrowheads="1" noChangeShapeType="1" noTextEdit="1"/>
          </p:cNvSpPr>
          <p:nvPr/>
        </p:nvSpPr>
        <p:spPr bwMode="auto">
          <a:xfrm rot="7200000">
            <a:off x="8180378" y="5323137"/>
            <a:ext cx="855662" cy="107950"/>
          </a:xfrm>
          <a:prstGeom prst="rect">
            <a:avLst/>
          </a:prstGeom>
        </p:spPr>
        <p:txBody>
          <a:bodyPr spcFirstLastPara="1" wrap="none" fromWordArt="1">
            <a:prstTxWarp prst="textArchUp">
              <a:avLst>
                <a:gd name="adj" fmla="val 10800000"/>
              </a:avLst>
            </a:prstTxWarp>
          </a:bodyPr>
          <a:lstStyle/>
          <a:p>
            <a:pPr algn="ctr"/>
            <a:r>
              <a:rPr lang="nb-NO" sz="3200" kern="10">
                <a:ln w="9525" cap="sq">
                  <a:solidFill>
                    <a:srgbClr val="000000"/>
                  </a:solidFill>
                  <a:round/>
                  <a:headEnd type="none" w="sm" len="sm"/>
                  <a:tailEnd type="none" w="sm" len="sm"/>
                </a:ln>
                <a:solidFill>
                  <a:srgbClr val="000000"/>
                </a:solidFill>
                <a:cs typeface="Arial" panose="020B0604020202020204" pitchFamily="34" charset="0"/>
              </a:rPr>
              <a:t>ORDET</a:t>
            </a:r>
          </a:p>
        </p:txBody>
      </p:sp>
      <p:sp>
        <p:nvSpPr>
          <p:cNvPr id="6" name="WordArt 10">
            <a:extLst>
              <a:ext uri="{FF2B5EF4-FFF2-40B4-BE49-F238E27FC236}">
                <a16:creationId xmlns:a16="http://schemas.microsoft.com/office/drawing/2014/main" id="{4F3DA131-37F6-40FE-97DE-3E384E90890E}"/>
              </a:ext>
            </a:extLst>
          </p:cNvPr>
          <p:cNvSpPr>
            <a:spLocks noChangeArrowheads="1" noChangeShapeType="1" noTextEdit="1"/>
          </p:cNvSpPr>
          <p:nvPr/>
        </p:nvSpPr>
        <p:spPr bwMode="auto">
          <a:xfrm rot="5400000">
            <a:off x="6307921" y="5090568"/>
            <a:ext cx="969963" cy="25241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nb-NO" sz="3600" kern="10">
                <a:solidFill>
                  <a:srgbClr val="000000"/>
                </a:solidFill>
                <a:cs typeface="Arial" panose="020B0604020202020204" pitchFamily="34" charset="0"/>
              </a:rPr>
              <a:t>Asketisk</a:t>
            </a:r>
          </a:p>
        </p:txBody>
      </p:sp>
      <p:sp>
        <p:nvSpPr>
          <p:cNvPr id="7" name="WordArt 11">
            <a:extLst>
              <a:ext uri="{FF2B5EF4-FFF2-40B4-BE49-F238E27FC236}">
                <a16:creationId xmlns:a16="http://schemas.microsoft.com/office/drawing/2014/main" id="{7EB0E387-F3F8-49C2-9EE3-FF868D699A07}"/>
              </a:ext>
            </a:extLst>
          </p:cNvPr>
          <p:cNvSpPr>
            <a:spLocks noChangeArrowheads="1" noChangeShapeType="1" noTextEdit="1"/>
          </p:cNvSpPr>
          <p:nvPr/>
        </p:nvSpPr>
        <p:spPr bwMode="auto">
          <a:xfrm rot="19800000">
            <a:off x="7187396" y="3528468"/>
            <a:ext cx="1368425" cy="2508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nb-NO" sz="3600" kern="10">
                <a:solidFill>
                  <a:srgbClr val="000000"/>
                </a:solidFill>
                <a:cs typeface="Arial" panose="020B0604020202020204" pitchFamily="34" charset="0"/>
              </a:rPr>
              <a:t>Læremotivert</a:t>
            </a:r>
          </a:p>
        </p:txBody>
      </p:sp>
      <p:sp>
        <p:nvSpPr>
          <p:cNvPr id="8" name="WordArt 12">
            <a:extLst>
              <a:ext uri="{FF2B5EF4-FFF2-40B4-BE49-F238E27FC236}">
                <a16:creationId xmlns:a16="http://schemas.microsoft.com/office/drawing/2014/main" id="{0B1A31B6-6B8A-4BA8-B390-404AACE62831}"/>
              </a:ext>
            </a:extLst>
          </p:cNvPr>
          <p:cNvSpPr>
            <a:spLocks noChangeArrowheads="1" noChangeShapeType="1" noTextEdit="1"/>
          </p:cNvSpPr>
          <p:nvPr/>
        </p:nvSpPr>
        <p:spPr bwMode="auto">
          <a:xfrm rot="600000">
            <a:off x="7288996" y="4382543"/>
            <a:ext cx="1441450" cy="25241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nb-NO" sz="3600" kern="10">
                <a:solidFill>
                  <a:srgbClr val="000000"/>
                </a:solidFill>
                <a:cs typeface="Arial" panose="020B0604020202020204" pitchFamily="34" charset="0"/>
              </a:rPr>
              <a:t>Bibelmotivert</a:t>
            </a:r>
          </a:p>
        </p:txBody>
      </p:sp>
      <p:sp>
        <p:nvSpPr>
          <p:cNvPr id="9" name="WordArt 13">
            <a:extLst>
              <a:ext uri="{FF2B5EF4-FFF2-40B4-BE49-F238E27FC236}">
                <a16:creationId xmlns:a16="http://schemas.microsoft.com/office/drawing/2014/main" id="{91696282-7E8F-47AC-AB3D-96A2CD22C0A5}"/>
              </a:ext>
            </a:extLst>
          </p:cNvPr>
          <p:cNvSpPr>
            <a:spLocks noChangeArrowheads="1" noChangeShapeType="1" noTextEdit="1"/>
          </p:cNvSpPr>
          <p:nvPr/>
        </p:nvSpPr>
        <p:spPr bwMode="auto">
          <a:xfrm rot="3000000">
            <a:off x="6933396" y="4906419"/>
            <a:ext cx="935037" cy="25241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nb-NO" sz="3600" kern="10">
                <a:solidFill>
                  <a:srgbClr val="000000"/>
                </a:solidFill>
                <a:cs typeface="Arial" panose="020B0604020202020204" pitchFamily="34" charset="0"/>
              </a:rPr>
              <a:t>Delende</a:t>
            </a:r>
          </a:p>
        </p:txBody>
      </p:sp>
      <p:sp>
        <p:nvSpPr>
          <p:cNvPr id="10" name="WordArt 14">
            <a:extLst>
              <a:ext uri="{FF2B5EF4-FFF2-40B4-BE49-F238E27FC236}">
                <a16:creationId xmlns:a16="http://schemas.microsoft.com/office/drawing/2014/main" id="{78E73DC4-45E2-4F0E-B2CE-0675D48BD008}"/>
              </a:ext>
            </a:extLst>
          </p:cNvPr>
          <p:cNvSpPr>
            <a:spLocks noChangeArrowheads="1" noChangeShapeType="1" noTextEdit="1"/>
          </p:cNvSpPr>
          <p:nvPr/>
        </p:nvSpPr>
        <p:spPr bwMode="auto">
          <a:xfrm rot="7800000">
            <a:off x="5343515" y="5064374"/>
            <a:ext cx="1368425" cy="25241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nb-NO" sz="3600" kern="10">
                <a:solidFill>
                  <a:srgbClr val="000000"/>
                </a:solidFill>
                <a:cs typeface="Arial" panose="020B0604020202020204" pitchFamily="34" charset="0"/>
              </a:rPr>
              <a:t>Entusiastisk</a:t>
            </a:r>
          </a:p>
        </p:txBody>
      </p:sp>
      <p:sp>
        <p:nvSpPr>
          <p:cNvPr id="11" name="WordArt 15">
            <a:extLst>
              <a:ext uri="{FF2B5EF4-FFF2-40B4-BE49-F238E27FC236}">
                <a16:creationId xmlns:a16="http://schemas.microsoft.com/office/drawing/2014/main" id="{9D90F33C-4678-4860-B2A9-FFB12B71DC05}"/>
              </a:ext>
            </a:extLst>
          </p:cNvPr>
          <p:cNvSpPr>
            <a:spLocks noChangeArrowheads="1" noChangeShapeType="1" noTextEdit="1"/>
          </p:cNvSpPr>
          <p:nvPr/>
        </p:nvSpPr>
        <p:spPr bwMode="auto">
          <a:xfrm rot="10200000">
            <a:off x="5431621" y="4295231"/>
            <a:ext cx="828675" cy="2889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nb-NO" sz="3600" kern="10">
                <a:solidFill>
                  <a:srgbClr val="000000"/>
                </a:solidFill>
                <a:cs typeface="Arial" panose="020B0604020202020204" pitchFamily="34" charset="0"/>
              </a:rPr>
              <a:t>Mystisk</a:t>
            </a:r>
          </a:p>
        </p:txBody>
      </p:sp>
      <p:sp>
        <p:nvSpPr>
          <p:cNvPr id="12" name="WordArt 16">
            <a:extLst>
              <a:ext uri="{FF2B5EF4-FFF2-40B4-BE49-F238E27FC236}">
                <a16:creationId xmlns:a16="http://schemas.microsoft.com/office/drawing/2014/main" id="{C24FC950-C702-404C-B313-E2B67F18535D}"/>
              </a:ext>
            </a:extLst>
          </p:cNvPr>
          <p:cNvSpPr>
            <a:spLocks noChangeArrowheads="1" noChangeShapeType="1" noTextEdit="1"/>
          </p:cNvSpPr>
          <p:nvPr/>
        </p:nvSpPr>
        <p:spPr bwMode="auto">
          <a:xfrm rot="12600000">
            <a:off x="5398284" y="3588793"/>
            <a:ext cx="1008062" cy="28733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nb-NO" sz="3600" kern="10">
                <a:solidFill>
                  <a:srgbClr val="000000"/>
                </a:solidFill>
                <a:cs typeface="Arial" panose="020B0604020202020204" pitchFamily="34" charset="0"/>
              </a:rPr>
              <a:t>Symbolsk</a:t>
            </a:r>
          </a:p>
        </p:txBody>
      </p:sp>
      <p:sp>
        <p:nvSpPr>
          <p:cNvPr id="13" name="WordArt 17">
            <a:extLst>
              <a:ext uri="{FF2B5EF4-FFF2-40B4-BE49-F238E27FC236}">
                <a16:creationId xmlns:a16="http://schemas.microsoft.com/office/drawing/2014/main" id="{2CB9DA45-D1B4-44AA-883C-A8C8E6031828}"/>
              </a:ext>
            </a:extLst>
          </p:cNvPr>
          <p:cNvSpPr>
            <a:spLocks noChangeArrowheads="1" noChangeShapeType="1" noTextEdit="1"/>
          </p:cNvSpPr>
          <p:nvPr/>
        </p:nvSpPr>
        <p:spPr bwMode="auto">
          <a:xfrm rot="15000000">
            <a:off x="5911046" y="3145881"/>
            <a:ext cx="985838" cy="25241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nb-NO" sz="3600" kern="10">
                <a:solidFill>
                  <a:srgbClr val="000000"/>
                </a:solidFill>
                <a:cs typeface="Arial" panose="020B0604020202020204" pitchFamily="34" charset="0"/>
              </a:rPr>
              <a:t>Sensorisk</a:t>
            </a:r>
          </a:p>
        </p:txBody>
      </p:sp>
      <p:sp>
        <p:nvSpPr>
          <p:cNvPr id="14" name="WordArt 18">
            <a:extLst>
              <a:ext uri="{FF2B5EF4-FFF2-40B4-BE49-F238E27FC236}">
                <a16:creationId xmlns:a16="http://schemas.microsoft.com/office/drawing/2014/main" id="{F5275966-AB6B-4ABC-952E-BDBD5EABDFBB}"/>
              </a:ext>
            </a:extLst>
          </p:cNvPr>
          <p:cNvSpPr>
            <a:spLocks noChangeArrowheads="1" noChangeShapeType="1" noTextEdit="1"/>
          </p:cNvSpPr>
          <p:nvPr/>
        </p:nvSpPr>
        <p:spPr bwMode="auto">
          <a:xfrm rot="17400000">
            <a:off x="6683365" y="3148262"/>
            <a:ext cx="971550" cy="28733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nb-NO" sz="3600" kern="10">
                <a:solidFill>
                  <a:srgbClr val="000000"/>
                </a:solidFill>
                <a:cs typeface="Arial" panose="020B0604020202020204" pitchFamily="34" charset="0"/>
              </a:rPr>
              <a:t>Rasjonell</a:t>
            </a:r>
          </a:p>
        </p:txBody>
      </p:sp>
      <p:sp>
        <p:nvSpPr>
          <p:cNvPr id="17" name="Tittel 1">
            <a:extLst>
              <a:ext uri="{FF2B5EF4-FFF2-40B4-BE49-F238E27FC236}">
                <a16:creationId xmlns:a16="http://schemas.microsoft.com/office/drawing/2014/main" id="{7946AFEA-4105-4C30-8971-FEE80C4D5BBF}"/>
              </a:ext>
            </a:extLst>
          </p:cNvPr>
          <p:cNvSpPr txBox="1">
            <a:spLocks/>
          </p:cNvSpPr>
          <p:nvPr/>
        </p:nvSpPr>
        <p:spPr bwMode="auto">
          <a:xfrm>
            <a:off x="2710557" y="72008"/>
            <a:ext cx="8281987" cy="135096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nb-NO" altLang="nb-NO" sz="4400" dirty="0">
                <a:solidFill>
                  <a:srgbClr val="222268"/>
                </a:solidFill>
                <a:latin typeface="Trebuchet MS" panose="020B0603020202020204" pitchFamily="34" charset="0"/>
              </a:rPr>
              <a:t>Vi lytter og snakker til Gud</a:t>
            </a:r>
          </a:p>
        </p:txBody>
      </p:sp>
      <p:sp>
        <p:nvSpPr>
          <p:cNvPr id="16" name="TekstSylinder 15">
            <a:extLst>
              <a:ext uri="{FF2B5EF4-FFF2-40B4-BE49-F238E27FC236}">
                <a16:creationId xmlns:a16="http://schemas.microsoft.com/office/drawing/2014/main" id="{29818232-3BD6-4F62-BD93-1667279EB065}"/>
              </a:ext>
            </a:extLst>
          </p:cNvPr>
          <p:cNvSpPr txBox="1"/>
          <p:nvPr/>
        </p:nvSpPr>
        <p:spPr>
          <a:xfrm>
            <a:off x="4544530" y="1087939"/>
            <a:ext cx="4496744" cy="584775"/>
          </a:xfrm>
          <a:prstGeom prst="rect">
            <a:avLst/>
          </a:prstGeom>
          <a:noFill/>
        </p:spPr>
        <p:txBody>
          <a:bodyPr wrap="none" rtlCol="0">
            <a:spAutoFit/>
          </a:bodyPr>
          <a:lstStyle/>
          <a:p>
            <a:r>
              <a:rPr lang="nb-NO" sz="3200" i="1" dirty="0">
                <a:latin typeface="+mn-lt"/>
              </a:rPr>
              <a:t>- 3 grupper og 9 trosspråk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style.rotation</p:attrName>
                                        </p:attrNameLst>
                                      </p:cBhvr>
                                      <p:tavLst>
                                        <p:tav tm="0">
                                          <p:val>
                                            <p:fltVal val="720"/>
                                          </p:val>
                                        </p:tav>
                                        <p:tav tm="100000">
                                          <p:val>
                                            <p:fltVal val="0"/>
                                          </p:val>
                                        </p:tav>
                                      </p:tavLst>
                                    </p:anim>
                                    <p:anim calcmode="lin" valueType="num">
                                      <p:cBhvr>
                                        <p:cTn id="9" dur="1000" fill="hold"/>
                                        <p:tgtEl>
                                          <p:spTgt spid="2"/>
                                        </p:tgtEl>
                                        <p:attrNameLst>
                                          <p:attrName>ppt_h</p:attrName>
                                        </p:attrNameLst>
                                      </p:cBhvr>
                                      <p:tavLst>
                                        <p:tav tm="0">
                                          <p:val>
                                            <p:fltVal val="0"/>
                                          </p:val>
                                        </p:tav>
                                        <p:tav tm="100000">
                                          <p:val>
                                            <p:strVal val="#ppt_h"/>
                                          </p:val>
                                        </p:tav>
                                      </p:tavLst>
                                    </p:anim>
                                    <p:anim calcmode="lin" valueType="num">
                                      <p:cBhvr>
                                        <p:cTn id="10" dur="1000" fill="hold"/>
                                        <p:tgtEl>
                                          <p:spTgt spid="2"/>
                                        </p:tgtEl>
                                        <p:attrNameLst>
                                          <p:attrName>ppt_w</p:attrName>
                                        </p:attrNameLst>
                                      </p:cBhvr>
                                      <p:tavLst>
                                        <p:tav tm="0">
                                          <p:val>
                                            <p:fltVal val="0"/>
                                          </p:val>
                                        </p:tav>
                                        <p:tav tm="100000">
                                          <p:val>
                                            <p:strVal val="#ppt_w"/>
                                          </p:val>
                                        </p:tav>
                                      </p:tavLst>
                                    </p:anim>
                                  </p:childTnLst>
                                </p:cTn>
                              </p:par>
                            </p:childTnLst>
                          </p:cTn>
                        </p:par>
                        <p:par>
                          <p:cTn id="11" fill="hold" nodeType="afterGroup">
                            <p:stCondLst>
                              <p:cond delay="1000"/>
                            </p:stCondLst>
                            <p:childTnLst>
                              <p:par>
                                <p:cTn id="12" presetID="3"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par>
                          <p:cTn id="14" fill="hold" nodeType="afterGroup">
                            <p:stCondLst>
                              <p:cond delay="1000"/>
                            </p:stCondLst>
                            <p:childTnLst>
                              <p:par>
                                <p:cTn id="15" presetID="3"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par>
                          <p:cTn id="17" fill="hold" nodeType="afterGroup">
                            <p:stCondLst>
                              <p:cond delay="1000"/>
                            </p:stCondLst>
                            <p:childTnLst>
                              <p:par>
                                <p:cTn id="18" presetID="3"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3" presetClass="entr" presetSubtype="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3" presetClass="entr" presetSubtype="0"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3" presetClass="entr" presetSubtype="0"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3"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innhold 2">
            <a:extLst>
              <a:ext uri="{FF2B5EF4-FFF2-40B4-BE49-F238E27FC236}">
                <a16:creationId xmlns:a16="http://schemas.microsoft.com/office/drawing/2014/main" id="{8E500C62-3BB9-407A-B013-EA1F8EECED76}"/>
              </a:ext>
            </a:extLst>
          </p:cNvPr>
          <p:cNvSpPr txBox="1">
            <a:spLocks/>
          </p:cNvSpPr>
          <p:nvPr/>
        </p:nvSpPr>
        <p:spPr>
          <a:xfrm>
            <a:off x="1559496" y="1123947"/>
            <a:ext cx="10513168" cy="1129504"/>
          </a:xfrm>
          <a:prstGeom prst="rect">
            <a:avLst/>
          </a:prstGeom>
          <a:ln>
            <a:miter lim="800000"/>
            <a:headEnd/>
            <a:tailEnd/>
          </a:ln>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ctr">
              <a:buNone/>
              <a:defRPr/>
            </a:pPr>
            <a:r>
              <a:rPr lang="nb-NO" altLang="nb-NO" sz="6600" i="1" dirty="0">
                <a:solidFill>
                  <a:srgbClr val="CECEEF"/>
                </a:solidFill>
                <a:latin typeface="Trebuchet MS" panose="020B0603020202020204" pitchFamily="34" charset="0"/>
                <a:ea typeface="ＭＳ Ｐゴシック" panose="020B0600070205080204" pitchFamily="34" charset="-128"/>
                <a:cs typeface="Calibri" panose="020F0502020204030204" pitchFamily="34" charset="0"/>
              </a:rPr>
              <a:t>«Våre ulike trosspråk»</a:t>
            </a:r>
            <a:endParaRPr lang="nb-NO" altLang="nb-NO" sz="6000" i="1" dirty="0">
              <a:solidFill>
                <a:srgbClr val="CECEEF"/>
              </a:solidFill>
              <a:latin typeface="Trebuchet MS" panose="020B0603020202020204" pitchFamily="34" charset="0"/>
              <a:ea typeface="ＭＳ Ｐゴシック" panose="020B0600070205080204" pitchFamily="34" charset="-128"/>
              <a:cs typeface="Calibri" panose="020F0502020204030204" pitchFamily="34" charset="0"/>
            </a:endParaRPr>
          </a:p>
        </p:txBody>
      </p:sp>
      <p:sp>
        <p:nvSpPr>
          <p:cNvPr id="6" name="Plassholder for innhold 2">
            <a:extLst>
              <a:ext uri="{FF2B5EF4-FFF2-40B4-BE49-F238E27FC236}">
                <a16:creationId xmlns:a16="http://schemas.microsoft.com/office/drawing/2014/main" id="{AE5D2854-9358-422F-81C9-9B3AF9256ED9}"/>
              </a:ext>
            </a:extLst>
          </p:cNvPr>
          <p:cNvSpPr txBox="1">
            <a:spLocks/>
          </p:cNvSpPr>
          <p:nvPr/>
        </p:nvSpPr>
        <p:spPr bwMode="auto">
          <a:xfrm>
            <a:off x="2135188" y="2225675"/>
            <a:ext cx="9505950" cy="758825"/>
          </a:xfrm>
          <a:prstGeom prst="rect">
            <a:avLst/>
          </a:prstGeom>
          <a:noFill/>
          <a:ln>
            <a:noFill/>
          </a:ln>
          <a:extLst>
            <a:ext uri="{FAA26D3D-D897-4be2-8F04-BA451C77F1D7}"/>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10000"/>
              </a:lnSpc>
              <a:spcBef>
                <a:spcPct val="20000"/>
              </a:spcBef>
              <a:spcAft>
                <a:spcPct val="0"/>
              </a:spcAft>
              <a:buClrTx/>
              <a:buSzTx/>
              <a:buFontTx/>
              <a:buNone/>
              <a:tabLst/>
              <a:defRPr/>
            </a:pPr>
            <a:endParaRPr kumimoji="0" lang="nb-NO" altLang="nb-NO" sz="2800" b="0" i="0" u="none" strike="noStrike" kern="1200" cap="none" spc="0" normalizeH="0" baseline="0" noProof="0" dirty="0">
              <a:ln>
                <a:noFill/>
              </a:ln>
              <a:solidFill>
                <a:srgbClr val="CECEEF"/>
              </a:solidFill>
              <a:effectLst/>
              <a:uLnTx/>
              <a:uFillTx/>
              <a:latin typeface="Trebuchet MS" panose="020B0603020202020204" pitchFamily="34" charset="0"/>
              <a:ea typeface="ＭＳ Ｐゴシック" panose="020B0600070205080204" pitchFamily="34" charset="-128"/>
              <a:cs typeface="Calibri" panose="020F0502020204030204" pitchFamily="34" charset="0"/>
            </a:endParaRPr>
          </a:p>
          <a:p>
            <a:pPr marL="0" marR="0" lvl="0" indent="0" algn="ctr" defTabSz="914400" rtl="0" eaLnBrk="0" fontAlgn="base" latinLnBrk="0" hangingPunct="0">
              <a:lnSpc>
                <a:spcPct val="110000"/>
              </a:lnSpc>
              <a:spcBef>
                <a:spcPct val="20000"/>
              </a:spcBef>
              <a:spcAft>
                <a:spcPct val="0"/>
              </a:spcAft>
              <a:buClrTx/>
              <a:buSzTx/>
              <a:buFontTx/>
              <a:buNone/>
              <a:tabLst/>
              <a:defRPr/>
            </a:pPr>
            <a:endParaRPr kumimoji="0" lang="nb-NO" altLang="nb-NO" sz="2800" b="0" i="0" u="none" strike="noStrike" kern="1200" cap="none" spc="0" normalizeH="0" baseline="0" noProof="0" dirty="0">
              <a:ln>
                <a:noFill/>
              </a:ln>
              <a:solidFill>
                <a:srgbClr val="CECEEF"/>
              </a:solidFill>
              <a:effectLst/>
              <a:uLnTx/>
              <a:uFillTx/>
              <a:latin typeface="Trebuchet MS" panose="020B0603020202020204" pitchFamily="34" charset="0"/>
              <a:ea typeface="ＭＳ Ｐゴシック" panose="020B0600070205080204" pitchFamily="34" charset="-128"/>
              <a:cs typeface="Calibri" panose="020F0502020204030204" pitchFamily="34" charset="0"/>
            </a:endParaRPr>
          </a:p>
        </p:txBody>
      </p:sp>
      <p:sp>
        <p:nvSpPr>
          <p:cNvPr id="7" name="Plassholder for innhold 2">
            <a:extLst>
              <a:ext uri="{FF2B5EF4-FFF2-40B4-BE49-F238E27FC236}">
                <a16:creationId xmlns:a16="http://schemas.microsoft.com/office/drawing/2014/main" id="{0055546C-6108-46CC-948B-D582059BA875}"/>
              </a:ext>
            </a:extLst>
          </p:cNvPr>
          <p:cNvSpPr txBox="1">
            <a:spLocks/>
          </p:cNvSpPr>
          <p:nvPr/>
        </p:nvSpPr>
        <p:spPr bwMode="auto">
          <a:xfrm>
            <a:off x="5699011" y="3429000"/>
            <a:ext cx="4896867" cy="2439988"/>
          </a:xfrm>
          <a:prstGeom prst="rect">
            <a:avLst/>
          </a:prstGeom>
          <a:noFill/>
          <a:ln>
            <a:noFill/>
          </a:ln>
          <a:extLst>
            <a:ext uri="{FAA26D3D-D897-4be2-8F04-BA451C77F1D7}"/>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10000"/>
              </a:lnSpc>
              <a:spcBef>
                <a:spcPct val="0"/>
              </a:spcBef>
              <a:spcAft>
                <a:spcPct val="0"/>
              </a:spcAft>
              <a:buClrTx/>
              <a:buSzTx/>
              <a:buFontTx/>
              <a:buNone/>
              <a:tabLst/>
              <a:defRPr/>
            </a:pPr>
            <a:r>
              <a:rPr kumimoji="0" lang="nb-NO" altLang="nb-NO" sz="2800" b="0" i="0" u="sng" strike="noStrike" kern="1200" cap="none" spc="0" normalizeH="0" baseline="0" noProof="0" dirty="0">
                <a:ln>
                  <a:noFill/>
                </a:ln>
                <a:solidFill>
                  <a:srgbClr val="FFFFFF"/>
                </a:solidFill>
                <a:effectLst/>
                <a:uLnTx/>
                <a:uFillTx/>
                <a:latin typeface="Trebuchet MS" panose="020B0603020202020204" pitchFamily="34" charset="0"/>
                <a:ea typeface="ＭＳ Ｐゴシック" panose="020B0600070205080204" pitchFamily="34" charset="-128"/>
                <a:cs typeface="Calibri" panose="020F0502020204030204" pitchFamily="34" charset="0"/>
              </a:rPr>
              <a:t>Røde trosspråk:</a:t>
            </a:r>
            <a:r>
              <a:rPr kumimoji="0" lang="nb-NO" altLang="nb-NO" sz="2800" b="0" i="0" u="none" strike="noStrike" kern="1200" cap="none" spc="0" normalizeH="0" baseline="0" noProof="0" dirty="0">
                <a:ln>
                  <a:noFill/>
                </a:ln>
                <a:solidFill>
                  <a:srgbClr val="FFFFFF"/>
                </a:solidFill>
                <a:effectLst/>
                <a:uLnTx/>
                <a:uFillTx/>
                <a:latin typeface="Trebuchet MS" panose="020B0603020202020204" pitchFamily="34" charset="0"/>
                <a:ea typeface="ＭＳ Ｐゴシック" panose="020B0600070205080204" pitchFamily="34" charset="-128"/>
                <a:cs typeface="Calibri" panose="020F0502020204030204" pitchFamily="34" charset="0"/>
              </a:rPr>
              <a:t> </a:t>
            </a:r>
          </a:p>
          <a:p>
            <a:pPr marL="1252538" marR="0" lvl="0" indent="0" algn="l" defTabSz="914400" rtl="0" eaLnBrk="0" fontAlgn="base" latinLnBrk="0" hangingPunct="0">
              <a:lnSpc>
                <a:spcPct val="110000"/>
              </a:lnSpc>
              <a:spcBef>
                <a:spcPct val="0"/>
              </a:spcBef>
              <a:spcAft>
                <a:spcPct val="0"/>
              </a:spcAft>
              <a:buClrTx/>
              <a:buSzTx/>
              <a:buFontTx/>
              <a:buNone/>
              <a:tabLst/>
              <a:defRPr/>
            </a:pPr>
            <a:r>
              <a:rPr kumimoji="0" lang="nb-NO" altLang="nb-NO" sz="2400" b="0" i="0" u="none" strike="noStrike" kern="1200" cap="none" spc="0" normalizeH="0" baseline="0" noProof="0" dirty="0">
                <a:ln>
                  <a:noFill/>
                </a:ln>
                <a:solidFill>
                  <a:srgbClr val="FFFFFF"/>
                </a:solidFill>
                <a:effectLst/>
                <a:uLnTx/>
                <a:uFillTx/>
                <a:latin typeface="Trebuchet MS" panose="020B0603020202020204" pitchFamily="34" charset="0"/>
                <a:ea typeface="ＭＳ Ｐゴシック" panose="020B0600070205080204" pitchFamily="34" charset="-128"/>
                <a:cs typeface="Calibri" panose="020F0502020204030204" pitchFamily="34" charset="0"/>
              </a:rPr>
              <a:t>- Bibelmotivert</a:t>
            </a:r>
          </a:p>
          <a:p>
            <a:pPr marL="1252538" marR="0" lvl="0" indent="0" algn="l" defTabSz="914400" rtl="0" eaLnBrk="0" fontAlgn="base" latinLnBrk="0" hangingPunct="0">
              <a:lnSpc>
                <a:spcPct val="110000"/>
              </a:lnSpc>
              <a:spcBef>
                <a:spcPct val="0"/>
              </a:spcBef>
              <a:spcAft>
                <a:spcPct val="0"/>
              </a:spcAft>
              <a:buClrTx/>
              <a:buSzTx/>
              <a:buFontTx/>
              <a:buNone/>
              <a:tabLst/>
              <a:defRPr/>
            </a:pPr>
            <a:r>
              <a:rPr kumimoji="0" lang="nb-NO" altLang="nb-NO" sz="2400" b="0" i="0" u="none" strike="noStrike" kern="1200" cap="none" spc="0" normalizeH="0" baseline="0" noProof="0" dirty="0">
                <a:ln>
                  <a:noFill/>
                </a:ln>
                <a:solidFill>
                  <a:srgbClr val="FFFFFF"/>
                </a:solidFill>
                <a:effectLst/>
                <a:uLnTx/>
                <a:uFillTx/>
                <a:latin typeface="Trebuchet MS" panose="020B0603020202020204" pitchFamily="34" charset="0"/>
                <a:ea typeface="ＭＳ Ｐゴシック" panose="020B0600070205080204" pitchFamily="34" charset="-128"/>
                <a:cs typeface="Calibri" panose="020F0502020204030204" pitchFamily="34" charset="0"/>
              </a:rPr>
              <a:t>- Delende</a:t>
            </a:r>
            <a:endParaRPr kumimoji="0" lang="nb-NO" altLang="nb-NO" sz="2700" b="0" i="0" u="none" strike="noStrike" kern="1200" cap="none" spc="0" normalizeH="0" baseline="0" noProof="0" dirty="0">
              <a:ln>
                <a:noFill/>
              </a:ln>
              <a:solidFill>
                <a:srgbClr val="CECEEF"/>
              </a:solidFill>
              <a:effectLst/>
              <a:uLnTx/>
              <a:uFillTx/>
              <a:latin typeface="Trebuchet MS" panose="020B0603020202020204" pitchFamily="34" charset="0"/>
              <a:ea typeface="ＭＳ Ｐゴシック" panose="020B0600070205080204" pitchFamily="34" charset="-128"/>
              <a:cs typeface="Calibri" panose="020F0502020204030204" pitchFamily="34" charset="0"/>
            </a:endParaRPr>
          </a:p>
          <a:p>
            <a:pPr marL="0" marR="0" lvl="0" indent="0" algn="ctr" defTabSz="914400" rtl="0" eaLnBrk="0" fontAlgn="base" latinLnBrk="0" hangingPunct="0">
              <a:lnSpc>
                <a:spcPct val="110000"/>
              </a:lnSpc>
              <a:spcBef>
                <a:spcPct val="20000"/>
              </a:spcBef>
              <a:spcAft>
                <a:spcPct val="0"/>
              </a:spcAft>
              <a:buClrTx/>
              <a:buSzTx/>
              <a:buFontTx/>
              <a:buNone/>
              <a:tabLst/>
              <a:defRPr/>
            </a:pPr>
            <a:endParaRPr kumimoji="0" lang="nb-NO" altLang="nb-NO" sz="2700" b="0" i="0" u="none" strike="noStrike" kern="1200" cap="none" spc="0" normalizeH="0" baseline="0" noProof="0" dirty="0">
              <a:ln>
                <a:noFill/>
              </a:ln>
              <a:solidFill>
                <a:srgbClr val="CECEEF"/>
              </a:solidFill>
              <a:effectLst/>
              <a:uLnTx/>
              <a:uFillTx/>
              <a:latin typeface="Trebuchet MS" panose="020B0603020202020204" pitchFamily="34" charset="0"/>
              <a:ea typeface="ＭＳ Ｐゴシック" panose="020B0600070205080204" pitchFamily="34" charset="-128"/>
              <a:cs typeface="Calibri" panose="020F0502020204030204" pitchFamily="34" charset="0"/>
            </a:endParaRPr>
          </a:p>
        </p:txBody>
      </p:sp>
      <p:pic>
        <p:nvPicPr>
          <p:cNvPr id="44037" name="Bilde 9" descr="Et bilde som inneholder fyrverkeri, utendørsobjekt, mørk&#10;&#10;Automatisk generert beskrivelse">
            <a:extLst>
              <a:ext uri="{FF2B5EF4-FFF2-40B4-BE49-F238E27FC236}">
                <a16:creationId xmlns:a16="http://schemas.microsoft.com/office/drawing/2014/main" id="{8CF157AD-676E-47E8-B62A-F537C4584FF2}"/>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37708" y="2984500"/>
            <a:ext cx="2406849" cy="32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Bilde 12">
            <a:extLst>
              <a:ext uri="{FF2B5EF4-FFF2-40B4-BE49-F238E27FC236}">
                <a16:creationId xmlns:a16="http://schemas.microsoft.com/office/drawing/2014/main" id="{87D3ABDB-C650-485E-88D3-E4C97819DE1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3647728" y="3992624"/>
            <a:ext cx="2249586" cy="294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15805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7106" name="Bilde 2" descr="Et bilde som inneholder innendørs, natt, mørk&#10;&#10;Automatisk generert beskrivelse">
            <a:extLst>
              <a:ext uri="{FF2B5EF4-FFF2-40B4-BE49-F238E27FC236}">
                <a16:creationId xmlns:a16="http://schemas.microsoft.com/office/drawing/2014/main" id="{465332CD-203C-4259-9FE3-63F3B3936C1E}"/>
              </a:ext>
            </a:extLst>
          </p:cNvPr>
          <p:cNvPicPr>
            <a:picLocks noChangeAspect="1"/>
          </p:cNvPicPr>
          <p:nvPr/>
        </p:nvPicPr>
        <p:blipFill>
          <a:blip r:embed="rId2" cstate="email">
            <a:extLst>
              <a:ext uri="{28A0092B-C50C-407E-A947-70E740481C1C}">
                <a14:useLocalDpi xmlns:a14="http://schemas.microsoft.com/office/drawing/2010/main"/>
              </a:ext>
            </a:extLst>
          </a:blip>
          <a:srcRect b="3703"/>
          <a:stretch>
            <a:fillRect/>
          </a:stretch>
        </p:blipFill>
        <p:spPr bwMode="auto">
          <a:xfrm>
            <a:off x="0" y="-28575"/>
            <a:ext cx="121920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76752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Rectangle 20">
            <a:extLst>
              <a:ext uri="{FF2B5EF4-FFF2-40B4-BE49-F238E27FC236}">
                <a16:creationId xmlns:a16="http://schemas.microsoft.com/office/drawing/2014/main" id="{AB01D763-1365-4C51-8196-1C3C9BA614FB}"/>
              </a:ext>
            </a:extLst>
          </p:cNvPr>
          <p:cNvSpPr>
            <a:spLocks noChangeArrowheads="1"/>
          </p:cNvSpPr>
          <p:nvPr/>
        </p:nvSpPr>
        <p:spPr bwMode="auto">
          <a:xfrm>
            <a:off x="2279650" y="3068638"/>
            <a:ext cx="3095625" cy="9366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n-NO" altLang="nb-NO"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34819" name="Rectangle 7">
            <a:extLst>
              <a:ext uri="{FF2B5EF4-FFF2-40B4-BE49-F238E27FC236}">
                <a16:creationId xmlns:a16="http://schemas.microsoft.com/office/drawing/2014/main" id="{91241483-5611-4FD1-A643-194E8CF9F2CE}"/>
              </a:ext>
            </a:extLst>
          </p:cNvPr>
          <p:cNvSpPr>
            <a:spLocks noGrp="1" noChangeArrowheads="1"/>
          </p:cNvSpPr>
          <p:nvPr>
            <p:ph type="title"/>
          </p:nvPr>
        </p:nvSpPr>
        <p:spPr>
          <a:xfrm>
            <a:off x="2711450" y="476250"/>
            <a:ext cx="3671888" cy="936625"/>
          </a:xfrm>
        </p:spPr>
        <p:txBody>
          <a:bodyPr/>
          <a:lstStyle/>
          <a:p>
            <a:pPr>
              <a:defRPr/>
            </a:pPr>
            <a:r>
              <a:rPr lang="nn-NO" altLang="nb-NO" dirty="0">
                <a:latin typeface="Trebuchet MS" panose="020B0603020202020204" pitchFamily="34" charset="0"/>
                <a:ea typeface="ＭＳ Ｐゴシック" panose="020B0600070205080204" pitchFamily="34" charset="-128"/>
                <a:cs typeface="+mj-cs"/>
              </a:rPr>
              <a:t>Bibelmotivert</a:t>
            </a:r>
          </a:p>
        </p:txBody>
      </p:sp>
      <p:sp>
        <p:nvSpPr>
          <p:cNvPr id="48132" name="Plassholder for innhold 3">
            <a:extLst>
              <a:ext uri="{FF2B5EF4-FFF2-40B4-BE49-F238E27FC236}">
                <a16:creationId xmlns:a16="http://schemas.microsoft.com/office/drawing/2014/main" id="{0CB3CF44-5F74-422C-97D4-0747392C8CF5}"/>
              </a:ext>
            </a:extLst>
          </p:cNvPr>
          <p:cNvSpPr>
            <a:spLocks noGrp="1" noChangeArrowheads="1"/>
          </p:cNvSpPr>
          <p:nvPr>
            <p:ph type="body" idx="1"/>
          </p:nvPr>
        </p:nvSpPr>
        <p:spPr/>
        <p:txBody>
          <a:bodyPr/>
          <a:lstStyle/>
          <a:p>
            <a:endParaRPr lang="nn-NO" altLang="nb-NO">
              <a:ea typeface="ＭＳ Ｐゴシック" panose="020B0600070205080204" pitchFamily="34" charset="-128"/>
            </a:endParaRPr>
          </a:p>
          <a:p>
            <a:endParaRPr lang="nn-NO" altLang="nb-NO" i="1">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pPr>
              <a:buFontTx/>
              <a:buNone/>
            </a:pPr>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p:txBody>
      </p:sp>
      <p:sp>
        <p:nvSpPr>
          <p:cNvPr id="48133" name="Text Box 7">
            <a:extLst>
              <a:ext uri="{FF2B5EF4-FFF2-40B4-BE49-F238E27FC236}">
                <a16:creationId xmlns:a16="http://schemas.microsoft.com/office/drawing/2014/main" id="{204DF43B-6752-4EC4-A8DC-48671B107FF7}"/>
              </a:ext>
            </a:extLst>
          </p:cNvPr>
          <p:cNvSpPr txBox="1">
            <a:spLocks noChangeArrowheads="1"/>
          </p:cNvSpPr>
          <p:nvPr/>
        </p:nvSpPr>
        <p:spPr bwMode="auto">
          <a:xfrm>
            <a:off x="3648075" y="1260475"/>
            <a:ext cx="1730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altLang="nb-NO" sz="3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trosspråk</a:t>
            </a:r>
          </a:p>
        </p:txBody>
      </p:sp>
      <p:pic>
        <p:nvPicPr>
          <p:cNvPr id="48134" name="Bilde 9" descr="Et bilde som inneholder fyrverkeri, utendørsobjekt, mørk&#10;&#10;Automatisk generert beskrivelse">
            <a:extLst>
              <a:ext uri="{FF2B5EF4-FFF2-40B4-BE49-F238E27FC236}">
                <a16:creationId xmlns:a16="http://schemas.microsoft.com/office/drawing/2014/main" id="{03CD2144-7B19-47AD-8F01-DB1709F2047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flipH="1">
            <a:off x="5951538" y="103188"/>
            <a:ext cx="5934075" cy="721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4115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0">
            <a:extLst>
              <a:ext uri="{FF2B5EF4-FFF2-40B4-BE49-F238E27FC236}">
                <a16:creationId xmlns:a16="http://schemas.microsoft.com/office/drawing/2014/main" id="{DFE83D42-AE3B-4D2D-86BB-DB61379C088C}"/>
              </a:ext>
            </a:extLst>
          </p:cNvPr>
          <p:cNvSpPr>
            <a:spLocks noChangeArrowheads="1"/>
          </p:cNvSpPr>
          <p:nvPr/>
        </p:nvSpPr>
        <p:spPr bwMode="auto">
          <a:xfrm>
            <a:off x="2279650" y="3068638"/>
            <a:ext cx="3095625" cy="9366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n-NO" altLang="nb-NO"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34819" name="Rectangle 7">
            <a:extLst>
              <a:ext uri="{FF2B5EF4-FFF2-40B4-BE49-F238E27FC236}">
                <a16:creationId xmlns:a16="http://schemas.microsoft.com/office/drawing/2014/main" id="{19328F83-3EB3-44F4-899E-509462DF8974}"/>
              </a:ext>
            </a:extLst>
          </p:cNvPr>
          <p:cNvSpPr>
            <a:spLocks noGrp="1" noChangeArrowheads="1"/>
          </p:cNvSpPr>
          <p:nvPr>
            <p:ph type="title"/>
          </p:nvPr>
        </p:nvSpPr>
        <p:spPr>
          <a:xfrm>
            <a:off x="2711450" y="476250"/>
            <a:ext cx="3671888" cy="936625"/>
          </a:xfrm>
        </p:spPr>
        <p:txBody>
          <a:bodyPr/>
          <a:lstStyle/>
          <a:p>
            <a:pPr>
              <a:defRPr/>
            </a:pPr>
            <a:r>
              <a:rPr lang="nn-NO" altLang="nb-NO" dirty="0">
                <a:latin typeface="Trebuchet MS" panose="020B0603020202020204" pitchFamily="34" charset="0"/>
                <a:ea typeface="ＭＳ Ｐゴシック" panose="020B0600070205080204" pitchFamily="34" charset="-128"/>
                <a:cs typeface="+mj-cs"/>
              </a:rPr>
              <a:t>Bibelmotivert</a:t>
            </a:r>
          </a:p>
        </p:txBody>
      </p:sp>
      <p:sp>
        <p:nvSpPr>
          <p:cNvPr id="50180" name="Plassholder for innhold 3">
            <a:extLst>
              <a:ext uri="{FF2B5EF4-FFF2-40B4-BE49-F238E27FC236}">
                <a16:creationId xmlns:a16="http://schemas.microsoft.com/office/drawing/2014/main" id="{7DF6D211-F87A-4811-A712-F6C4338C02F9}"/>
              </a:ext>
            </a:extLst>
          </p:cNvPr>
          <p:cNvSpPr>
            <a:spLocks noGrp="1" noChangeArrowheads="1"/>
          </p:cNvSpPr>
          <p:nvPr>
            <p:ph type="body" idx="1"/>
          </p:nvPr>
        </p:nvSpPr>
        <p:spPr/>
        <p:txBody>
          <a:bodyPr/>
          <a:lstStyle/>
          <a:p>
            <a:endParaRPr lang="nn-NO" altLang="nb-NO">
              <a:ea typeface="ＭＳ Ｐゴシック" panose="020B0600070205080204" pitchFamily="34" charset="-128"/>
            </a:endParaRPr>
          </a:p>
          <a:p>
            <a:endParaRPr lang="nn-NO" altLang="nb-NO" i="1">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pPr>
              <a:buFontTx/>
              <a:buNone/>
            </a:pPr>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p:txBody>
      </p:sp>
      <p:sp>
        <p:nvSpPr>
          <p:cNvPr id="50181" name="Text Box 7">
            <a:extLst>
              <a:ext uri="{FF2B5EF4-FFF2-40B4-BE49-F238E27FC236}">
                <a16:creationId xmlns:a16="http://schemas.microsoft.com/office/drawing/2014/main" id="{0C21CC2F-AE9C-4B3F-AF9D-6180627A6DDF}"/>
              </a:ext>
            </a:extLst>
          </p:cNvPr>
          <p:cNvSpPr txBox="1">
            <a:spLocks noChangeArrowheads="1"/>
          </p:cNvSpPr>
          <p:nvPr/>
        </p:nvSpPr>
        <p:spPr bwMode="auto">
          <a:xfrm>
            <a:off x="3648075" y="1260475"/>
            <a:ext cx="1730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altLang="nb-NO" sz="3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trosspråk</a:t>
            </a:r>
          </a:p>
        </p:txBody>
      </p:sp>
      <p:pic>
        <p:nvPicPr>
          <p:cNvPr id="50182" name="Bilde 2">
            <a:extLst>
              <a:ext uri="{FF2B5EF4-FFF2-40B4-BE49-F238E27FC236}">
                <a16:creationId xmlns:a16="http://schemas.microsoft.com/office/drawing/2014/main" id="{ED2B285A-BA83-4A18-8EBC-7E37B0D1EA9E}"/>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939213" y="3789363"/>
            <a:ext cx="3060700" cy="297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Likebent trekant 12">
            <a:extLst>
              <a:ext uri="{FF2B5EF4-FFF2-40B4-BE49-F238E27FC236}">
                <a16:creationId xmlns:a16="http://schemas.microsoft.com/office/drawing/2014/main" id="{CCF7F245-45A6-4C82-9383-EAA244AE81F9}"/>
              </a:ext>
            </a:extLst>
          </p:cNvPr>
          <p:cNvSpPr>
            <a:spLocks noChangeArrowheads="1"/>
          </p:cNvSpPr>
          <p:nvPr/>
        </p:nvSpPr>
        <p:spPr bwMode="auto">
          <a:xfrm rot="6536675">
            <a:off x="10314781" y="5003007"/>
            <a:ext cx="276225" cy="471488"/>
          </a:xfrm>
          <a:prstGeom prst="triangle">
            <a:avLst>
              <a:gd name="adj" fmla="val 50000"/>
            </a:avLst>
          </a:prstGeom>
          <a:solidFill>
            <a:srgbClr val="FFFF00"/>
          </a:solidFill>
          <a:ln>
            <a:noFill/>
          </a:ln>
          <a:effectLst>
            <a:outerShdw blurRad="101600" algn="ctr" rotWithShape="0">
              <a:schemeClr val="tx1"/>
            </a:outerShdw>
          </a:effectLst>
          <a:extLst>
            <a:ext uri="{91240B29-F687-4F45-9708-019B960494DF}">
              <a14:hiddenLine xmlns:a14="http://schemas.microsoft.com/office/drawing/2010/main" w="25400">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Calibri"/>
              <a:ea typeface="ＭＳ Ｐゴシック" panose="020B0600070205080204" pitchFamily="34" charset="-128"/>
              <a:cs typeface="+mn-cs"/>
            </a:endParaRPr>
          </a:p>
        </p:txBody>
      </p:sp>
      <p:pic>
        <p:nvPicPr>
          <p:cNvPr id="50184" name="Bilde 9" descr="Et bilde som inneholder fyrverkeri, utendørsobjekt, mørk&#10;&#10;Automatisk generert beskrivelse">
            <a:extLst>
              <a:ext uri="{FF2B5EF4-FFF2-40B4-BE49-F238E27FC236}">
                <a16:creationId xmlns:a16="http://schemas.microsoft.com/office/drawing/2014/main" id="{460ACF7F-81A3-4523-B1F5-020261FFFEC6}"/>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flipH="1">
            <a:off x="7483475" y="179388"/>
            <a:ext cx="2952750" cy="419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Plassholder for innhold 15">
            <a:extLst>
              <a:ext uri="{FF2B5EF4-FFF2-40B4-BE49-F238E27FC236}">
                <a16:creationId xmlns:a16="http://schemas.microsoft.com/office/drawing/2014/main" id="{511CD9CF-B688-4B38-89FC-0C6FD910F945}"/>
              </a:ext>
            </a:extLst>
          </p:cNvPr>
          <p:cNvSpPr txBox="1">
            <a:spLocks noChangeArrowheads="1"/>
          </p:cNvSpPr>
          <p:nvPr/>
        </p:nvSpPr>
        <p:spPr bwMode="auto">
          <a:xfrm>
            <a:off x="1763713" y="2516188"/>
            <a:ext cx="6138862" cy="3987800"/>
          </a:xfrm>
          <a:prstGeom prst="rect">
            <a:avLst/>
          </a:prstGeom>
          <a:noFill/>
          <a:ln>
            <a:noFill/>
          </a:ln>
        </p:spPr>
        <p:txBody>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342900" marR="0" lvl="0" indent="-342900" algn="l" defTabSz="914400" rtl="0" eaLnBrk="0" fontAlgn="base" latinLnBrk="0" hangingPunct="0">
              <a:lnSpc>
                <a:spcPct val="100000"/>
              </a:lnSpc>
              <a:spcBef>
                <a:spcPts val="1200"/>
              </a:spcBef>
              <a:spcAft>
                <a:spcPct val="0"/>
              </a:spcAft>
              <a:buClrTx/>
              <a:buSzTx/>
              <a:buFontTx/>
              <a:buBlip>
                <a:blip r:embed="rId5"/>
              </a:buBlip>
              <a:tabLst/>
              <a:defRPr/>
            </a:pPr>
            <a:r>
              <a:rPr kumimoji="0" lang="nb-NO" altLang="nb-NO" sz="2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rPr>
              <a:t>Midt i det røde området</a:t>
            </a:r>
          </a:p>
          <a:p>
            <a:pPr marL="342900" marR="0" lvl="0" indent="-342900" algn="l" defTabSz="914400" rtl="0" eaLnBrk="0" fontAlgn="base" latinLnBrk="0" hangingPunct="0">
              <a:lnSpc>
                <a:spcPct val="100000"/>
              </a:lnSpc>
              <a:spcBef>
                <a:spcPts val="1200"/>
              </a:spcBef>
              <a:spcAft>
                <a:spcPct val="0"/>
              </a:spcAft>
              <a:buClrTx/>
              <a:buSzTx/>
              <a:buFontTx/>
              <a:buBlip>
                <a:blip r:embed="rId5"/>
              </a:buBlip>
              <a:tabLst/>
              <a:defRPr/>
            </a:pPr>
            <a:r>
              <a:rPr kumimoji="0" lang="nb-NO" altLang="nb-NO" sz="2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rPr>
              <a:t>Bibelen som det levende ord</a:t>
            </a:r>
          </a:p>
          <a:p>
            <a:pPr marL="342900" marR="0" lvl="0" indent="-342900" algn="l" defTabSz="914400" rtl="0" eaLnBrk="0" fontAlgn="base" latinLnBrk="0" hangingPunct="0">
              <a:lnSpc>
                <a:spcPct val="100000"/>
              </a:lnSpc>
              <a:spcBef>
                <a:spcPts val="1200"/>
              </a:spcBef>
              <a:spcAft>
                <a:spcPct val="0"/>
              </a:spcAft>
              <a:buClrTx/>
              <a:buSzTx/>
              <a:buFontTx/>
              <a:buBlip>
                <a:blip r:embed="rId5"/>
              </a:buBlip>
              <a:tabLst/>
              <a:defRPr/>
            </a:pPr>
            <a:r>
              <a:rPr kumimoji="0" lang="nb-NO" altLang="nb-NO" sz="2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rPr>
              <a:t>Anvende Guds ord på hverdagslivet</a:t>
            </a:r>
          </a:p>
          <a:p>
            <a:pPr marL="342900" marR="0" lvl="0" indent="-342900" algn="l" defTabSz="914400" rtl="0" eaLnBrk="0" fontAlgn="base" latinLnBrk="0" hangingPunct="0">
              <a:lnSpc>
                <a:spcPct val="100000"/>
              </a:lnSpc>
              <a:spcBef>
                <a:spcPts val="1200"/>
              </a:spcBef>
              <a:spcAft>
                <a:spcPct val="0"/>
              </a:spcAft>
              <a:buClrTx/>
              <a:buSzTx/>
              <a:buFontTx/>
              <a:buBlip>
                <a:blip r:embed="rId5"/>
              </a:buBlip>
              <a:tabLst/>
              <a:defRPr/>
            </a:pPr>
            <a:r>
              <a:rPr kumimoji="0" lang="nb-NO" altLang="nb-NO" sz="2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rPr>
              <a:t>Fokus på bibelstudium og disippelskap</a:t>
            </a:r>
          </a:p>
          <a:p>
            <a:pPr marL="342900" marR="0" lvl="0" indent="-342900" algn="l" defTabSz="914400" rtl="0" eaLnBrk="0" fontAlgn="base" latinLnBrk="0" hangingPunct="0">
              <a:lnSpc>
                <a:spcPct val="100000"/>
              </a:lnSpc>
              <a:spcBef>
                <a:spcPts val="1200"/>
              </a:spcBef>
              <a:spcAft>
                <a:spcPct val="0"/>
              </a:spcAft>
              <a:buClrTx/>
              <a:buSzTx/>
              <a:buFontTx/>
              <a:buBlip>
                <a:blip r:embed="rId5"/>
              </a:buBlip>
              <a:tabLst/>
              <a:defRPr/>
            </a:pPr>
            <a:r>
              <a:rPr kumimoji="0" lang="nb-NO" altLang="nb-NO" sz="2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rPr>
              <a:t>Kol. 3,16</a:t>
            </a:r>
          </a:p>
          <a:p>
            <a:pPr marL="342900" marR="0" lvl="0" indent="-342900" algn="l" defTabSz="914400" rtl="0" eaLnBrk="0" fontAlgn="base" latinLnBrk="0" hangingPunct="0">
              <a:lnSpc>
                <a:spcPct val="100000"/>
              </a:lnSpc>
              <a:spcBef>
                <a:spcPct val="20000"/>
              </a:spcBef>
              <a:spcAft>
                <a:spcPct val="0"/>
              </a:spcAft>
              <a:buClrTx/>
              <a:buSzTx/>
              <a:buFontTx/>
              <a:buBlip>
                <a:blip r:embed="rId5"/>
              </a:buBlip>
              <a:tabLst/>
              <a:defRPr/>
            </a:pPr>
            <a:endParaRPr kumimoji="0" lang="nb-NO" altLang="nb-NO" sz="2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031884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1">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11">
                                            <p:txEl>
                                              <p:pRg st="1" end="1"/>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11">
                                            <p:txEl>
                                              <p:pRg st="2" end="2"/>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11">
                                            <p:txEl>
                                              <p:pRg st="3" end="3"/>
                                            </p:txEl>
                                          </p:spTgt>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499"/>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uiExpand="1"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0">
            <a:extLst>
              <a:ext uri="{FF2B5EF4-FFF2-40B4-BE49-F238E27FC236}">
                <a16:creationId xmlns:a16="http://schemas.microsoft.com/office/drawing/2014/main" id="{DFE83D42-AE3B-4D2D-86BB-DB61379C088C}"/>
              </a:ext>
            </a:extLst>
          </p:cNvPr>
          <p:cNvSpPr>
            <a:spLocks noChangeArrowheads="1"/>
          </p:cNvSpPr>
          <p:nvPr/>
        </p:nvSpPr>
        <p:spPr bwMode="auto">
          <a:xfrm>
            <a:off x="2279650" y="3068638"/>
            <a:ext cx="3095625" cy="9366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n-NO" altLang="nb-NO"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34819" name="Rectangle 7">
            <a:extLst>
              <a:ext uri="{FF2B5EF4-FFF2-40B4-BE49-F238E27FC236}">
                <a16:creationId xmlns:a16="http://schemas.microsoft.com/office/drawing/2014/main" id="{19328F83-3EB3-44F4-899E-509462DF8974}"/>
              </a:ext>
            </a:extLst>
          </p:cNvPr>
          <p:cNvSpPr>
            <a:spLocks noGrp="1" noChangeArrowheads="1"/>
          </p:cNvSpPr>
          <p:nvPr>
            <p:ph type="title"/>
          </p:nvPr>
        </p:nvSpPr>
        <p:spPr>
          <a:xfrm>
            <a:off x="2711450" y="476250"/>
            <a:ext cx="3671888" cy="936625"/>
          </a:xfrm>
        </p:spPr>
        <p:txBody>
          <a:bodyPr/>
          <a:lstStyle/>
          <a:p>
            <a:pPr>
              <a:defRPr/>
            </a:pPr>
            <a:r>
              <a:rPr lang="nn-NO" altLang="nb-NO" dirty="0">
                <a:latin typeface="Trebuchet MS" panose="020B0603020202020204" pitchFamily="34" charset="0"/>
                <a:ea typeface="ＭＳ Ｐゴシック" panose="020B0600070205080204" pitchFamily="34" charset="-128"/>
                <a:cs typeface="+mj-cs"/>
              </a:rPr>
              <a:t>Bibelmotivert</a:t>
            </a:r>
          </a:p>
        </p:txBody>
      </p:sp>
      <p:sp>
        <p:nvSpPr>
          <p:cNvPr id="50181" name="Text Box 7">
            <a:extLst>
              <a:ext uri="{FF2B5EF4-FFF2-40B4-BE49-F238E27FC236}">
                <a16:creationId xmlns:a16="http://schemas.microsoft.com/office/drawing/2014/main" id="{0C21CC2F-AE9C-4B3F-AF9D-6180627A6DDF}"/>
              </a:ext>
            </a:extLst>
          </p:cNvPr>
          <p:cNvSpPr txBox="1">
            <a:spLocks noChangeArrowheads="1"/>
          </p:cNvSpPr>
          <p:nvPr/>
        </p:nvSpPr>
        <p:spPr bwMode="auto">
          <a:xfrm>
            <a:off x="3648075" y="1260475"/>
            <a:ext cx="1730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altLang="nb-NO" sz="3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trosspråk</a:t>
            </a:r>
          </a:p>
        </p:txBody>
      </p:sp>
      <p:pic>
        <p:nvPicPr>
          <p:cNvPr id="50182" name="Bilde 2">
            <a:extLst>
              <a:ext uri="{FF2B5EF4-FFF2-40B4-BE49-F238E27FC236}">
                <a16:creationId xmlns:a16="http://schemas.microsoft.com/office/drawing/2014/main" id="{ED2B285A-BA83-4A18-8EBC-7E37B0D1EA9E}"/>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939213" y="3789363"/>
            <a:ext cx="3060700" cy="297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Likebent trekant 12">
            <a:extLst>
              <a:ext uri="{FF2B5EF4-FFF2-40B4-BE49-F238E27FC236}">
                <a16:creationId xmlns:a16="http://schemas.microsoft.com/office/drawing/2014/main" id="{CCF7F245-45A6-4C82-9383-EAA244AE81F9}"/>
              </a:ext>
            </a:extLst>
          </p:cNvPr>
          <p:cNvSpPr>
            <a:spLocks noChangeArrowheads="1"/>
          </p:cNvSpPr>
          <p:nvPr/>
        </p:nvSpPr>
        <p:spPr bwMode="auto">
          <a:xfrm rot="6536675">
            <a:off x="10314781" y="5003007"/>
            <a:ext cx="276225" cy="471488"/>
          </a:xfrm>
          <a:prstGeom prst="triangle">
            <a:avLst>
              <a:gd name="adj" fmla="val 50000"/>
            </a:avLst>
          </a:prstGeom>
          <a:solidFill>
            <a:srgbClr val="FFFF00"/>
          </a:solidFill>
          <a:ln>
            <a:noFill/>
          </a:ln>
          <a:effectLst>
            <a:outerShdw blurRad="101600" algn="ctr" rotWithShape="0">
              <a:schemeClr val="tx1"/>
            </a:outerShdw>
          </a:effectLst>
          <a:extLst>
            <a:ext uri="{91240B29-F687-4F45-9708-019B960494DF}">
              <a14:hiddenLine xmlns:a14="http://schemas.microsoft.com/office/drawing/2010/main" w="25400">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Calibri"/>
              <a:ea typeface="ＭＳ Ｐゴシック" panose="020B0600070205080204" pitchFamily="34" charset="-128"/>
              <a:cs typeface="+mn-cs"/>
            </a:endParaRPr>
          </a:p>
        </p:txBody>
      </p:sp>
      <p:pic>
        <p:nvPicPr>
          <p:cNvPr id="50184" name="Bilde 9" descr="Et bilde som inneholder fyrverkeri, utendørsobjekt, mørk&#10;&#10;Automatisk generert beskrivelse">
            <a:extLst>
              <a:ext uri="{FF2B5EF4-FFF2-40B4-BE49-F238E27FC236}">
                <a16:creationId xmlns:a16="http://schemas.microsoft.com/office/drawing/2014/main" id="{460ACF7F-81A3-4523-B1F5-020261FFFEC6}"/>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flipH="1">
            <a:off x="7483475" y="179388"/>
            <a:ext cx="2952750" cy="419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Plassholder for innhold 15">
            <a:extLst>
              <a:ext uri="{FF2B5EF4-FFF2-40B4-BE49-F238E27FC236}">
                <a16:creationId xmlns:a16="http://schemas.microsoft.com/office/drawing/2014/main" id="{511CD9CF-B688-4B38-89FC-0C6FD910F945}"/>
              </a:ext>
            </a:extLst>
          </p:cNvPr>
          <p:cNvSpPr txBox="1">
            <a:spLocks noChangeArrowheads="1"/>
          </p:cNvSpPr>
          <p:nvPr/>
        </p:nvSpPr>
        <p:spPr bwMode="auto">
          <a:xfrm>
            <a:off x="1191345" y="3116735"/>
            <a:ext cx="6704855" cy="2976561"/>
          </a:xfrm>
          <a:prstGeom prst="rect">
            <a:avLst/>
          </a:prstGeom>
          <a:noFill/>
          <a:ln>
            <a:noFill/>
          </a:ln>
        </p:spPr>
        <p:txBody>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11113" algn="ctr" defTabSz="914400" rtl="0" eaLnBrk="0" fontAlgn="base" latinLnBrk="0" hangingPunct="0">
              <a:lnSpc>
                <a:spcPct val="100000"/>
              </a:lnSpc>
              <a:spcBef>
                <a:spcPct val="0"/>
              </a:spcBef>
              <a:spcAft>
                <a:spcPct val="0"/>
              </a:spcAft>
              <a:buClrTx/>
              <a:buSzTx/>
              <a:buFontTx/>
              <a:buNone/>
              <a:tabLst/>
              <a:defRPr/>
            </a:pPr>
            <a:r>
              <a:rPr kumimoji="0" lang="nb-NO" altLang="nb-NO" sz="3200" b="0" i="1"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mn-cs"/>
              </a:rPr>
              <a:t>«La Kristi ord få rikelig rom hos dere! Undervis og rettled hverandre med all visdom, syng salmer, viser og åndelige sanger til Gud av et takknemlig hjerte</a:t>
            </a:r>
          </a:p>
          <a:p>
            <a:pPr marL="342900" marR="0" lvl="0" indent="-342900" algn="ctr" defTabSz="914400" rtl="0" eaLnBrk="0" fontAlgn="base" latinLnBrk="0" hangingPunct="0">
              <a:lnSpc>
                <a:spcPct val="100000"/>
              </a:lnSpc>
              <a:spcBef>
                <a:spcPct val="0"/>
              </a:spcBef>
              <a:spcAft>
                <a:spcPct val="0"/>
              </a:spcAft>
              <a:buClrTx/>
              <a:buSzTx/>
              <a:buFontTx/>
              <a:buNone/>
              <a:tabLst/>
              <a:defRPr/>
            </a:pPr>
            <a:r>
              <a:rPr kumimoji="0" lang="nn-NO" altLang="nb-NO" sz="3200" b="0" i="1"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mn-cs"/>
              </a:rPr>
              <a:t>Ordet ”blir levende”»</a:t>
            </a:r>
          </a:p>
          <a:p>
            <a:pPr marL="0" marR="0" lvl="0" indent="0" algn="r" defTabSz="914400" rtl="0" eaLnBrk="0" fontAlgn="base" latinLnBrk="0" hangingPunct="0">
              <a:lnSpc>
                <a:spcPct val="100000"/>
              </a:lnSpc>
              <a:spcBef>
                <a:spcPts val="1200"/>
              </a:spcBef>
              <a:spcAft>
                <a:spcPct val="0"/>
              </a:spcAft>
              <a:buClrTx/>
              <a:buSzTx/>
              <a:buFontTx/>
              <a:buNone/>
              <a:tabLst/>
              <a:defRPr/>
            </a:pPr>
            <a:r>
              <a:rPr kumimoji="0" lang="nb-NO" altLang="nb-NO" sz="2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mn-cs"/>
              </a:rPr>
              <a:t>Kol. 3,16</a:t>
            </a:r>
          </a:p>
          <a:p>
            <a:pPr marL="342900" marR="0" lvl="0" indent="-342900" algn="l" defTabSz="914400" rtl="0" eaLnBrk="0" fontAlgn="base" latinLnBrk="0" hangingPunct="0">
              <a:lnSpc>
                <a:spcPct val="100000"/>
              </a:lnSpc>
              <a:spcBef>
                <a:spcPct val="20000"/>
              </a:spcBef>
              <a:spcAft>
                <a:spcPct val="0"/>
              </a:spcAft>
              <a:buClrTx/>
              <a:buSzTx/>
              <a:buFontTx/>
              <a:buBlip>
                <a:blip r:embed="rId5"/>
              </a:buBlip>
              <a:tabLst/>
              <a:defRPr/>
            </a:pPr>
            <a:endParaRPr kumimoji="0" lang="nb-NO" altLang="nb-NO" sz="2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654307619"/>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9" name="Rectangle 7">
            <a:extLst>
              <a:ext uri="{FF2B5EF4-FFF2-40B4-BE49-F238E27FC236}">
                <a16:creationId xmlns:a16="http://schemas.microsoft.com/office/drawing/2014/main" id="{14384B9D-5928-4A4C-8E42-2EEDC7F1F527}"/>
              </a:ext>
            </a:extLst>
          </p:cNvPr>
          <p:cNvSpPr>
            <a:spLocks noGrp="1" noChangeArrowheads="1"/>
          </p:cNvSpPr>
          <p:nvPr>
            <p:ph type="title"/>
          </p:nvPr>
        </p:nvSpPr>
        <p:spPr>
          <a:xfrm>
            <a:off x="2711450" y="476250"/>
            <a:ext cx="3671888" cy="936625"/>
          </a:xfrm>
        </p:spPr>
        <p:txBody>
          <a:bodyPr/>
          <a:lstStyle/>
          <a:p>
            <a:pPr>
              <a:defRPr/>
            </a:pPr>
            <a:r>
              <a:rPr lang="nn-NO" altLang="nb-NO" dirty="0">
                <a:latin typeface="Trebuchet MS" panose="020B0603020202020204" pitchFamily="34" charset="0"/>
                <a:ea typeface="ＭＳ Ｐゴシック" panose="020B0600070205080204" pitchFamily="34" charset="-128"/>
                <a:cs typeface="+mj-cs"/>
              </a:rPr>
              <a:t>Bibelmotivert</a:t>
            </a:r>
          </a:p>
        </p:txBody>
      </p:sp>
      <p:sp>
        <p:nvSpPr>
          <p:cNvPr id="52227" name="Text Box 7">
            <a:extLst>
              <a:ext uri="{FF2B5EF4-FFF2-40B4-BE49-F238E27FC236}">
                <a16:creationId xmlns:a16="http://schemas.microsoft.com/office/drawing/2014/main" id="{C530656D-54C7-4071-8A57-611652643481}"/>
              </a:ext>
            </a:extLst>
          </p:cNvPr>
          <p:cNvSpPr txBox="1">
            <a:spLocks noChangeArrowheads="1"/>
          </p:cNvSpPr>
          <p:nvPr/>
        </p:nvSpPr>
        <p:spPr bwMode="auto">
          <a:xfrm>
            <a:off x="3648075" y="1260475"/>
            <a:ext cx="1730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altLang="nb-NO" sz="32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rPr>
              <a:t>trosspråk</a:t>
            </a:r>
          </a:p>
        </p:txBody>
      </p:sp>
      <p:pic>
        <p:nvPicPr>
          <p:cNvPr id="52228" name="Bilde 2">
            <a:extLst>
              <a:ext uri="{FF2B5EF4-FFF2-40B4-BE49-F238E27FC236}">
                <a16:creationId xmlns:a16="http://schemas.microsoft.com/office/drawing/2014/main" id="{D943404F-7DAB-4E47-B80C-9C8ACC459DD3}"/>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939213" y="3789363"/>
            <a:ext cx="3060700" cy="297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Likebent trekant 12">
            <a:extLst>
              <a:ext uri="{FF2B5EF4-FFF2-40B4-BE49-F238E27FC236}">
                <a16:creationId xmlns:a16="http://schemas.microsoft.com/office/drawing/2014/main" id="{309E095F-AB69-43D9-9F6C-BEE429EC7B81}"/>
              </a:ext>
            </a:extLst>
          </p:cNvPr>
          <p:cNvSpPr>
            <a:spLocks noChangeArrowheads="1"/>
          </p:cNvSpPr>
          <p:nvPr/>
        </p:nvSpPr>
        <p:spPr bwMode="auto">
          <a:xfrm rot="6536675">
            <a:off x="10314781" y="5003007"/>
            <a:ext cx="276225" cy="471488"/>
          </a:xfrm>
          <a:prstGeom prst="triangle">
            <a:avLst>
              <a:gd name="adj" fmla="val 50000"/>
            </a:avLst>
          </a:prstGeom>
          <a:solidFill>
            <a:srgbClr val="FFFF00"/>
          </a:solidFill>
          <a:ln>
            <a:noFill/>
          </a:ln>
          <a:effectLst>
            <a:outerShdw blurRad="101600" algn="ctr" rotWithShape="0">
              <a:schemeClr val="tx1"/>
            </a:outerShdw>
          </a:effectLst>
          <a:extLst>
            <a:ext uri="{91240B29-F687-4F45-9708-019B960494DF}">
              <a14:hiddenLine xmlns:a14="http://schemas.microsoft.com/office/drawing/2010/main" w="25400">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Calibri"/>
              <a:ea typeface="ＭＳ Ｐゴシック" panose="020B0600070205080204" pitchFamily="34" charset="-128"/>
              <a:cs typeface="+mn-cs"/>
            </a:endParaRPr>
          </a:p>
        </p:txBody>
      </p:sp>
      <p:pic>
        <p:nvPicPr>
          <p:cNvPr id="52230" name="Bilde 9" descr="Et bilde som inneholder fyrverkeri, utendørsobjekt, mørk&#10;&#10;Automatisk generert beskrivelse">
            <a:extLst>
              <a:ext uri="{FF2B5EF4-FFF2-40B4-BE49-F238E27FC236}">
                <a16:creationId xmlns:a16="http://schemas.microsoft.com/office/drawing/2014/main" id="{726E59D6-0A3E-4C3A-86E5-AE3B24FC82AA}"/>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flipH="1">
            <a:off x="7483475" y="179388"/>
            <a:ext cx="2952750" cy="419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Plassholder for innhold 15">
            <a:extLst>
              <a:ext uri="{FF2B5EF4-FFF2-40B4-BE49-F238E27FC236}">
                <a16:creationId xmlns:a16="http://schemas.microsoft.com/office/drawing/2014/main" id="{B963FD01-EF85-4B4A-8934-E2E4391CF000}"/>
              </a:ext>
            </a:extLst>
          </p:cNvPr>
          <p:cNvSpPr txBox="1">
            <a:spLocks noChangeArrowheads="1"/>
          </p:cNvSpPr>
          <p:nvPr/>
        </p:nvSpPr>
        <p:spPr bwMode="auto">
          <a:xfrm>
            <a:off x="1471613" y="2133600"/>
            <a:ext cx="7675562" cy="4200525"/>
          </a:xfrm>
          <a:prstGeom prst="rect">
            <a:avLst/>
          </a:prstGeom>
          <a:noFill/>
          <a:ln>
            <a:noFill/>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ts val="1200"/>
              </a:spcBef>
              <a:spcAft>
                <a:spcPct val="0"/>
              </a:spcAft>
              <a:buClrTx/>
              <a:buSzTx/>
              <a:buFontTx/>
              <a:buNone/>
              <a:tabLst/>
              <a:defRPr/>
            </a:pPr>
            <a:r>
              <a:rPr kumimoji="0" lang="nb-NO" altLang="nb-NO" sz="3200" b="0" i="0" u="none" strike="noStrike" kern="1200" cap="none" spc="0" normalizeH="0" baseline="0" noProof="0" dirty="0">
                <a:ln>
                  <a:noFill/>
                </a:ln>
                <a:solidFill>
                  <a:srgbClr val="222268"/>
                </a:solidFill>
                <a:effectLst>
                  <a:outerShdw blurRad="38100" dist="38100" dir="2700000" algn="tl">
                    <a:srgbClr val="C0C0C0"/>
                  </a:outerShdw>
                </a:effectLst>
                <a:uLnTx/>
                <a:uFillTx/>
                <a:latin typeface="Calibri" panose="020F0502020204030204" pitchFamily="34" charset="0"/>
                <a:ea typeface="ＭＳ Ｐゴシック" panose="020B0600070205080204" pitchFamily="34" charset="-128"/>
                <a:cs typeface="+mn-cs"/>
              </a:rPr>
              <a:t>Styrkene</a:t>
            </a:r>
          </a:p>
          <a:p>
            <a:pPr marL="354013" marR="0" lvl="0" indent="-354013" algn="l" defTabSz="914400" rtl="0" eaLnBrk="0" fontAlgn="base" latinLnBrk="0" hangingPunct="0">
              <a:lnSpc>
                <a:spcPct val="100000"/>
              </a:lnSpc>
              <a:spcBef>
                <a:spcPts val="600"/>
              </a:spcBef>
              <a:spcAft>
                <a:spcPct val="0"/>
              </a:spcAft>
              <a:buClrTx/>
              <a:buSzTx/>
              <a:buFontTx/>
              <a:buBlip>
                <a:blip r:embed="rId5"/>
              </a:buBlip>
              <a:tabLst/>
              <a:defRPr/>
            </a:pPr>
            <a:r>
              <a:rPr kumimoji="0" lang="nb-NO" altLang="nb-NO"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rPr>
              <a:t>Trofasthet til Bibelen</a:t>
            </a:r>
          </a:p>
          <a:p>
            <a:pPr marL="354013" marR="0" lvl="0" indent="-354013" algn="l" defTabSz="914400" rtl="0" eaLnBrk="0" fontAlgn="base" latinLnBrk="0" hangingPunct="0">
              <a:lnSpc>
                <a:spcPct val="100000"/>
              </a:lnSpc>
              <a:spcBef>
                <a:spcPts val="600"/>
              </a:spcBef>
              <a:spcAft>
                <a:spcPct val="0"/>
              </a:spcAft>
              <a:buClrTx/>
              <a:buSzTx/>
              <a:buFontTx/>
              <a:buBlip>
                <a:blip r:embed="rId5"/>
              </a:buBlip>
              <a:tabLst/>
              <a:defRPr/>
            </a:pPr>
            <a:r>
              <a:rPr kumimoji="0" lang="nb-NO" altLang="nb-NO"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rPr>
              <a:t>Søker bruk av bibelske prinsipper i dagliglivet</a:t>
            </a:r>
          </a:p>
          <a:p>
            <a:pPr marL="354013" marR="0" lvl="0" indent="-354013" algn="l" defTabSz="914400" rtl="0" eaLnBrk="0" fontAlgn="base" latinLnBrk="0" hangingPunct="0">
              <a:lnSpc>
                <a:spcPct val="100000"/>
              </a:lnSpc>
              <a:spcBef>
                <a:spcPts val="600"/>
              </a:spcBef>
              <a:spcAft>
                <a:spcPct val="0"/>
              </a:spcAft>
              <a:buClrTx/>
              <a:buSzTx/>
              <a:buFontTx/>
              <a:buBlip>
                <a:blip r:embed="rId5"/>
              </a:buBlip>
              <a:tabLst/>
              <a:defRPr/>
            </a:pPr>
            <a:r>
              <a:rPr kumimoji="0" lang="nb-NO" altLang="nb-NO"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rPr>
              <a:t>Mange opplever det også viktig å gjøre Bibelen kjent</a:t>
            </a:r>
          </a:p>
          <a:p>
            <a:pPr marL="354013" marR="0" lvl="0" indent="-354013" algn="l" defTabSz="914400" rtl="0" eaLnBrk="0" fontAlgn="base" latinLnBrk="0" hangingPunct="0">
              <a:lnSpc>
                <a:spcPct val="100000"/>
              </a:lnSpc>
              <a:spcBef>
                <a:spcPts val="1800"/>
              </a:spcBef>
              <a:spcAft>
                <a:spcPct val="0"/>
              </a:spcAft>
              <a:buClrTx/>
              <a:buSzTx/>
              <a:buFontTx/>
              <a:buNone/>
              <a:tabLst/>
              <a:defRPr/>
            </a:pPr>
            <a:r>
              <a:rPr kumimoji="0" lang="nb-NO" altLang="nb-NO" sz="3200" b="0" i="0" u="none" strike="noStrike" kern="1200" cap="none" spc="0" normalizeH="0" baseline="0" noProof="0" dirty="0">
                <a:ln>
                  <a:noFill/>
                </a:ln>
                <a:solidFill>
                  <a:srgbClr val="222268"/>
                </a:solidFill>
                <a:effectLst>
                  <a:outerShdw blurRad="38100" dist="38100" dir="2700000" algn="tl">
                    <a:srgbClr val="C0C0C0"/>
                  </a:outerShdw>
                </a:effectLst>
                <a:uLnTx/>
                <a:uFillTx/>
                <a:latin typeface="Calibri" panose="020F0502020204030204" pitchFamily="34" charset="0"/>
                <a:ea typeface="ＭＳ Ｐゴシック" panose="020B0600070205080204" pitchFamily="34" charset="-128"/>
                <a:cs typeface="+mn-cs"/>
              </a:rPr>
              <a:t>Farene</a:t>
            </a:r>
          </a:p>
          <a:p>
            <a:pPr marL="354013" marR="0" lvl="0" indent="-354013" algn="l" defTabSz="914400" rtl="0" eaLnBrk="0" fontAlgn="base" latinLnBrk="0" hangingPunct="0">
              <a:lnSpc>
                <a:spcPct val="100000"/>
              </a:lnSpc>
              <a:spcBef>
                <a:spcPts val="600"/>
              </a:spcBef>
              <a:spcAft>
                <a:spcPct val="0"/>
              </a:spcAft>
              <a:buClrTx/>
              <a:buSzTx/>
              <a:buFontTx/>
              <a:buBlip>
                <a:blip r:embed="rId5"/>
              </a:buBlip>
              <a:tabLst/>
              <a:defRPr/>
            </a:pPr>
            <a:r>
              <a:rPr kumimoji="0" lang="nb-NO" altLang="nb-NO"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rPr>
              <a:t>Noen kan tro/mene at Gud bare taler gjennom Bibelen</a:t>
            </a:r>
          </a:p>
          <a:p>
            <a:pPr marL="354013" marR="0" lvl="0" indent="-354013" algn="l" defTabSz="914400" rtl="0" eaLnBrk="0" fontAlgn="base" latinLnBrk="0" hangingPunct="0">
              <a:lnSpc>
                <a:spcPct val="100000"/>
              </a:lnSpc>
              <a:spcBef>
                <a:spcPts val="600"/>
              </a:spcBef>
              <a:spcAft>
                <a:spcPct val="0"/>
              </a:spcAft>
              <a:buClrTx/>
              <a:buSzTx/>
              <a:buFontTx/>
              <a:buBlip>
                <a:blip r:embed="rId5"/>
              </a:buBlip>
              <a:tabLst/>
              <a:defRPr/>
            </a:pPr>
            <a:r>
              <a:rPr kumimoji="0" lang="nb-NO" altLang="nb-NO"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rPr>
              <a:t>Anvende Guds ord på områder Ordet ikke sier noe om</a:t>
            </a:r>
          </a:p>
          <a:p>
            <a:pPr marL="354013" marR="0" lvl="0" indent="-354013" algn="l" defTabSz="914400" rtl="0" eaLnBrk="0" fontAlgn="base" latinLnBrk="0" hangingPunct="0">
              <a:lnSpc>
                <a:spcPct val="100000"/>
              </a:lnSpc>
              <a:spcBef>
                <a:spcPts val="600"/>
              </a:spcBef>
              <a:spcAft>
                <a:spcPct val="0"/>
              </a:spcAft>
              <a:buClrTx/>
              <a:buSzTx/>
              <a:buFontTx/>
              <a:buBlip>
                <a:blip r:embed="rId5"/>
              </a:buBlip>
              <a:tabLst/>
              <a:defRPr/>
            </a:pPr>
            <a:r>
              <a:rPr kumimoji="0" lang="nb-NO" altLang="nb-NO"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rPr>
              <a:t>Overdrevent vektlegging av det verbale</a:t>
            </a:r>
          </a:p>
          <a:p>
            <a:pPr marL="0" marR="0" lvl="0" indent="0" algn="l" defTabSz="914400" rtl="0" eaLnBrk="0" fontAlgn="base" latinLnBrk="0" hangingPunct="0">
              <a:lnSpc>
                <a:spcPct val="100000"/>
              </a:lnSpc>
              <a:spcBef>
                <a:spcPct val="20000"/>
              </a:spcBef>
              <a:spcAft>
                <a:spcPct val="0"/>
              </a:spcAft>
              <a:buClrTx/>
              <a:buSzTx/>
              <a:buFontTx/>
              <a:buBlip>
                <a:blip r:embed="rId5"/>
              </a:buBlip>
              <a:tabLst/>
              <a:defRPr/>
            </a:pPr>
            <a:endParaRPr kumimoji="0" lang="nb-NO" altLang="nb-NO" sz="2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2430641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Effect transition="in" filter="fade">
                                      <p:cBhvr>
                                        <p:cTn id="11" dur="500"/>
                                        <p:tgtEl>
                                          <p:spTgt spid="11">
                                            <p:txEl>
                                              <p:pRg st="1" end="1"/>
                                            </p:txEl>
                                          </p:spTgt>
                                        </p:tgtEl>
                                      </p:cBhvr>
                                    </p:animEffect>
                                  </p:childTnLst>
                                </p:cTn>
                              </p:par>
                            </p:childTnLst>
                          </p:cTn>
                        </p:par>
                        <p:par>
                          <p:cTn id="12" fill="hold" nodeType="with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Effect transition="in" filter="fade">
                                      <p:cBhvr>
                                        <p:cTn id="15" dur="500"/>
                                        <p:tgtEl>
                                          <p:spTgt spid="11">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animEffect transition="in" filter="fade">
                                      <p:cBhvr>
                                        <p:cTn id="19" dur="500"/>
                                        <p:tgtEl>
                                          <p:spTgt spid="11">
                                            <p:txEl>
                                              <p:pRg st="3" end="3"/>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
                                            <p:txEl>
                                              <p:pRg st="4" end="4"/>
                                            </p:txEl>
                                          </p:spTgt>
                                        </p:tgtEl>
                                        <p:attrNameLst>
                                          <p:attrName>style.visibility</p:attrName>
                                        </p:attrNameLst>
                                      </p:cBhvr>
                                      <p:to>
                                        <p:strVal val="visible"/>
                                      </p:to>
                                    </p:set>
                                    <p:animEffect transition="in" filter="fade">
                                      <p:cBhvr>
                                        <p:cTn id="24" dur="500"/>
                                        <p:tgtEl>
                                          <p:spTgt spid="11">
                                            <p:txEl>
                                              <p:pRg st="4" end="4"/>
                                            </p:txEl>
                                          </p:spTgt>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11">
                                            <p:txEl>
                                              <p:pRg st="5" end="5"/>
                                            </p:txEl>
                                          </p:spTgt>
                                        </p:tgtEl>
                                        <p:attrNameLst>
                                          <p:attrName>style.visibility</p:attrName>
                                        </p:attrNameLst>
                                      </p:cBhvr>
                                      <p:to>
                                        <p:strVal val="visible"/>
                                      </p:to>
                                    </p:set>
                                    <p:animEffect transition="in" filter="fade">
                                      <p:cBhvr>
                                        <p:cTn id="28" dur="500"/>
                                        <p:tgtEl>
                                          <p:spTgt spid="11">
                                            <p:txEl>
                                              <p:pRg st="5" end="5"/>
                                            </p:txEl>
                                          </p:spTgt>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11">
                                            <p:txEl>
                                              <p:pRg st="6" end="6"/>
                                            </p:txEl>
                                          </p:spTgt>
                                        </p:tgtEl>
                                        <p:attrNameLst>
                                          <p:attrName>style.visibility</p:attrName>
                                        </p:attrNameLst>
                                      </p:cBhvr>
                                      <p:to>
                                        <p:strVal val="visible"/>
                                      </p:to>
                                    </p:set>
                                    <p:animEffect transition="in" filter="fade">
                                      <p:cBhvr>
                                        <p:cTn id="32" dur="500"/>
                                        <p:tgtEl>
                                          <p:spTgt spid="11">
                                            <p:txEl>
                                              <p:pRg st="6" end="6"/>
                                            </p:txEl>
                                          </p:spTgt>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11">
                                            <p:txEl>
                                              <p:pRg st="7" end="7"/>
                                            </p:txEl>
                                          </p:spTgt>
                                        </p:tgtEl>
                                        <p:attrNameLst>
                                          <p:attrName>style.visibility</p:attrName>
                                        </p:attrNameLst>
                                      </p:cBhvr>
                                      <p:to>
                                        <p:strVal val="visible"/>
                                      </p:to>
                                    </p:set>
                                    <p:animEffect transition="in" filter="fade">
                                      <p:cBhvr>
                                        <p:cTn id="36" dur="500"/>
                                        <p:tgtEl>
                                          <p:spTgt spid="1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Bilde 6" descr="Et bilde som inneholder person, utendørs, folkemengde&#10;&#10;Automatisk generert beskrivelse">
            <a:extLst>
              <a:ext uri="{FF2B5EF4-FFF2-40B4-BE49-F238E27FC236}">
                <a16:creationId xmlns:a16="http://schemas.microsoft.com/office/drawing/2014/main" id="{B9D00A79-495C-4980-B2D5-30158939991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362007"/>
            <a:ext cx="12192000" cy="7463415"/>
          </a:xfrm>
          <a:prstGeom prst="rect">
            <a:avLst/>
          </a:prstGeom>
        </p:spPr>
      </p:pic>
    </p:spTree>
    <p:extLst>
      <p:ext uri="{BB962C8B-B14F-4D97-AF65-F5344CB8AC3E}">
        <p14:creationId xmlns:p14="http://schemas.microsoft.com/office/powerpoint/2010/main" val="142278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0">
            <a:extLst>
              <a:ext uri="{FF2B5EF4-FFF2-40B4-BE49-F238E27FC236}">
                <a16:creationId xmlns:a16="http://schemas.microsoft.com/office/drawing/2014/main" id="{DFE83D42-AE3B-4D2D-86BB-DB61379C088C}"/>
              </a:ext>
            </a:extLst>
          </p:cNvPr>
          <p:cNvSpPr>
            <a:spLocks noChangeArrowheads="1"/>
          </p:cNvSpPr>
          <p:nvPr/>
        </p:nvSpPr>
        <p:spPr bwMode="auto">
          <a:xfrm>
            <a:off x="2279650" y="3068638"/>
            <a:ext cx="3095625" cy="9366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n-NO" altLang="nb-NO"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34819" name="Rectangle 7">
            <a:extLst>
              <a:ext uri="{FF2B5EF4-FFF2-40B4-BE49-F238E27FC236}">
                <a16:creationId xmlns:a16="http://schemas.microsoft.com/office/drawing/2014/main" id="{19328F83-3EB3-44F4-899E-509462DF8974}"/>
              </a:ext>
            </a:extLst>
          </p:cNvPr>
          <p:cNvSpPr>
            <a:spLocks noGrp="1" noChangeArrowheads="1"/>
          </p:cNvSpPr>
          <p:nvPr>
            <p:ph type="title"/>
          </p:nvPr>
        </p:nvSpPr>
        <p:spPr>
          <a:xfrm>
            <a:off x="2711450" y="476250"/>
            <a:ext cx="3671888" cy="936625"/>
          </a:xfrm>
        </p:spPr>
        <p:txBody>
          <a:bodyPr/>
          <a:lstStyle/>
          <a:p>
            <a:pPr>
              <a:defRPr/>
            </a:pPr>
            <a:r>
              <a:rPr lang="nn-NO" altLang="nb-NO" dirty="0" err="1">
                <a:latin typeface="Trebuchet MS" panose="020B0603020202020204" pitchFamily="34" charset="0"/>
                <a:ea typeface="ＭＳ Ｐゴシック" panose="020B0600070205080204" pitchFamily="34" charset="-128"/>
                <a:cs typeface="+mj-cs"/>
              </a:rPr>
              <a:t>Delende</a:t>
            </a:r>
            <a:endParaRPr lang="nn-NO" altLang="nb-NO" dirty="0">
              <a:latin typeface="Trebuchet MS" panose="020B0603020202020204" pitchFamily="34" charset="0"/>
              <a:ea typeface="ＭＳ Ｐゴシック" panose="020B0600070205080204" pitchFamily="34" charset="-128"/>
              <a:cs typeface="+mj-cs"/>
            </a:endParaRPr>
          </a:p>
        </p:txBody>
      </p:sp>
      <p:sp>
        <p:nvSpPr>
          <p:cNvPr id="50181" name="Text Box 7">
            <a:extLst>
              <a:ext uri="{FF2B5EF4-FFF2-40B4-BE49-F238E27FC236}">
                <a16:creationId xmlns:a16="http://schemas.microsoft.com/office/drawing/2014/main" id="{0C21CC2F-AE9C-4B3F-AF9D-6180627A6DDF}"/>
              </a:ext>
            </a:extLst>
          </p:cNvPr>
          <p:cNvSpPr txBox="1">
            <a:spLocks noChangeArrowheads="1"/>
          </p:cNvSpPr>
          <p:nvPr/>
        </p:nvSpPr>
        <p:spPr bwMode="auto">
          <a:xfrm>
            <a:off x="3648075" y="1260475"/>
            <a:ext cx="1730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altLang="nb-NO" sz="3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trosspråk</a:t>
            </a:r>
          </a:p>
        </p:txBody>
      </p:sp>
      <p:pic>
        <p:nvPicPr>
          <p:cNvPr id="4" name="Bilde 3" descr="Et bilde som inneholder innendørs, overflate&#10;&#10;Automatisk generert beskrivelse">
            <a:extLst>
              <a:ext uri="{FF2B5EF4-FFF2-40B4-BE49-F238E27FC236}">
                <a16:creationId xmlns:a16="http://schemas.microsoft.com/office/drawing/2014/main" id="{AD2B0118-D4CE-4334-9B05-E28F87E3EF9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42917" y="137795"/>
            <a:ext cx="5139826" cy="7035621"/>
          </a:xfrm>
          <a:prstGeom prst="rect">
            <a:avLst/>
          </a:prstGeom>
        </p:spPr>
      </p:pic>
    </p:spTree>
    <p:extLst>
      <p:ext uri="{BB962C8B-B14F-4D97-AF65-F5344CB8AC3E}">
        <p14:creationId xmlns:p14="http://schemas.microsoft.com/office/powerpoint/2010/main" val="5594688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0">
            <a:extLst>
              <a:ext uri="{FF2B5EF4-FFF2-40B4-BE49-F238E27FC236}">
                <a16:creationId xmlns:a16="http://schemas.microsoft.com/office/drawing/2014/main" id="{DFE83D42-AE3B-4D2D-86BB-DB61379C088C}"/>
              </a:ext>
            </a:extLst>
          </p:cNvPr>
          <p:cNvSpPr>
            <a:spLocks noChangeArrowheads="1"/>
          </p:cNvSpPr>
          <p:nvPr/>
        </p:nvSpPr>
        <p:spPr bwMode="auto">
          <a:xfrm>
            <a:off x="2279650" y="3068638"/>
            <a:ext cx="3095625" cy="9366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n-NO" altLang="nb-NO"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34819" name="Rectangle 7">
            <a:extLst>
              <a:ext uri="{FF2B5EF4-FFF2-40B4-BE49-F238E27FC236}">
                <a16:creationId xmlns:a16="http://schemas.microsoft.com/office/drawing/2014/main" id="{19328F83-3EB3-44F4-899E-509462DF8974}"/>
              </a:ext>
            </a:extLst>
          </p:cNvPr>
          <p:cNvSpPr>
            <a:spLocks noGrp="1" noChangeArrowheads="1"/>
          </p:cNvSpPr>
          <p:nvPr>
            <p:ph type="title"/>
          </p:nvPr>
        </p:nvSpPr>
        <p:spPr>
          <a:xfrm>
            <a:off x="2711450" y="476250"/>
            <a:ext cx="3671888" cy="936625"/>
          </a:xfrm>
        </p:spPr>
        <p:txBody>
          <a:bodyPr/>
          <a:lstStyle/>
          <a:p>
            <a:pPr>
              <a:defRPr/>
            </a:pPr>
            <a:r>
              <a:rPr lang="nn-NO" altLang="nb-NO" dirty="0" err="1">
                <a:latin typeface="Trebuchet MS" panose="020B0603020202020204" pitchFamily="34" charset="0"/>
                <a:ea typeface="ＭＳ Ｐゴシック" panose="020B0600070205080204" pitchFamily="34" charset="-128"/>
                <a:cs typeface="+mj-cs"/>
              </a:rPr>
              <a:t>Delende</a:t>
            </a:r>
            <a:endParaRPr lang="nn-NO" altLang="nb-NO" dirty="0">
              <a:latin typeface="Trebuchet MS" panose="020B0603020202020204" pitchFamily="34" charset="0"/>
              <a:ea typeface="ＭＳ Ｐゴシック" panose="020B0600070205080204" pitchFamily="34" charset="-128"/>
              <a:cs typeface="+mj-cs"/>
            </a:endParaRPr>
          </a:p>
        </p:txBody>
      </p:sp>
      <p:sp>
        <p:nvSpPr>
          <p:cNvPr id="50181" name="Text Box 7">
            <a:extLst>
              <a:ext uri="{FF2B5EF4-FFF2-40B4-BE49-F238E27FC236}">
                <a16:creationId xmlns:a16="http://schemas.microsoft.com/office/drawing/2014/main" id="{0C21CC2F-AE9C-4B3F-AF9D-6180627A6DDF}"/>
              </a:ext>
            </a:extLst>
          </p:cNvPr>
          <p:cNvSpPr txBox="1">
            <a:spLocks noChangeArrowheads="1"/>
          </p:cNvSpPr>
          <p:nvPr/>
        </p:nvSpPr>
        <p:spPr bwMode="auto">
          <a:xfrm>
            <a:off x="3648075" y="1260475"/>
            <a:ext cx="1730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altLang="nb-NO" sz="3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trosspråk</a:t>
            </a:r>
          </a:p>
        </p:txBody>
      </p:sp>
      <p:pic>
        <p:nvPicPr>
          <p:cNvPr id="50182" name="Bilde 2">
            <a:extLst>
              <a:ext uri="{FF2B5EF4-FFF2-40B4-BE49-F238E27FC236}">
                <a16:creationId xmlns:a16="http://schemas.microsoft.com/office/drawing/2014/main" id="{ED2B285A-BA83-4A18-8EBC-7E37B0D1EA9E}"/>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939213" y="3789363"/>
            <a:ext cx="3060700" cy="297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Likebent trekant 12">
            <a:extLst>
              <a:ext uri="{FF2B5EF4-FFF2-40B4-BE49-F238E27FC236}">
                <a16:creationId xmlns:a16="http://schemas.microsoft.com/office/drawing/2014/main" id="{CCF7F245-45A6-4C82-9383-EAA244AE81F9}"/>
              </a:ext>
            </a:extLst>
          </p:cNvPr>
          <p:cNvSpPr>
            <a:spLocks noChangeArrowheads="1"/>
          </p:cNvSpPr>
          <p:nvPr/>
        </p:nvSpPr>
        <p:spPr bwMode="auto">
          <a:xfrm rot="8367507">
            <a:off x="10300369" y="5059154"/>
            <a:ext cx="276225" cy="471488"/>
          </a:xfrm>
          <a:prstGeom prst="triangle">
            <a:avLst>
              <a:gd name="adj" fmla="val 50000"/>
            </a:avLst>
          </a:prstGeom>
          <a:solidFill>
            <a:srgbClr val="FFFF00"/>
          </a:solidFill>
          <a:ln>
            <a:noFill/>
          </a:ln>
          <a:effectLst>
            <a:outerShdw blurRad="101600" algn="ctr" rotWithShape="0">
              <a:schemeClr val="tx1"/>
            </a:outerShdw>
          </a:effectLst>
          <a:extLst>
            <a:ext uri="{91240B29-F687-4F45-9708-019B960494DF}">
              <a14:hiddenLine xmlns:a14="http://schemas.microsoft.com/office/drawing/2010/main" w="25400">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Calibri"/>
              <a:ea typeface="ＭＳ Ｐゴシック" panose="020B0600070205080204" pitchFamily="34" charset="-128"/>
              <a:cs typeface="+mn-cs"/>
            </a:endParaRPr>
          </a:p>
        </p:txBody>
      </p:sp>
      <p:pic>
        <p:nvPicPr>
          <p:cNvPr id="4" name="Bilde 3" descr="Et bilde som inneholder innendørs, overflate&#10;&#10;Automatisk generert beskrivelse">
            <a:extLst>
              <a:ext uri="{FF2B5EF4-FFF2-40B4-BE49-F238E27FC236}">
                <a16:creationId xmlns:a16="http://schemas.microsoft.com/office/drawing/2014/main" id="{AD2B0118-D4CE-4334-9B05-E28F87E3EF9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85095" y="137796"/>
            <a:ext cx="2984468" cy="4085271"/>
          </a:xfrm>
          <a:prstGeom prst="rect">
            <a:avLst/>
          </a:prstGeom>
        </p:spPr>
      </p:pic>
      <p:sp>
        <p:nvSpPr>
          <p:cNvPr id="14" name="Plassholder for innhold 15">
            <a:extLst>
              <a:ext uri="{FF2B5EF4-FFF2-40B4-BE49-F238E27FC236}">
                <a16:creationId xmlns:a16="http://schemas.microsoft.com/office/drawing/2014/main" id="{14DB286E-3103-44D3-B205-E2F5D6979D03}"/>
              </a:ext>
            </a:extLst>
          </p:cNvPr>
          <p:cNvSpPr txBox="1">
            <a:spLocks/>
          </p:cNvSpPr>
          <p:nvPr/>
        </p:nvSpPr>
        <p:spPr bwMode="auto">
          <a:xfrm>
            <a:off x="1825593" y="2513886"/>
            <a:ext cx="5762625" cy="2749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0" fontAlgn="base" latinLnBrk="0" hangingPunct="0">
              <a:lnSpc>
                <a:spcPct val="100000"/>
              </a:lnSpc>
              <a:spcBef>
                <a:spcPts val="1200"/>
              </a:spcBef>
              <a:spcAft>
                <a:spcPct val="0"/>
              </a:spcAft>
              <a:buClrTx/>
              <a:buSzTx/>
              <a:buFontTx/>
              <a:buBlip>
                <a:blip r:embed="rId5"/>
              </a:buBlip>
              <a:tabLst/>
              <a:defRPr/>
            </a:pPr>
            <a:r>
              <a:rPr kumimoji="0" lang="nb-NO" altLang="nb-NO" sz="2800" b="0" i="0" u="none" strike="noStrike" kern="0" cap="none" spc="0" normalizeH="0" baseline="0" noProof="0" dirty="0">
                <a:ln>
                  <a:noFill/>
                </a:ln>
                <a:solidFill>
                  <a:srgbClr val="000000"/>
                </a:solidFill>
                <a:effectLst/>
                <a:uLnTx/>
                <a:uFillTx/>
                <a:latin typeface="Calibri"/>
                <a:ea typeface="ＭＳ Ｐゴシック" panose="020B0600070205080204" pitchFamily="34" charset="-128"/>
              </a:rPr>
              <a:t>Midt i det røde</a:t>
            </a:r>
          </a:p>
          <a:p>
            <a:pPr marL="342900" marR="0" lvl="0" indent="-342900" algn="l" defTabSz="914400" rtl="0" eaLnBrk="0" fontAlgn="base" latinLnBrk="0" hangingPunct="0">
              <a:lnSpc>
                <a:spcPct val="100000"/>
              </a:lnSpc>
              <a:spcBef>
                <a:spcPts val="1200"/>
              </a:spcBef>
              <a:spcAft>
                <a:spcPct val="0"/>
              </a:spcAft>
              <a:buClrTx/>
              <a:buSzTx/>
              <a:buFontTx/>
              <a:buBlip>
                <a:blip r:embed="rId5"/>
              </a:buBlip>
              <a:tabLst/>
              <a:defRPr/>
            </a:pPr>
            <a:r>
              <a:rPr kumimoji="0" lang="nb-NO" altLang="nb-NO" sz="2800" b="0" i="0" u="none" strike="noStrike" kern="0" cap="none" spc="0" normalizeH="0" baseline="0" noProof="0" dirty="0">
                <a:ln>
                  <a:noFill/>
                </a:ln>
                <a:solidFill>
                  <a:srgbClr val="000000"/>
                </a:solidFill>
                <a:effectLst/>
                <a:uLnTx/>
                <a:uFillTx/>
                <a:latin typeface="Calibri"/>
                <a:ea typeface="ＭＳ Ｐゴシック" panose="020B0600070205080204" pitchFamily="34" charset="-128"/>
              </a:rPr>
              <a:t>Gi Guds nåde videre</a:t>
            </a:r>
          </a:p>
          <a:p>
            <a:pPr marL="342900" marR="0" lvl="0" indent="-342900" algn="l" defTabSz="914400" rtl="0" eaLnBrk="0" fontAlgn="base" latinLnBrk="0" hangingPunct="0">
              <a:lnSpc>
                <a:spcPct val="100000"/>
              </a:lnSpc>
              <a:spcBef>
                <a:spcPts val="1200"/>
              </a:spcBef>
              <a:spcAft>
                <a:spcPct val="0"/>
              </a:spcAft>
              <a:buClrTx/>
              <a:buSzTx/>
              <a:buFontTx/>
              <a:buBlip>
                <a:blip r:embed="rId5"/>
              </a:buBlip>
              <a:tabLst/>
              <a:defRPr/>
            </a:pPr>
            <a:r>
              <a:rPr kumimoji="0" lang="nb-NO" altLang="nb-NO" sz="2800" b="0" i="0" u="none" strike="noStrike" kern="0" cap="none" spc="0" normalizeH="0" baseline="0" noProof="0" dirty="0">
                <a:ln>
                  <a:noFill/>
                </a:ln>
                <a:solidFill>
                  <a:srgbClr val="000000"/>
                </a:solidFill>
                <a:effectLst/>
                <a:uLnTx/>
                <a:uFillTx/>
                <a:latin typeface="Calibri"/>
                <a:ea typeface="ＭＳ Ｐゴシック" panose="020B0600070205080204" pitchFamily="34" charset="-128"/>
              </a:rPr>
              <a:t>Evangelisering og tjeneste</a:t>
            </a:r>
          </a:p>
          <a:p>
            <a:pPr marL="342900" marR="0" lvl="0" indent="-342900" algn="l" defTabSz="914400" rtl="0" eaLnBrk="0" fontAlgn="base" latinLnBrk="0" hangingPunct="0">
              <a:lnSpc>
                <a:spcPct val="100000"/>
              </a:lnSpc>
              <a:spcBef>
                <a:spcPts val="1200"/>
              </a:spcBef>
              <a:spcAft>
                <a:spcPct val="0"/>
              </a:spcAft>
              <a:buClrTx/>
              <a:buSzTx/>
              <a:buFontTx/>
              <a:buBlip>
                <a:blip r:embed="rId5"/>
              </a:buBlip>
              <a:tabLst/>
              <a:defRPr/>
            </a:pPr>
            <a:r>
              <a:rPr kumimoji="0" lang="nb-NO" altLang="nb-NO" sz="2800" b="0" i="0" u="none" strike="noStrike" kern="0" cap="none" spc="0" normalizeH="0" baseline="0" noProof="0" dirty="0">
                <a:ln>
                  <a:noFill/>
                </a:ln>
                <a:solidFill>
                  <a:srgbClr val="000000"/>
                </a:solidFill>
                <a:effectLst/>
                <a:uLnTx/>
                <a:uFillTx/>
                <a:latin typeface="Calibri"/>
                <a:ea typeface="ＭＳ Ｐゴシック" panose="020B0600070205080204" pitchFamily="34" charset="-128"/>
              </a:rPr>
              <a:t>Blikket retta mot de  utenfor</a:t>
            </a:r>
          </a:p>
          <a:p>
            <a:pPr marL="342900" marR="0" lvl="0" indent="-342900" algn="l" defTabSz="914400" rtl="0" eaLnBrk="0" fontAlgn="base" latinLnBrk="0" hangingPunct="0">
              <a:lnSpc>
                <a:spcPct val="100000"/>
              </a:lnSpc>
              <a:spcBef>
                <a:spcPts val="1200"/>
              </a:spcBef>
              <a:spcAft>
                <a:spcPct val="0"/>
              </a:spcAft>
              <a:buClrTx/>
              <a:buSzTx/>
              <a:buFontTx/>
              <a:buBlip>
                <a:blip r:embed="rId5"/>
              </a:buBlip>
              <a:tabLst/>
              <a:defRPr/>
            </a:pPr>
            <a:r>
              <a:rPr kumimoji="0" lang="nb-NO" altLang="nb-NO" sz="2800" b="0" i="0" u="none" strike="noStrike" kern="0" cap="none" spc="0" normalizeH="0" baseline="0" noProof="0" dirty="0">
                <a:ln>
                  <a:noFill/>
                </a:ln>
                <a:solidFill>
                  <a:srgbClr val="000000"/>
                </a:solidFill>
                <a:effectLst/>
                <a:uLnTx/>
                <a:uFillTx/>
                <a:latin typeface="Calibri"/>
                <a:ea typeface="ＭＳ Ｐゴシック" panose="020B0600070205080204" pitchFamily="34" charset="-128"/>
              </a:rPr>
              <a:t>2. Kor. 5,20</a:t>
            </a:r>
          </a:p>
        </p:txBody>
      </p:sp>
    </p:spTree>
    <p:extLst>
      <p:ext uri="{BB962C8B-B14F-4D97-AF65-F5344CB8AC3E}">
        <p14:creationId xmlns:p14="http://schemas.microsoft.com/office/powerpoint/2010/main" val="1469967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4">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14">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14">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14">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499"/>
                                          </p:stCondLst>
                                        </p:cTn>
                                        <p:tgtEl>
                                          <p:spTgt spid="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79BABDE4-98C4-4D83-B40D-206106935DD0}"/>
              </a:ext>
            </a:extLst>
          </p:cNvPr>
          <p:cNvPicPr/>
          <p:nvPr/>
        </p:nvPicPr>
        <p:blipFill>
          <a:blip r:embed="rId2" cstate="email">
            <a:extLst>
              <a:ext uri="{28A0092B-C50C-407E-A947-70E740481C1C}">
                <a14:useLocalDpi xmlns:a14="http://schemas.microsoft.com/office/drawing/2010/main"/>
              </a:ext>
            </a:extLst>
          </a:blip>
          <a:stretch>
            <a:fillRect/>
          </a:stretch>
        </p:blipFill>
        <p:spPr>
          <a:xfrm>
            <a:off x="3719736" y="3065270"/>
            <a:ext cx="3776887" cy="2496312"/>
          </a:xfrm>
          <a:prstGeom prst="rect">
            <a:avLst/>
          </a:prstGeom>
          <a:solidFill>
            <a:srgbClr val="FFFFFF">
              <a:shade val="85000"/>
            </a:srgbClr>
          </a:solidFill>
          <a:ln w="1079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Bilde 2" descr="Et bilde som inneholder vegg, innendørs, gammel&#10;&#10;Automatisk generert beskrivelse">
            <a:extLst>
              <a:ext uri="{FF2B5EF4-FFF2-40B4-BE49-F238E27FC236}">
                <a16:creationId xmlns:a16="http://schemas.microsoft.com/office/drawing/2014/main" id="{DEACD249-C47A-4BE3-A46E-E0FD8229DB36}"/>
              </a:ext>
            </a:extLst>
          </p:cNvPr>
          <p:cNvPicPr/>
          <p:nvPr/>
        </p:nvPicPr>
        <p:blipFill>
          <a:blip r:embed="rId3" cstate="email">
            <a:extLst>
              <a:ext uri="{28A0092B-C50C-407E-A947-70E740481C1C}">
                <a14:useLocalDpi xmlns:a14="http://schemas.microsoft.com/office/drawing/2010/main"/>
              </a:ext>
            </a:extLst>
          </a:blip>
          <a:stretch>
            <a:fillRect/>
          </a:stretch>
        </p:blipFill>
        <p:spPr>
          <a:xfrm>
            <a:off x="7496623" y="2201174"/>
            <a:ext cx="2550345" cy="3820114"/>
          </a:xfrm>
          <a:prstGeom prst="rect">
            <a:avLst/>
          </a:prstGeom>
          <a:solidFill>
            <a:srgbClr val="FFFFFF">
              <a:shade val="85000"/>
            </a:srgbClr>
          </a:solidFill>
          <a:ln w="1079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Bilde 3" descr="Et bilde som inneholder person&#10;&#10;Automatisk generert beskrivelse">
            <a:extLst>
              <a:ext uri="{FF2B5EF4-FFF2-40B4-BE49-F238E27FC236}">
                <a16:creationId xmlns:a16="http://schemas.microsoft.com/office/drawing/2014/main" id="{CE8A8098-C533-4437-BC34-20C16CF01748}"/>
              </a:ext>
            </a:extLst>
          </p:cNvPr>
          <p:cNvPicPr/>
          <p:nvPr/>
        </p:nvPicPr>
        <p:blipFill>
          <a:blip r:embed="rId4" cstate="email">
            <a:extLst>
              <a:ext uri="{28A0092B-C50C-407E-A947-70E740481C1C}">
                <a14:useLocalDpi xmlns:a14="http://schemas.microsoft.com/office/drawing/2010/main"/>
              </a:ext>
            </a:extLst>
          </a:blip>
          <a:stretch>
            <a:fillRect/>
          </a:stretch>
        </p:blipFill>
        <p:spPr>
          <a:xfrm>
            <a:off x="4634282" y="980728"/>
            <a:ext cx="3549950" cy="2366633"/>
          </a:xfrm>
          <a:prstGeom prst="rect">
            <a:avLst/>
          </a:prstGeom>
          <a:solidFill>
            <a:srgbClr val="FFFFFF">
              <a:shade val="85000"/>
            </a:srgbClr>
          </a:solidFill>
          <a:ln w="1079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110642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0">
            <a:extLst>
              <a:ext uri="{FF2B5EF4-FFF2-40B4-BE49-F238E27FC236}">
                <a16:creationId xmlns:a16="http://schemas.microsoft.com/office/drawing/2014/main" id="{DFE83D42-AE3B-4D2D-86BB-DB61379C088C}"/>
              </a:ext>
            </a:extLst>
          </p:cNvPr>
          <p:cNvSpPr>
            <a:spLocks noChangeArrowheads="1"/>
          </p:cNvSpPr>
          <p:nvPr/>
        </p:nvSpPr>
        <p:spPr bwMode="auto">
          <a:xfrm>
            <a:off x="2279650" y="3068638"/>
            <a:ext cx="3095625" cy="9366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n-NO" altLang="nb-NO"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34819" name="Rectangle 7">
            <a:extLst>
              <a:ext uri="{FF2B5EF4-FFF2-40B4-BE49-F238E27FC236}">
                <a16:creationId xmlns:a16="http://schemas.microsoft.com/office/drawing/2014/main" id="{19328F83-3EB3-44F4-899E-509462DF8974}"/>
              </a:ext>
            </a:extLst>
          </p:cNvPr>
          <p:cNvSpPr>
            <a:spLocks noGrp="1" noChangeArrowheads="1"/>
          </p:cNvSpPr>
          <p:nvPr>
            <p:ph type="title"/>
          </p:nvPr>
        </p:nvSpPr>
        <p:spPr>
          <a:xfrm>
            <a:off x="2711450" y="476250"/>
            <a:ext cx="3671888" cy="936625"/>
          </a:xfrm>
        </p:spPr>
        <p:txBody>
          <a:bodyPr/>
          <a:lstStyle/>
          <a:p>
            <a:pPr>
              <a:defRPr/>
            </a:pPr>
            <a:r>
              <a:rPr lang="nn-NO" altLang="nb-NO" dirty="0" err="1">
                <a:latin typeface="Trebuchet MS" panose="020B0603020202020204" pitchFamily="34" charset="0"/>
                <a:ea typeface="ＭＳ Ｐゴシック" panose="020B0600070205080204" pitchFamily="34" charset="-128"/>
                <a:cs typeface="+mj-cs"/>
              </a:rPr>
              <a:t>Delende</a:t>
            </a:r>
            <a:endParaRPr lang="nn-NO" altLang="nb-NO" dirty="0">
              <a:latin typeface="Trebuchet MS" panose="020B0603020202020204" pitchFamily="34" charset="0"/>
              <a:ea typeface="ＭＳ Ｐゴシック" panose="020B0600070205080204" pitchFamily="34" charset="-128"/>
              <a:cs typeface="+mj-cs"/>
            </a:endParaRPr>
          </a:p>
        </p:txBody>
      </p:sp>
      <p:sp>
        <p:nvSpPr>
          <p:cNvPr id="50181" name="Text Box 7">
            <a:extLst>
              <a:ext uri="{FF2B5EF4-FFF2-40B4-BE49-F238E27FC236}">
                <a16:creationId xmlns:a16="http://schemas.microsoft.com/office/drawing/2014/main" id="{0C21CC2F-AE9C-4B3F-AF9D-6180627A6DDF}"/>
              </a:ext>
            </a:extLst>
          </p:cNvPr>
          <p:cNvSpPr txBox="1">
            <a:spLocks noChangeArrowheads="1"/>
          </p:cNvSpPr>
          <p:nvPr/>
        </p:nvSpPr>
        <p:spPr bwMode="auto">
          <a:xfrm>
            <a:off x="3648075" y="1260475"/>
            <a:ext cx="1730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altLang="nb-NO" sz="3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trosspråk</a:t>
            </a:r>
          </a:p>
        </p:txBody>
      </p:sp>
      <p:pic>
        <p:nvPicPr>
          <p:cNvPr id="50182" name="Bilde 2">
            <a:extLst>
              <a:ext uri="{FF2B5EF4-FFF2-40B4-BE49-F238E27FC236}">
                <a16:creationId xmlns:a16="http://schemas.microsoft.com/office/drawing/2014/main" id="{ED2B285A-BA83-4A18-8EBC-7E37B0D1EA9E}"/>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939213" y="3789363"/>
            <a:ext cx="3060700" cy="297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Likebent trekant 12">
            <a:extLst>
              <a:ext uri="{FF2B5EF4-FFF2-40B4-BE49-F238E27FC236}">
                <a16:creationId xmlns:a16="http://schemas.microsoft.com/office/drawing/2014/main" id="{CCF7F245-45A6-4C82-9383-EAA244AE81F9}"/>
              </a:ext>
            </a:extLst>
          </p:cNvPr>
          <p:cNvSpPr>
            <a:spLocks noChangeArrowheads="1"/>
          </p:cNvSpPr>
          <p:nvPr/>
        </p:nvSpPr>
        <p:spPr bwMode="auto">
          <a:xfrm rot="8367507">
            <a:off x="10300369" y="5059154"/>
            <a:ext cx="276225" cy="471488"/>
          </a:xfrm>
          <a:prstGeom prst="triangle">
            <a:avLst>
              <a:gd name="adj" fmla="val 50000"/>
            </a:avLst>
          </a:prstGeom>
          <a:solidFill>
            <a:srgbClr val="FFFF00"/>
          </a:solidFill>
          <a:ln>
            <a:noFill/>
          </a:ln>
          <a:effectLst>
            <a:outerShdw blurRad="101600" algn="ctr" rotWithShape="0">
              <a:schemeClr val="tx1"/>
            </a:outerShdw>
          </a:effectLst>
          <a:extLst>
            <a:ext uri="{91240B29-F687-4F45-9708-019B960494DF}">
              <a14:hiddenLine xmlns:a14="http://schemas.microsoft.com/office/drawing/2010/main" w="25400">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Calibri"/>
              <a:ea typeface="ＭＳ Ｐゴシック" panose="020B0600070205080204" pitchFamily="34" charset="-128"/>
              <a:cs typeface="+mn-cs"/>
            </a:endParaRPr>
          </a:p>
        </p:txBody>
      </p:sp>
      <p:pic>
        <p:nvPicPr>
          <p:cNvPr id="4" name="Bilde 3" descr="Et bilde som inneholder innendørs, overflate&#10;&#10;Automatisk generert beskrivelse">
            <a:extLst>
              <a:ext uri="{FF2B5EF4-FFF2-40B4-BE49-F238E27FC236}">
                <a16:creationId xmlns:a16="http://schemas.microsoft.com/office/drawing/2014/main" id="{AD2B0118-D4CE-4334-9B05-E28F87E3EF9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85095" y="137796"/>
            <a:ext cx="2984468" cy="4085271"/>
          </a:xfrm>
          <a:prstGeom prst="rect">
            <a:avLst/>
          </a:prstGeom>
        </p:spPr>
      </p:pic>
      <p:sp>
        <p:nvSpPr>
          <p:cNvPr id="14" name="Plassholder for innhold 15">
            <a:extLst>
              <a:ext uri="{FF2B5EF4-FFF2-40B4-BE49-F238E27FC236}">
                <a16:creationId xmlns:a16="http://schemas.microsoft.com/office/drawing/2014/main" id="{14DB286E-3103-44D3-B205-E2F5D6979D03}"/>
              </a:ext>
            </a:extLst>
          </p:cNvPr>
          <p:cNvSpPr txBox="1">
            <a:spLocks/>
          </p:cNvSpPr>
          <p:nvPr/>
        </p:nvSpPr>
        <p:spPr bwMode="auto">
          <a:xfrm>
            <a:off x="1415609" y="2924971"/>
            <a:ext cx="6220363" cy="256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ctr" defTabSz="914400" rtl="0" eaLnBrk="0" fontAlgn="base" latinLnBrk="0" hangingPunct="0">
              <a:lnSpc>
                <a:spcPct val="100000"/>
              </a:lnSpc>
              <a:spcBef>
                <a:spcPts val="1200"/>
              </a:spcBef>
              <a:spcAft>
                <a:spcPct val="0"/>
              </a:spcAft>
              <a:buClrTx/>
              <a:buSzTx/>
              <a:buFontTx/>
              <a:buNone/>
              <a:tabLst/>
              <a:defRPr/>
            </a:pPr>
            <a:r>
              <a:rPr kumimoji="0" lang="nb-NO" altLang="nb-NO" sz="3200" b="0" i="1" u="none" strike="noStrike" kern="1200" cap="none" spc="0" normalizeH="0" baseline="0" noProof="0" dirty="0">
                <a:ln>
                  <a:noFill/>
                </a:ln>
                <a:solidFill>
                  <a:srgbClr val="000000"/>
                </a:solidFill>
                <a:effectLst/>
                <a:uLnTx/>
                <a:uFillTx/>
                <a:latin typeface="Calibri"/>
                <a:ea typeface="ＭＳ Ｐゴシック" panose="020B0600070205080204" pitchFamily="34" charset="-128"/>
              </a:rPr>
              <a:t>«Så er vi da utsendinger for Kristus, og det er Gud selv som formaner gjennom oss. Vi ber dere på Kristi vegne: La dere forsone med Gud!»</a:t>
            </a:r>
            <a:endParaRPr kumimoji="0" lang="nn-NO" altLang="nb-NO" sz="3200" b="0" i="1" u="none" strike="noStrike" kern="1200" cap="none" spc="0" normalizeH="0" baseline="0" noProof="0" dirty="0">
              <a:ln>
                <a:noFill/>
              </a:ln>
              <a:solidFill>
                <a:srgbClr val="000000"/>
              </a:solidFill>
              <a:effectLst/>
              <a:uLnTx/>
              <a:uFillTx/>
              <a:latin typeface="Calibri"/>
              <a:ea typeface="ＭＳ Ｐゴシック" panose="020B0600070205080204" pitchFamily="34" charset="-128"/>
            </a:endParaRPr>
          </a:p>
          <a:p>
            <a:pPr marL="0" marR="0" lvl="0" indent="0" algn="r" defTabSz="914400" rtl="0" eaLnBrk="0" fontAlgn="base" latinLnBrk="0" hangingPunct="0">
              <a:lnSpc>
                <a:spcPct val="100000"/>
              </a:lnSpc>
              <a:spcBef>
                <a:spcPts val="1200"/>
              </a:spcBef>
              <a:spcAft>
                <a:spcPct val="0"/>
              </a:spcAft>
              <a:buClrTx/>
              <a:buSzTx/>
              <a:buFontTx/>
              <a:buNone/>
              <a:tabLst/>
              <a:defRPr/>
            </a:pPr>
            <a:r>
              <a:rPr kumimoji="0" lang="nb-NO" altLang="nb-NO" sz="2000" b="0" i="0" u="none" strike="noStrike" kern="0" cap="none" spc="0" normalizeH="0" baseline="0" noProof="0" dirty="0">
                <a:ln>
                  <a:noFill/>
                </a:ln>
                <a:solidFill>
                  <a:srgbClr val="000000"/>
                </a:solidFill>
                <a:effectLst/>
                <a:uLnTx/>
                <a:uFillTx/>
                <a:latin typeface="Calibri"/>
                <a:ea typeface="ＭＳ Ｐゴシック" panose="020B0600070205080204" pitchFamily="34" charset="-128"/>
              </a:rPr>
              <a:t>2. Kor. 5,20</a:t>
            </a:r>
          </a:p>
        </p:txBody>
      </p:sp>
    </p:spTree>
    <p:extLst>
      <p:ext uri="{BB962C8B-B14F-4D97-AF65-F5344CB8AC3E}">
        <p14:creationId xmlns:p14="http://schemas.microsoft.com/office/powerpoint/2010/main" val="41288409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0">
            <a:extLst>
              <a:ext uri="{FF2B5EF4-FFF2-40B4-BE49-F238E27FC236}">
                <a16:creationId xmlns:a16="http://schemas.microsoft.com/office/drawing/2014/main" id="{DFE83D42-AE3B-4D2D-86BB-DB61379C088C}"/>
              </a:ext>
            </a:extLst>
          </p:cNvPr>
          <p:cNvSpPr>
            <a:spLocks noChangeArrowheads="1"/>
          </p:cNvSpPr>
          <p:nvPr/>
        </p:nvSpPr>
        <p:spPr bwMode="auto">
          <a:xfrm>
            <a:off x="2279650" y="3068638"/>
            <a:ext cx="3095625" cy="9366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n-NO" altLang="nb-NO"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34819" name="Rectangle 7">
            <a:extLst>
              <a:ext uri="{FF2B5EF4-FFF2-40B4-BE49-F238E27FC236}">
                <a16:creationId xmlns:a16="http://schemas.microsoft.com/office/drawing/2014/main" id="{19328F83-3EB3-44F4-899E-509462DF8974}"/>
              </a:ext>
            </a:extLst>
          </p:cNvPr>
          <p:cNvSpPr>
            <a:spLocks noGrp="1" noChangeArrowheads="1"/>
          </p:cNvSpPr>
          <p:nvPr>
            <p:ph type="title"/>
          </p:nvPr>
        </p:nvSpPr>
        <p:spPr>
          <a:xfrm>
            <a:off x="2711450" y="476250"/>
            <a:ext cx="3671888" cy="936625"/>
          </a:xfrm>
        </p:spPr>
        <p:txBody>
          <a:bodyPr/>
          <a:lstStyle/>
          <a:p>
            <a:pPr>
              <a:defRPr/>
            </a:pPr>
            <a:r>
              <a:rPr lang="nn-NO" altLang="nb-NO" dirty="0" err="1">
                <a:latin typeface="Trebuchet MS" panose="020B0603020202020204" pitchFamily="34" charset="0"/>
                <a:ea typeface="ＭＳ Ｐゴシック" panose="020B0600070205080204" pitchFamily="34" charset="-128"/>
                <a:cs typeface="+mj-cs"/>
              </a:rPr>
              <a:t>Delende</a:t>
            </a:r>
            <a:endParaRPr lang="nn-NO" altLang="nb-NO" dirty="0">
              <a:latin typeface="Trebuchet MS" panose="020B0603020202020204" pitchFamily="34" charset="0"/>
              <a:ea typeface="ＭＳ Ｐゴシック" panose="020B0600070205080204" pitchFamily="34" charset="-128"/>
              <a:cs typeface="+mj-cs"/>
            </a:endParaRPr>
          </a:p>
        </p:txBody>
      </p:sp>
      <p:sp>
        <p:nvSpPr>
          <p:cNvPr id="50181" name="Text Box 7">
            <a:extLst>
              <a:ext uri="{FF2B5EF4-FFF2-40B4-BE49-F238E27FC236}">
                <a16:creationId xmlns:a16="http://schemas.microsoft.com/office/drawing/2014/main" id="{0C21CC2F-AE9C-4B3F-AF9D-6180627A6DDF}"/>
              </a:ext>
            </a:extLst>
          </p:cNvPr>
          <p:cNvSpPr txBox="1">
            <a:spLocks noChangeArrowheads="1"/>
          </p:cNvSpPr>
          <p:nvPr/>
        </p:nvSpPr>
        <p:spPr bwMode="auto">
          <a:xfrm>
            <a:off x="3648075" y="1260475"/>
            <a:ext cx="1730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altLang="nb-NO" sz="32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rPr>
              <a:t>trosspråk</a:t>
            </a:r>
          </a:p>
        </p:txBody>
      </p:sp>
      <p:pic>
        <p:nvPicPr>
          <p:cNvPr id="50182" name="Bilde 2">
            <a:extLst>
              <a:ext uri="{FF2B5EF4-FFF2-40B4-BE49-F238E27FC236}">
                <a16:creationId xmlns:a16="http://schemas.microsoft.com/office/drawing/2014/main" id="{ED2B285A-BA83-4A18-8EBC-7E37B0D1EA9E}"/>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939213" y="3789363"/>
            <a:ext cx="3060700" cy="297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Likebent trekant 12">
            <a:extLst>
              <a:ext uri="{FF2B5EF4-FFF2-40B4-BE49-F238E27FC236}">
                <a16:creationId xmlns:a16="http://schemas.microsoft.com/office/drawing/2014/main" id="{CCF7F245-45A6-4C82-9383-EAA244AE81F9}"/>
              </a:ext>
            </a:extLst>
          </p:cNvPr>
          <p:cNvSpPr>
            <a:spLocks noChangeArrowheads="1"/>
          </p:cNvSpPr>
          <p:nvPr/>
        </p:nvSpPr>
        <p:spPr bwMode="auto">
          <a:xfrm rot="8367507">
            <a:off x="10300369" y="5059154"/>
            <a:ext cx="276225" cy="471488"/>
          </a:xfrm>
          <a:prstGeom prst="triangle">
            <a:avLst>
              <a:gd name="adj" fmla="val 50000"/>
            </a:avLst>
          </a:prstGeom>
          <a:solidFill>
            <a:srgbClr val="FFFF00"/>
          </a:solidFill>
          <a:ln>
            <a:noFill/>
          </a:ln>
          <a:effectLst>
            <a:outerShdw blurRad="101600" algn="ctr" rotWithShape="0">
              <a:schemeClr val="tx1"/>
            </a:outerShdw>
          </a:effectLst>
          <a:extLst>
            <a:ext uri="{91240B29-F687-4F45-9708-019B960494DF}">
              <a14:hiddenLine xmlns:a14="http://schemas.microsoft.com/office/drawing/2010/main" w="25400">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Calibri"/>
              <a:ea typeface="ＭＳ Ｐゴシック" panose="020B0600070205080204" pitchFamily="34" charset="-128"/>
              <a:cs typeface="+mn-cs"/>
            </a:endParaRPr>
          </a:p>
        </p:txBody>
      </p:sp>
      <p:pic>
        <p:nvPicPr>
          <p:cNvPr id="4" name="Bilde 3" descr="Et bilde som inneholder innendørs, overflate&#10;&#10;Automatisk generert beskrivelse">
            <a:extLst>
              <a:ext uri="{FF2B5EF4-FFF2-40B4-BE49-F238E27FC236}">
                <a16:creationId xmlns:a16="http://schemas.microsoft.com/office/drawing/2014/main" id="{AD2B0118-D4CE-4334-9B05-E28F87E3EF9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85095" y="137796"/>
            <a:ext cx="2984468" cy="4085271"/>
          </a:xfrm>
          <a:prstGeom prst="rect">
            <a:avLst/>
          </a:prstGeom>
        </p:spPr>
      </p:pic>
      <p:sp>
        <p:nvSpPr>
          <p:cNvPr id="9" name="Plassholder for innhold 15">
            <a:extLst>
              <a:ext uri="{FF2B5EF4-FFF2-40B4-BE49-F238E27FC236}">
                <a16:creationId xmlns:a16="http://schemas.microsoft.com/office/drawing/2014/main" id="{E55999F6-B05B-4D96-8EF6-58E6B3D3AC2B}"/>
              </a:ext>
            </a:extLst>
          </p:cNvPr>
          <p:cNvSpPr txBox="1">
            <a:spLocks noChangeArrowheads="1"/>
          </p:cNvSpPr>
          <p:nvPr/>
        </p:nvSpPr>
        <p:spPr bwMode="auto">
          <a:xfrm>
            <a:off x="1471613" y="1872952"/>
            <a:ext cx="7467600" cy="4724400"/>
          </a:xfrm>
          <a:prstGeom prst="rect">
            <a:avLst/>
          </a:prstGeom>
          <a:noFill/>
          <a:ln>
            <a:noFill/>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ts val="1200"/>
              </a:spcBef>
              <a:spcAft>
                <a:spcPct val="0"/>
              </a:spcAft>
              <a:buClrTx/>
              <a:buSzTx/>
              <a:buFontTx/>
              <a:buNone/>
              <a:tabLst/>
              <a:defRPr/>
            </a:pPr>
            <a:r>
              <a:rPr kumimoji="0" lang="nb-NO" altLang="nb-NO" sz="3200" b="0" i="0" u="none" strike="noStrike" kern="1200" cap="none" spc="0" normalizeH="0" baseline="0" noProof="0" dirty="0">
                <a:ln>
                  <a:noFill/>
                </a:ln>
                <a:solidFill>
                  <a:srgbClr val="222268"/>
                </a:solidFill>
                <a:effectLst>
                  <a:outerShdw blurRad="38100" dist="38100" dir="2700000" algn="tl">
                    <a:srgbClr val="C0C0C0"/>
                  </a:outerShdw>
                </a:effectLst>
                <a:uLnTx/>
                <a:uFillTx/>
                <a:latin typeface="Calibri" panose="020F0502020204030204" pitchFamily="34" charset="0"/>
                <a:ea typeface="ＭＳ Ｐゴシック" panose="020B0600070205080204" pitchFamily="34" charset="-128"/>
                <a:cs typeface="+mn-cs"/>
              </a:rPr>
              <a:t>Styrkene</a:t>
            </a:r>
          </a:p>
          <a:p>
            <a:pPr marL="354013" marR="0" lvl="0" indent="-354013" algn="l" defTabSz="914400" rtl="0" eaLnBrk="0" fontAlgn="base" latinLnBrk="0" hangingPunct="0">
              <a:lnSpc>
                <a:spcPct val="100000"/>
              </a:lnSpc>
              <a:spcBef>
                <a:spcPts val="600"/>
              </a:spcBef>
              <a:spcAft>
                <a:spcPct val="0"/>
              </a:spcAft>
              <a:buClrTx/>
              <a:buSzTx/>
              <a:buFontTx/>
              <a:buBlip>
                <a:blip r:embed="rId5"/>
              </a:buBlip>
              <a:tabLst/>
              <a:defRPr/>
            </a:pPr>
            <a:r>
              <a:rPr kumimoji="0" lang="nb-NO" altLang="nb-NO" sz="24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mn-cs"/>
              </a:rPr>
              <a:t>Gi Guds nåde videre</a:t>
            </a:r>
          </a:p>
          <a:p>
            <a:pPr marL="354013" marR="0" lvl="0" indent="-354013" algn="l" defTabSz="914400" rtl="0" eaLnBrk="0" fontAlgn="base" latinLnBrk="0" hangingPunct="0">
              <a:lnSpc>
                <a:spcPct val="100000"/>
              </a:lnSpc>
              <a:spcBef>
                <a:spcPts val="600"/>
              </a:spcBef>
              <a:spcAft>
                <a:spcPct val="0"/>
              </a:spcAft>
              <a:buClrTx/>
              <a:buSzTx/>
              <a:buFontTx/>
              <a:buBlip>
                <a:blip r:embed="rId5"/>
              </a:buBlip>
              <a:tabLst/>
              <a:defRPr/>
            </a:pPr>
            <a:r>
              <a:rPr kumimoji="0" lang="nb-NO" altLang="nb-NO" sz="24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mn-cs"/>
              </a:rPr>
              <a:t>Evangelisering og tjeneste</a:t>
            </a:r>
          </a:p>
          <a:p>
            <a:pPr marL="354013" marR="0" lvl="0" indent="-354013" algn="l" defTabSz="914400" rtl="0" eaLnBrk="0" fontAlgn="base" latinLnBrk="0" hangingPunct="0">
              <a:lnSpc>
                <a:spcPct val="100000"/>
              </a:lnSpc>
              <a:spcBef>
                <a:spcPts val="600"/>
              </a:spcBef>
              <a:spcAft>
                <a:spcPct val="0"/>
              </a:spcAft>
              <a:buClrTx/>
              <a:buSzTx/>
              <a:buFontTx/>
              <a:buBlip>
                <a:blip r:embed="rId5"/>
              </a:buBlip>
              <a:tabLst/>
              <a:defRPr/>
            </a:pPr>
            <a:r>
              <a:rPr kumimoji="0" lang="nb-NO" altLang="nb-NO" sz="24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mn-cs"/>
              </a:rPr>
              <a:t>Blikket retta mot de  utenfor</a:t>
            </a:r>
            <a:endParaRPr kumimoji="0" lang="nb-NO" altLang="nb-NO"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endParaRPr>
          </a:p>
          <a:p>
            <a:pPr marL="354013" marR="0" lvl="0" indent="-354013" algn="l" defTabSz="914400" rtl="0" eaLnBrk="0" fontAlgn="base" latinLnBrk="0" hangingPunct="0">
              <a:lnSpc>
                <a:spcPct val="100000"/>
              </a:lnSpc>
              <a:spcBef>
                <a:spcPts val="1800"/>
              </a:spcBef>
              <a:spcAft>
                <a:spcPct val="0"/>
              </a:spcAft>
              <a:buClrTx/>
              <a:buSzTx/>
              <a:buFontTx/>
              <a:buNone/>
              <a:tabLst/>
              <a:defRPr/>
            </a:pPr>
            <a:r>
              <a:rPr kumimoji="0" lang="nb-NO" altLang="nb-NO" sz="3200" b="0" i="0" u="none" strike="noStrike" kern="1200" cap="none" spc="0" normalizeH="0" baseline="0" noProof="0" dirty="0">
                <a:ln>
                  <a:noFill/>
                </a:ln>
                <a:solidFill>
                  <a:srgbClr val="222268"/>
                </a:solidFill>
                <a:effectLst>
                  <a:outerShdw blurRad="38100" dist="38100" dir="2700000" algn="tl">
                    <a:srgbClr val="C0C0C0"/>
                  </a:outerShdw>
                </a:effectLst>
                <a:uLnTx/>
                <a:uFillTx/>
                <a:latin typeface="Calibri" panose="020F0502020204030204" pitchFamily="34" charset="0"/>
                <a:ea typeface="ＭＳ Ｐゴシック" panose="020B0600070205080204" pitchFamily="34" charset="-128"/>
                <a:cs typeface="+mn-cs"/>
              </a:rPr>
              <a:t>Farene</a:t>
            </a:r>
          </a:p>
          <a:p>
            <a:pPr marL="354013" marR="0" lvl="0" indent="-354013" algn="l" defTabSz="914400" rtl="0" eaLnBrk="0" fontAlgn="base" latinLnBrk="0" hangingPunct="0">
              <a:lnSpc>
                <a:spcPct val="100000"/>
              </a:lnSpc>
              <a:spcBef>
                <a:spcPts val="600"/>
              </a:spcBef>
              <a:spcAft>
                <a:spcPct val="0"/>
              </a:spcAft>
              <a:buClrTx/>
              <a:buSzTx/>
              <a:buFontTx/>
              <a:buBlip>
                <a:blip r:embed="rId5"/>
              </a:buBlip>
              <a:tabLst/>
              <a:defRPr/>
            </a:pPr>
            <a:r>
              <a:rPr kumimoji="0" lang="nb-NO" altLang="nb-NO" sz="24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mn-cs"/>
              </a:rPr>
              <a:t>Kan sette mindre pris på kristne tradisjoner og symboler</a:t>
            </a:r>
          </a:p>
          <a:p>
            <a:pPr marL="354013" marR="0" lvl="0" indent="-354013" algn="l" defTabSz="914400" rtl="0" eaLnBrk="0" fontAlgn="base" latinLnBrk="0" hangingPunct="0">
              <a:lnSpc>
                <a:spcPct val="100000"/>
              </a:lnSpc>
              <a:spcBef>
                <a:spcPts val="600"/>
              </a:spcBef>
              <a:spcAft>
                <a:spcPct val="0"/>
              </a:spcAft>
              <a:buClrTx/>
              <a:buSzTx/>
              <a:buFontTx/>
              <a:buBlip>
                <a:blip r:embed="rId5"/>
              </a:buBlip>
              <a:tabLst/>
              <a:defRPr/>
            </a:pPr>
            <a:r>
              <a:rPr kumimoji="0" lang="nb-NO" altLang="nb-NO" sz="24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mn-cs"/>
              </a:rPr>
              <a:t>Mindre forståelse og sympati for kristen kultur kan føre til at en overser behov som kirkeaktive har</a:t>
            </a:r>
          </a:p>
          <a:p>
            <a:pPr marL="354013" marR="0" lvl="0" indent="-354013" algn="l" defTabSz="914400" rtl="0" eaLnBrk="0" fontAlgn="base" latinLnBrk="0" hangingPunct="0">
              <a:lnSpc>
                <a:spcPct val="100000"/>
              </a:lnSpc>
              <a:spcBef>
                <a:spcPts val="600"/>
              </a:spcBef>
              <a:spcAft>
                <a:spcPct val="0"/>
              </a:spcAft>
              <a:buClrTx/>
              <a:buSzTx/>
              <a:buFontTx/>
              <a:buBlip>
                <a:blip r:embed="rId5"/>
              </a:buBlip>
              <a:tabLst/>
              <a:defRPr/>
            </a:pPr>
            <a:r>
              <a:rPr kumimoji="0" lang="nb-NO" altLang="nb-NO" sz="24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mn-cs"/>
              </a:rPr>
              <a:t>Hele livet kan fokuseres på å tjene andre (‘sjelevinning). Mindre rom for å glede seg over Guds skaperverk. </a:t>
            </a:r>
          </a:p>
          <a:p>
            <a:pPr marL="354013" marR="0" lvl="0" indent="-354013" algn="l" defTabSz="914400" rtl="0" eaLnBrk="0" fontAlgn="base" latinLnBrk="0" hangingPunct="0">
              <a:lnSpc>
                <a:spcPct val="100000"/>
              </a:lnSpc>
              <a:spcBef>
                <a:spcPct val="20000"/>
              </a:spcBef>
              <a:spcAft>
                <a:spcPct val="0"/>
              </a:spcAft>
              <a:buClrTx/>
              <a:buSzTx/>
              <a:buFontTx/>
              <a:buBlip>
                <a:blip r:embed="rId5"/>
              </a:buBlip>
              <a:tabLst/>
              <a:defRPr/>
            </a:pPr>
            <a:endParaRPr kumimoji="0" lang="nb-NO" altLang="nb-NO" sz="2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0640813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fade">
                                      <p:cBhvr>
                                        <p:cTn id="11" dur="500"/>
                                        <p:tgtEl>
                                          <p:spTgt spid="9">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fade">
                                      <p:cBhvr>
                                        <p:cTn id="15" dur="500"/>
                                        <p:tgtEl>
                                          <p:spTgt spid="9">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Effect transition="in" filter="fade">
                                      <p:cBhvr>
                                        <p:cTn id="19" dur="500"/>
                                        <p:tgtEl>
                                          <p:spTgt spid="9">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xEl>
                                              <p:pRg st="4" end="4"/>
                                            </p:txEl>
                                          </p:spTgt>
                                        </p:tgtEl>
                                        <p:attrNameLst>
                                          <p:attrName>style.visibility</p:attrName>
                                        </p:attrNameLst>
                                      </p:cBhvr>
                                      <p:to>
                                        <p:strVal val="visible"/>
                                      </p:to>
                                    </p:set>
                                    <p:animEffect transition="in" filter="fade">
                                      <p:cBhvr>
                                        <p:cTn id="24" dur="500"/>
                                        <p:tgtEl>
                                          <p:spTgt spid="9">
                                            <p:txEl>
                                              <p:pRg st="4" end="4"/>
                                            </p:txEl>
                                          </p:spTgt>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9">
                                            <p:txEl>
                                              <p:pRg st="5" end="5"/>
                                            </p:txEl>
                                          </p:spTgt>
                                        </p:tgtEl>
                                        <p:attrNameLst>
                                          <p:attrName>style.visibility</p:attrName>
                                        </p:attrNameLst>
                                      </p:cBhvr>
                                      <p:to>
                                        <p:strVal val="visible"/>
                                      </p:to>
                                    </p:set>
                                    <p:animEffect transition="in" filter="fade">
                                      <p:cBhvr>
                                        <p:cTn id="28" dur="500"/>
                                        <p:tgtEl>
                                          <p:spTgt spid="9">
                                            <p:txEl>
                                              <p:pRg st="5" end="5"/>
                                            </p:txEl>
                                          </p:spTgt>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9">
                                            <p:txEl>
                                              <p:pRg st="6" end="6"/>
                                            </p:txEl>
                                          </p:spTgt>
                                        </p:tgtEl>
                                        <p:attrNameLst>
                                          <p:attrName>style.visibility</p:attrName>
                                        </p:attrNameLst>
                                      </p:cBhvr>
                                      <p:to>
                                        <p:strVal val="visible"/>
                                      </p:to>
                                    </p:set>
                                    <p:animEffect transition="in" filter="fade">
                                      <p:cBhvr>
                                        <p:cTn id="32" dur="500"/>
                                        <p:tgtEl>
                                          <p:spTgt spid="9">
                                            <p:txEl>
                                              <p:pRg st="6" end="6"/>
                                            </p:txEl>
                                          </p:spTgt>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9">
                                            <p:txEl>
                                              <p:pRg st="7" end="7"/>
                                            </p:txEl>
                                          </p:spTgt>
                                        </p:tgtEl>
                                        <p:attrNameLst>
                                          <p:attrName>style.visibility</p:attrName>
                                        </p:attrNameLst>
                                      </p:cBhvr>
                                      <p:to>
                                        <p:strVal val="visible"/>
                                      </p:to>
                                    </p:set>
                                    <p:animEffect transition="in" filter="fade">
                                      <p:cBhvr>
                                        <p:cTn id="36" dur="500"/>
                                        <p:tgtEl>
                                          <p:spTgt spid="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innhold 2">
            <a:extLst>
              <a:ext uri="{FF2B5EF4-FFF2-40B4-BE49-F238E27FC236}">
                <a16:creationId xmlns:a16="http://schemas.microsoft.com/office/drawing/2014/main" id="{8E500C62-3BB9-407A-B013-EA1F8EECED76}"/>
              </a:ext>
            </a:extLst>
          </p:cNvPr>
          <p:cNvSpPr txBox="1">
            <a:spLocks/>
          </p:cNvSpPr>
          <p:nvPr/>
        </p:nvSpPr>
        <p:spPr>
          <a:xfrm>
            <a:off x="1559496" y="1123947"/>
            <a:ext cx="10513168" cy="1129504"/>
          </a:xfrm>
          <a:prstGeom prst="rect">
            <a:avLst/>
          </a:prstGeom>
          <a:ln>
            <a:miter lim="800000"/>
            <a:headEnd/>
            <a:tailEnd/>
          </a:ln>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ctr">
              <a:buNone/>
              <a:defRPr/>
            </a:pPr>
            <a:r>
              <a:rPr lang="nb-NO" altLang="nb-NO" sz="6600" i="1" dirty="0">
                <a:solidFill>
                  <a:srgbClr val="CECEEF"/>
                </a:solidFill>
                <a:latin typeface="Trebuchet MS" panose="020B0603020202020204" pitchFamily="34" charset="0"/>
                <a:ea typeface="ＭＳ Ｐゴシック" panose="020B0600070205080204" pitchFamily="34" charset="-128"/>
                <a:cs typeface="Calibri" panose="020F0502020204030204" pitchFamily="34" charset="0"/>
              </a:rPr>
              <a:t>«Våre ulike trosspråk»</a:t>
            </a:r>
            <a:endParaRPr lang="nb-NO" altLang="nb-NO" sz="6000" i="1" dirty="0">
              <a:solidFill>
                <a:srgbClr val="CECEEF"/>
              </a:solidFill>
              <a:latin typeface="Trebuchet MS" panose="020B0603020202020204" pitchFamily="34" charset="0"/>
              <a:ea typeface="ＭＳ Ｐゴシック" panose="020B0600070205080204" pitchFamily="34" charset="-128"/>
              <a:cs typeface="Calibri" panose="020F0502020204030204" pitchFamily="34" charset="0"/>
            </a:endParaRPr>
          </a:p>
        </p:txBody>
      </p:sp>
      <p:sp>
        <p:nvSpPr>
          <p:cNvPr id="6" name="Plassholder for innhold 2">
            <a:extLst>
              <a:ext uri="{FF2B5EF4-FFF2-40B4-BE49-F238E27FC236}">
                <a16:creationId xmlns:a16="http://schemas.microsoft.com/office/drawing/2014/main" id="{AE5D2854-9358-422F-81C9-9B3AF9256ED9}"/>
              </a:ext>
            </a:extLst>
          </p:cNvPr>
          <p:cNvSpPr txBox="1">
            <a:spLocks/>
          </p:cNvSpPr>
          <p:nvPr/>
        </p:nvSpPr>
        <p:spPr bwMode="auto">
          <a:xfrm>
            <a:off x="2135188" y="2225675"/>
            <a:ext cx="9505950" cy="758825"/>
          </a:xfrm>
          <a:prstGeom prst="rect">
            <a:avLst/>
          </a:prstGeom>
          <a:noFill/>
          <a:ln>
            <a:noFill/>
          </a:ln>
          <a:extLst>
            <a:ext uri="{FAA26D3D-D897-4be2-8F04-BA451C77F1D7}"/>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10000"/>
              </a:lnSpc>
              <a:spcBef>
                <a:spcPct val="20000"/>
              </a:spcBef>
              <a:spcAft>
                <a:spcPct val="0"/>
              </a:spcAft>
              <a:buClrTx/>
              <a:buSzTx/>
              <a:buFontTx/>
              <a:buNone/>
              <a:tabLst/>
              <a:defRPr/>
            </a:pPr>
            <a:endParaRPr kumimoji="0" lang="nb-NO" altLang="nb-NO" sz="2800" b="0" i="0" u="none" strike="noStrike" kern="1200" cap="none" spc="0" normalizeH="0" baseline="0" noProof="0" dirty="0">
              <a:ln>
                <a:noFill/>
              </a:ln>
              <a:solidFill>
                <a:srgbClr val="CECEEF"/>
              </a:solidFill>
              <a:effectLst/>
              <a:uLnTx/>
              <a:uFillTx/>
              <a:latin typeface="Trebuchet MS" panose="020B0603020202020204" pitchFamily="34" charset="0"/>
              <a:ea typeface="ＭＳ Ｐゴシック" panose="020B0600070205080204" pitchFamily="34" charset="-128"/>
              <a:cs typeface="Calibri" panose="020F0502020204030204" pitchFamily="34" charset="0"/>
            </a:endParaRPr>
          </a:p>
        </p:txBody>
      </p:sp>
      <p:sp>
        <p:nvSpPr>
          <p:cNvPr id="7" name="Plassholder for innhold 2">
            <a:extLst>
              <a:ext uri="{FF2B5EF4-FFF2-40B4-BE49-F238E27FC236}">
                <a16:creationId xmlns:a16="http://schemas.microsoft.com/office/drawing/2014/main" id="{0055546C-6108-46CC-948B-D582059BA875}"/>
              </a:ext>
            </a:extLst>
          </p:cNvPr>
          <p:cNvSpPr txBox="1">
            <a:spLocks/>
          </p:cNvSpPr>
          <p:nvPr/>
        </p:nvSpPr>
        <p:spPr bwMode="auto">
          <a:xfrm>
            <a:off x="2783632" y="3501008"/>
            <a:ext cx="4896867" cy="2439988"/>
          </a:xfrm>
          <a:prstGeom prst="rect">
            <a:avLst/>
          </a:prstGeom>
          <a:noFill/>
          <a:ln>
            <a:noFill/>
          </a:ln>
          <a:extLst>
            <a:ext uri="{FAA26D3D-D897-4be2-8F04-BA451C77F1D7}"/>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10000"/>
              </a:lnSpc>
              <a:spcBef>
                <a:spcPct val="0"/>
              </a:spcBef>
              <a:spcAft>
                <a:spcPct val="0"/>
              </a:spcAft>
              <a:buClrTx/>
              <a:buSzTx/>
              <a:buFontTx/>
              <a:buNone/>
              <a:tabLst/>
              <a:defRPr/>
            </a:pPr>
            <a:r>
              <a:rPr kumimoji="0" lang="nb-NO" altLang="nb-NO" sz="2800" b="0" i="0" u="sng" strike="noStrike" kern="1200" cap="none" spc="0" normalizeH="0" baseline="0" noProof="0" dirty="0">
                <a:ln>
                  <a:noFill/>
                </a:ln>
                <a:solidFill>
                  <a:srgbClr val="FFFFFF"/>
                </a:solidFill>
                <a:effectLst/>
                <a:uLnTx/>
                <a:uFillTx/>
                <a:latin typeface="Trebuchet MS" panose="020B0603020202020204" pitchFamily="34" charset="0"/>
                <a:ea typeface="ＭＳ Ｐゴシック" panose="020B0600070205080204" pitchFamily="34" charset="-128"/>
                <a:cs typeface="Calibri" panose="020F0502020204030204" pitchFamily="34" charset="0"/>
              </a:rPr>
              <a:t>Blå trosspråk:</a:t>
            </a:r>
            <a:r>
              <a:rPr kumimoji="0" lang="nb-NO" altLang="nb-NO" sz="2800" b="0" i="0" u="none" strike="noStrike" kern="1200" cap="none" spc="0" normalizeH="0" baseline="0" noProof="0" dirty="0">
                <a:ln>
                  <a:noFill/>
                </a:ln>
                <a:solidFill>
                  <a:srgbClr val="FFFFFF"/>
                </a:solidFill>
                <a:effectLst/>
                <a:uLnTx/>
                <a:uFillTx/>
                <a:latin typeface="Trebuchet MS" panose="020B0603020202020204" pitchFamily="34" charset="0"/>
                <a:ea typeface="ＭＳ Ｐゴシック" panose="020B0600070205080204" pitchFamily="34" charset="-128"/>
                <a:cs typeface="Calibri" panose="020F0502020204030204" pitchFamily="34" charset="0"/>
              </a:rPr>
              <a:t> </a:t>
            </a:r>
          </a:p>
          <a:p>
            <a:pPr marL="1252538" marR="0" lvl="0" indent="0" algn="l" defTabSz="914400" rtl="0" eaLnBrk="0" fontAlgn="base" latinLnBrk="0" hangingPunct="0">
              <a:lnSpc>
                <a:spcPct val="110000"/>
              </a:lnSpc>
              <a:spcBef>
                <a:spcPct val="0"/>
              </a:spcBef>
              <a:spcAft>
                <a:spcPct val="0"/>
              </a:spcAft>
              <a:buClrTx/>
              <a:buSzTx/>
              <a:buFontTx/>
              <a:buNone/>
              <a:tabLst/>
              <a:defRPr/>
            </a:pPr>
            <a:r>
              <a:rPr kumimoji="0" lang="nb-NO" altLang="nb-NO" sz="2400" b="0" i="0" u="none" strike="noStrike" kern="1200" cap="none" spc="0" normalizeH="0" baseline="0" noProof="0" dirty="0">
                <a:ln>
                  <a:noFill/>
                </a:ln>
                <a:solidFill>
                  <a:srgbClr val="FFFFFF"/>
                </a:solidFill>
                <a:effectLst/>
                <a:uLnTx/>
                <a:uFillTx/>
                <a:latin typeface="Trebuchet MS" panose="020B0603020202020204" pitchFamily="34" charset="0"/>
                <a:ea typeface="ＭＳ Ｐゴシック" panose="020B0600070205080204" pitchFamily="34" charset="-128"/>
                <a:cs typeface="Calibri" panose="020F0502020204030204" pitchFamily="34" charset="0"/>
              </a:rPr>
              <a:t>- Entusiastisk</a:t>
            </a:r>
          </a:p>
          <a:p>
            <a:pPr marL="1252538" marR="0" lvl="0" indent="0" algn="l" defTabSz="914400" rtl="0" eaLnBrk="0" fontAlgn="base" latinLnBrk="0" hangingPunct="0">
              <a:lnSpc>
                <a:spcPct val="110000"/>
              </a:lnSpc>
              <a:spcBef>
                <a:spcPct val="0"/>
              </a:spcBef>
              <a:spcAft>
                <a:spcPct val="0"/>
              </a:spcAft>
              <a:buClrTx/>
              <a:buSzTx/>
              <a:buFontTx/>
              <a:buNone/>
              <a:tabLst/>
              <a:defRPr/>
            </a:pPr>
            <a:r>
              <a:rPr kumimoji="0" lang="nb-NO" altLang="nb-NO" sz="2400" b="0" i="0" u="none" strike="noStrike" kern="1200" cap="none" spc="0" normalizeH="0" baseline="0" noProof="0" dirty="0">
                <a:ln>
                  <a:noFill/>
                </a:ln>
                <a:solidFill>
                  <a:srgbClr val="FFFFFF"/>
                </a:solidFill>
                <a:effectLst/>
                <a:uLnTx/>
                <a:uFillTx/>
                <a:latin typeface="Trebuchet MS" panose="020B0603020202020204" pitchFamily="34" charset="0"/>
                <a:ea typeface="ＭＳ Ｐゴシック" panose="020B0600070205080204" pitchFamily="34" charset="-128"/>
                <a:cs typeface="Calibri" panose="020F0502020204030204" pitchFamily="34" charset="0"/>
              </a:rPr>
              <a:t>- Mystisk</a:t>
            </a:r>
            <a:endParaRPr kumimoji="0" lang="nb-NO" altLang="nb-NO" sz="2700" b="0" i="0" u="none" strike="noStrike" kern="1200" cap="none" spc="0" normalizeH="0" baseline="0" noProof="0" dirty="0">
              <a:ln>
                <a:noFill/>
              </a:ln>
              <a:solidFill>
                <a:srgbClr val="CECEEF"/>
              </a:solidFill>
              <a:effectLst/>
              <a:uLnTx/>
              <a:uFillTx/>
              <a:latin typeface="Trebuchet MS" panose="020B0603020202020204" pitchFamily="34" charset="0"/>
              <a:ea typeface="ＭＳ Ｐゴシック" panose="020B0600070205080204" pitchFamily="34" charset="-128"/>
              <a:cs typeface="Calibri" panose="020F0502020204030204" pitchFamily="34" charset="0"/>
            </a:endParaRPr>
          </a:p>
          <a:p>
            <a:pPr marL="0" marR="0" lvl="0" indent="0" algn="ctr" defTabSz="914400" rtl="0" eaLnBrk="0" fontAlgn="base" latinLnBrk="0" hangingPunct="0">
              <a:lnSpc>
                <a:spcPct val="110000"/>
              </a:lnSpc>
              <a:spcBef>
                <a:spcPct val="20000"/>
              </a:spcBef>
              <a:spcAft>
                <a:spcPct val="0"/>
              </a:spcAft>
              <a:buClrTx/>
              <a:buSzTx/>
              <a:buFontTx/>
              <a:buNone/>
              <a:tabLst/>
              <a:defRPr/>
            </a:pPr>
            <a:endParaRPr kumimoji="0" lang="nb-NO" altLang="nb-NO" sz="2700" b="0" i="0" u="none" strike="noStrike" kern="1200" cap="none" spc="0" normalizeH="0" baseline="0" noProof="0" dirty="0">
              <a:ln>
                <a:noFill/>
              </a:ln>
              <a:solidFill>
                <a:srgbClr val="CECEEF"/>
              </a:solidFill>
              <a:effectLst/>
              <a:uLnTx/>
              <a:uFillTx/>
              <a:latin typeface="Trebuchet MS" panose="020B0603020202020204" pitchFamily="34" charset="0"/>
              <a:ea typeface="ＭＳ Ｐゴシック" panose="020B0600070205080204" pitchFamily="34" charset="-128"/>
              <a:cs typeface="Calibri" panose="020F0502020204030204" pitchFamily="34" charset="0"/>
            </a:endParaRPr>
          </a:p>
        </p:txBody>
      </p:sp>
      <p:pic>
        <p:nvPicPr>
          <p:cNvPr id="2" name="Bilde 1" descr="Et bilde som inneholder blå, småmanet&#10;&#10;Automatisk generert beskrivelse">
            <a:extLst>
              <a:ext uri="{FF2B5EF4-FFF2-40B4-BE49-F238E27FC236}">
                <a16:creationId xmlns:a16="http://schemas.microsoft.com/office/drawing/2014/main" id="{4C351C01-1BC6-0615-0ABB-84F320DB1A5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381770" y="3168984"/>
            <a:ext cx="2186758" cy="2589120"/>
          </a:xfrm>
          <a:prstGeom prst="rect">
            <a:avLst/>
          </a:prstGeom>
        </p:spPr>
      </p:pic>
      <p:pic>
        <p:nvPicPr>
          <p:cNvPr id="3" name="Bilde 2" descr="Et bilde som inneholder tekst&#10;&#10;Automatisk generert beskrivelse">
            <a:extLst>
              <a:ext uri="{FF2B5EF4-FFF2-40B4-BE49-F238E27FC236}">
                <a16:creationId xmlns:a16="http://schemas.microsoft.com/office/drawing/2014/main" id="{C89B67DC-A995-7524-A73B-2791ED1EAA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04112" y="4256686"/>
            <a:ext cx="2581560" cy="2200818"/>
          </a:xfrm>
          <a:prstGeom prst="rect">
            <a:avLst/>
          </a:prstGeom>
        </p:spPr>
      </p:pic>
    </p:spTree>
    <p:extLst>
      <p:ext uri="{BB962C8B-B14F-4D97-AF65-F5344CB8AC3E}">
        <p14:creationId xmlns:p14="http://schemas.microsoft.com/office/powerpoint/2010/main" val="25438950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C330C0D2-71EC-4298-A5FD-40BBA0F45A4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00313"/>
            <a:ext cx="12192000" cy="7629713"/>
          </a:xfrm>
          <a:prstGeom prst="rect">
            <a:avLst/>
          </a:prstGeom>
        </p:spPr>
      </p:pic>
    </p:spTree>
    <p:extLst>
      <p:ext uri="{BB962C8B-B14F-4D97-AF65-F5344CB8AC3E}">
        <p14:creationId xmlns:p14="http://schemas.microsoft.com/office/powerpoint/2010/main" val="1080251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Rectangle 20">
            <a:extLst>
              <a:ext uri="{FF2B5EF4-FFF2-40B4-BE49-F238E27FC236}">
                <a16:creationId xmlns:a16="http://schemas.microsoft.com/office/drawing/2014/main" id="{AB01D763-1365-4C51-8196-1C3C9BA614FB}"/>
              </a:ext>
            </a:extLst>
          </p:cNvPr>
          <p:cNvSpPr>
            <a:spLocks noChangeArrowheads="1"/>
          </p:cNvSpPr>
          <p:nvPr/>
        </p:nvSpPr>
        <p:spPr bwMode="auto">
          <a:xfrm>
            <a:off x="2279650" y="3068638"/>
            <a:ext cx="3095625" cy="9366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n-NO" altLang="nb-NO"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34819" name="Rectangle 7">
            <a:extLst>
              <a:ext uri="{FF2B5EF4-FFF2-40B4-BE49-F238E27FC236}">
                <a16:creationId xmlns:a16="http://schemas.microsoft.com/office/drawing/2014/main" id="{91241483-5611-4FD1-A643-194E8CF9F2CE}"/>
              </a:ext>
            </a:extLst>
          </p:cNvPr>
          <p:cNvSpPr>
            <a:spLocks noGrp="1" noChangeArrowheads="1"/>
          </p:cNvSpPr>
          <p:nvPr>
            <p:ph type="title"/>
          </p:nvPr>
        </p:nvSpPr>
        <p:spPr>
          <a:xfrm>
            <a:off x="2711450" y="476250"/>
            <a:ext cx="3671888" cy="936625"/>
          </a:xfrm>
        </p:spPr>
        <p:txBody>
          <a:bodyPr/>
          <a:lstStyle/>
          <a:p>
            <a:pPr>
              <a:defRPr/>
            </a:pPr>
            <a:r>
              <a:rPr lang="nn-NO" altLang="nb-NO" dirty="0">
                <a:latin typeface="Trebuchet MS" panose="020B0603020202020204" pitchFamily="34" charset="0"/>
                <a:ea typeface="ＭＳ Ｐゴシック" panose="020B0600070205080204" pitchFamily="34" charset="-128"/>
                <a:cs typeface="+mj-cs"/>
              </a:rPr>
              <a:t>Entusiastisk</a:t>
            </a:r>
          </a:p>
        </p:txBody>
      </p:sp>
      <p:sp>
        <p:nvSpPr>
          <p:cNvPr id="48132" name="Plassholder for innhold 3">
            <a:extLst>
              <a:ext uri="{FF2B5EF4-FFF2-40B4-BE49-F238E27FC236}">
                <a16:creationId xmlns:a16="http://schemas.microsoft.com/office/drawing/2014/main" id="{0CB3CF44-5F74-422C-97D4-0747392C8CF5}"/>
              </a:ext>
            </a:extLst>
          </p:cNvPr>
          <p:cNvSpPr>
            <a:spLocks noGrp="1" noChangeArrowheads="1"/>
          </p:cNvSpPr>
          <p:nvPr>
            <p:ph type="body" idx="1"/>
          </p:nvPr>
        </p:nvSpPr>
        <p:spPr/>
        <p:txBody>
          <a:bodyPr/>
          <a:lstStyle/>
          <a:p>
            <a:endParaRPr lang="nn-NO" altLang="nb-NO">
              <a:ea typeface="ＭＳ Ｐゴシック" panose="020B0600070205080204" pitchFamily="34" charset="-128"/>
            </a:endParaRPr>
          </a:p>
          <a:p>
            <a:endParaRPr lang="nn-NO" altLang="nb-NO" i="1">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pPr>
              <a:buFontTx/>
              <a:buNone/>
            </a:pPr>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p:txBody>
      </p:sp>
      <p:sp>
        <p:nvSpPr>
          <p:cNvPr id="48133" name="Text Box 7">
            <a:extLst>
              <a:ext uri="{FF2B5EF4-FFF2-40B4-BE49-F238E27FC236}">
                <a16:creationId xmlns:a16="http://schemas.microsoft.com/office/drawing/2014/main" id="{204DF43B-6752-4EC4-A8DC-48671B107FF7}"/>
              </a:ext>
            </a:extLst>
          </p:cNvPr>
          <p:cNvSpPr txBox="1">
            <a:spLocks noChangeArrowheads="1"/>
          </p:cNvSpPr>
          <p:nvPr/>
        </p:nvSpPr>
        <p:spPr bwMode="auto">
          <a:xfrm>
            <a:off x="3648075" y="1260475"/>
            <a:ext cx="1730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altLang="nb-NO" sz="3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trosspråk</a:t>
            </a:r>
          </a:p>
        </p:txBody>
      </p:sp>
      <p:pic>
        <p:nvPicPr>
          <p:cNvPr id="7" name="Bilde 6" descr="Et bilde som inneholder blå, småmanet&#10;&#10;Automatisk generert beskrivelse">
            <a:extLst>
              <a:ext uri="{FF2B5EF4-FFF2-40B4-BE49-F238E27FC236}">
                <a16:creationId xmlns:a16="http://schemas.microsoft.com/office/drawing/2014/main" id="{3E1A12D4-92CE-459E-A92B-0D4B8BF7E20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83338" y="451599"/>
            <a:ext cx="5220522" cy="6181095"/>
          </a:xfrm>
          <a:prstGeom prst="rect">
            <a:avLst/>
          </a:prstGeom>
        </p:spPr>
      </p:pic>
    </p:spTree>
    <p:extLst>
      <p:ext uri="{BB962C8B-B14F-4D97-AF65-F5344CB8AC3E}">
        <p14:creationId xmlns:p14="http://schemas.microsoft.com/office/powerpoint/2010/main" val="210010520"/>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0">
            <a:extLst>
              <a:ext uri="{FF2B5EF4-FFF2-40B4-BE49-F238E27FC236}">
                <a16:creationId xmlns:a16="http://schemas.microsoft.com/office/drawing/2014/main" id="{DFE83D42-AE3B-4D2D-86BB-DB61379C088C}"/>
              </a:ext>
            </a:extLst>
          </p:cNvPr>
          <p:cNvSpPr>
            <a:spLocks noChangeArrowheads="1"/>
          </p:cNvSpPr>
          <p:nvPr/>
        </p:nvSpPr>
        <p:spPr bwMode="auto">
          <a:xfrm>
            <a:off x="2279650" y="3068638"/>
            <a:ext cx="3095625" cy="9366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n-NO" altLang="nb-NO"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50180" name="Plassholder for innhold 3">
            <a:extLst>
              <a:ext uri="{FF2B5EF4-FFF2-40B4-BE49-F238E27FC236}">
                <a16:creationId xmlns:a16="http://schemas.microsoft.com/office/drawing/2014/main" id="{7DF6D211-F87A-4811-A712-F6C4338C02F9}"/>
              </a:ext>
            </a:extLst>
          </p:cNvPr>
          <p:cNvSpPr>
            <a:spLocks noGrp="1" noChangeArrowheads="1"/>
          </p:cNvSpPr>
          <p:nvPr>
            <p:ph type="body" idx="1"/>
          </p:nvPr>
        </p:nvSpPr>
        <p:spPr/>
        <p:txBody>
          <a:bodyPr/>
          <a:lstStyle/>
          <a:p>
            <a:endParaRPr lang="nn-NO" altLang="nb-NO">
              <a:ea typeface="ＭＳ Ｐゴシック" panose="020B0600070205080204" pitchFamily="34" charset="-128"/>
            </a:endParaRPr>
          </a:p>
          <a:p>
            <a:endParaRPr lang="nn-NO" altLang="nb-NO" i="1">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pPr>
              <a:buFontTx/>
              <a:buNone/>
            </a:pPr>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p:txBody>
      </p:sp>
      <p:sp>
        <p:nvSpPr>
          <p:cNvPr id="50181" name="Text Box 7">
            <a:extLst>
              <a:ext uri="{FF2B5EF4-FFF2-40B4-BE49-F238E27FC236}">
                <a16:creationId xmlns:a16="http://schemas.microsoft.com/office/drawing/2014/main" id="{0C21CC2F-AE9C-4B3F-AF9D-6180627A6DDF}"/>
              </a:ext>
            </a:extLst>
          </p:cNvPr>
          <p:cNvSpPr txBox="1">
            <a:spLocks noChangeArrowheads="1"/>
          </p:cNvSpPr>
          <p:nvPr/>
        </p:nvSpPr>
        <p:spPr bwMode="auto">
          <a:xfrm>
            <a:off x="3648075" y="1260475"/>
            <a:ext cx="1730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altLang="nb-NO" sz="3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trosspråk</a:t>
            </a:r>
          </a:p>
        </p:txBody>
      </p:sp>
      <p:pic>
        <p:nvPicPr>
          <p:cNvPr id="50182" name="Bilde 2">
            <a:extLst>
              <a:ext uri="{FF2B5EF4-FFF2-40B4-BE49-F238E27FC236}">
                <a16:creationId xmlns:a16="http://schemas.microsoft.com/office/drawing/2014/main" id="{ED2B285A-BA83-4A18-8EBC-7E37B0D1EA9E}"/>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939213" y="3789363"/>
            <a:ext cx="3060700" cy="297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Likebent trekant 12">
            <a:extLst>
              <a:ext uri="{FF2B5EF4-FFF2-40B4-BE49-F238E27FC236}">
                <a16:creationId xmlns:a16="http://schemas.microsoft.com/office/drawing/2014/main" id="{CCF7F245-45A6-4C82-9383-EAA244AE81F9}"/>
              </a:ext>
            </a:extLst>
          </p:cNvPr>
          <p:cNvSpPr>
            <a:spLocks noChangeArrowheads="1"/>
          </p:cNvSpPr>
          <p:nvPr/>
        </p:nvSpPr>
        <p:spPr bwMode="auto">
          <a:xfrm rot="13231805">
            <a:off x="10293761" y="5045047"/>
            <a:ext cx="276225" cy="471488"/>
          </a:xfrm>
          <a:prstGeom prst="triangle">
            <a:avLst>
              <a:gd name="adj" fmla="val 50000"/>
            </a:avLst>
          </a:prstGeom>
          <a:solidFill>
            <a:srgbClr val="FFFF00"/>
          </a:solidFill>
          <a:ln>
            <a:noFill/>
          </a:ln>
          <a:effectLst>
            <a:outerShdw blurRad="101600" algn="ctr" rotWithShape="0">
              <a:schemeClr val="tx1"/>
            </a:outerShdw>
          </a:effectLst>
          <a:extLst>
            <a:ext uri="{91240B29-F687-4F45-9708-019B960494DF}">
              <a14:hiddenLine xmlns:a14="http://schemas.microsoft.com/office/drawing/2010/main" w="25400">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Calibri"/>
              <a:ea typeface="ＭＳ Ｐゴシック" panose="020B0600070205080204" pitchFamily="34" charset="-128"/>
              <a:cs typeface="+mn-cs"/>
            </a:endParaRPr>
          </a:p>
        </p:txBody>
      </p:sp>
      <p:pic>
        <p:nvPicPr>
          <p:cNvPr id="10" name="Bilde 9" descr="Et bilde som inneholder blå, småmanet&#10;&#10;Automatisk generert beskrivelse">
            <a:extLst>
              <a:ext uri="{FF2B5EF4-FFF2-40B4-BE49-F238E27FC236}">
                <a16:creationId xmlns:a16="http://schemas.microsoft.com/office/drawing/2014/main" id="{F4598CFB-3374-4389-AAB1-706C4E60B09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35466" y="360898"/>
            <a:ext cx="2736998" cy="3240604"/>
          </a:xfrm>
          <a:prstGeom prst="rect">
            <a:avLst/>
          </a:prstGeom>
        </p:spPr>
      </p:pic>
      <p:sp>
        <p:nvSpPr>
          <p:cNvPr id="12" name="Rectangle 7">
            <a:extLst>
              <a:ext uri="{FF2B5EF4-FFF2-40B4-BE49-F238E27FC236}">
                <a16:creationId xmlns:a16="http://schemas.microsoft.com/office/drawing/2014/main" id="{D65B6AF1-C554-49F7-8305-A6F229EE9D63}"/>
              </a:ext>
            </a:extLst>
          </p:cNvPr>
          <p:cNvSpPr txBox="1">
            <a:spLocks noChangeArrowheads="1"/>
          </p:cNvSpPr>
          <p:nvPr/>
        </p:nvSpPr>
        <p:spPr bwMode="auto">
          <a:xfrm>
            <a:off x="2711450" y="476250"/>
            <a:ext cx="3671888" cy="936625"/>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222268"/>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accent2"/>
                </a:solidFill>
                <a:latin typeface="Calibri" pitchFamily="34" charset="0"/>
              </a:defRPr>
            </a:lvl6pPr>
            <a:lvl7pPr marL="914400" algn="ctr" rtl="0" fontAlgn="base">
              <a:spcBef>
                <a:spcPct val="0"/>
              </a:spcBef>
              <a:spcAft>
                <a:spcPct val="0"/>
              </a:spcAft>
              <a:defRPr sz="4400">
                <a:solidFill>
                  <a:schemeClr val="accent2"/>
                </a:solidFill>
                <a:latin typeface="Calibri" pitchFamily="34" charset="0"/>
              </a:defRPr>
            </a:lvl7pPr>
            <a:lvl8pPr marL="1371600" algn="ctr" rtl="0" fontAlgn="base">
              <a:spcBef>
                <a:spcPct val="0"/>
              </a:spcBef>
              <a:spcAft>
                <a:spcPct val="0"/>
              </a:spcAft>
              <a:defRPr sz="4400">
                <a:solidFill>
                  <a:schemeClr val="accent2"/>
                </a:solidFill>
                <a:latin typeface="Calibri" pitchFamily="34" charset="0"/>
              </a:defRPr>
            </a:lvl8pPr>
            <a:lvl9pPr marL="1828800" algn="ctr" rtl="0" fontAlgn="base">
              <a:spcBef>
                <a:spcPct val="0"/>
              </a:spcBef>
              <a:spcAft>
                <a:spcPct val="0"/>
              </a:spcAft>
              <a:defRPr sz="4400">
                <a:solidFill>
                  <a:schemeClr val="accent2"/>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n-NO" altLang="nb-NO" sz="4400" b="0" i="0" u="none" strike="noStrike" kern="0" cap="none" spc="0" normalizeH="0" baseline="0" noProof="0">
                <a:ln>
                  <a:noFill/>
                </a:ln>
                <a:solidFill>
                  <a:srgbClr val="222268"/>
                </a:solidFill>
                <a:effectLst/>
                <a:uLnTx/>
                <a:uFillTx/>
                <a:latin typeface="Trebuchet MS" panose="020B0603020202020204" pitchFamily="34" charset="0"/>
                <a:ea typeface="ＭＳ Ｐゴシック" panose="020B0600070205080204" pitchFamily="34" charset="-128"/>
                <a:cs typeface="+mj-cs"/>
              </a:rPr>
              <a:t>Entusiastisk</a:t>
            </a:r>
            <a:endParaRPr kumimoji="0" lang="nn-NO" altLang="nb-NO" sz="4400" b="0" i="0" u="none" strike="noStrike" kern="0" cap="none" spc="0" normalizeH="0" baseline="0" noProof="0" dirty="0">
              <a:ln>
                <a:noFill/>
              </a:ln>
              <a:solidFill>
                <a:srgbClr val="222268"/>
              </a:solidFill>
              <a:effectLst/>
              <a:uLnTx/>
              <a:uFillTx/>
              <a:latin typeface="Trebuchet MS" panose="020B0603020202020204" pitchFamily="34" charset="0"/>
              <a:ea typeface="ＭＳ Ｐゴシック" panose="020B0600070205080204" pitchFamily="34" charset="-128"/>
              <a:cs typeface="+mj-cs"/>
            </a:endParaRPr>
          </a:p>
        </p:txBody>
      </p:sp>
      <p:sp>
        <p:nvSpPr>
          <p:cNvPr id="14" name="Plassholder for innhold 15">
            <a:extLst>
              <a:ext uri="{FF2B5EF4-FFF2-40B4-BE49-F238E27FC236}">
                <a16:creationId xmlns:a16="http://schemas.microsoft.com/office/drawing/2014/main" id="{4A51D1F5-3D0C-4F0A-811B-02D6DFC50209}"/>
              </a:ext>
            </a:extLst>
          </p:cNvPr>
          <p:cNvSpPr txBox="1">
            <a:spLocks noChangeArrowheads="1"/>
          </p:cNvSpPr>
          <p:nvPr/>
        </p:nvSpPr>
        <p:spPr bwMode="auto">
          <a:xfrm>
            <a:off x="1775520" y="2276873"/>
            <a:ext cx="6780882" cy="4104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0" fontAlgn="base" latinLnBrk="0" hangingPunct="0">
              <a:lnSpc>
                <a:spcPct val="100000"/>
              </a:lnSpc>
              <a:spcBef>
                <a:spcPts val="1200"/>
              </a:spcBef>
              <a:spcAft>
                <a:spcPct val="0"/>
              </a:spcAft>
              <a:buClrTx/>
              <a:buSzTx/>
              <a:buFontTx/>
              <a:buBlip>
                <a:blip r:embed="rId5"/>
              </a:buBlip>
              <a:tabLst/>
              <a:defRPr/>
            </a:pPr>
            <a:r>
              <a:rPr kumimoji="0" lang="nb-NO" altLang="nb-NO" sz="2800" b="0" i="0" u="none" strike="noStrike" kern="0" cap="none" spc="0" normalizeH="0" baseline="0" noProof="0" dirty="0">
                <a:ln>
                  <a:noFill/>
                </a:ln>
                <a:solidFill>
                  <a:srgbClr val="000000"/>
                </a:solidFill>
                <a:effectLst/>
                <a:uLnTx/>
                <a:uFillTx/>
                <a:latin typeface="Calibri"/>
                <a:ea typeface="ＭＳ Ｐゴシック" panose="020B0600070205080204" pitchFamily="34" charset="-128"/>
              </a:rPr>
              <a:t>Midt i det blå</a:t>
            </a:r>
          </a:p>
          <a:p>
            <a:pPr marL="342900" marR="0" lvl="0" indent="-342900" algn="l" defTabSz="914400" rtl="0" eaLnBrk="0" fontAlgn="base" latinLnBrk="0" hangingPunct="0">
              <a:lnSpc>
                <a:spcPct val="100000"/>
              </a:lnSpc>
              <a:spcBef>
                <a:spcPts val="1200"/>
              </a:spcBef>
              <a:spcAft>
                <a:spcPct val="0"/>
              </a:spcAft>
              <a:buClrTx/>
              <a:buSzTx/>
              <a:buFontTx/>
              <a:buBlip>
                <a:blip r:embed="rId5"/>
              </a:buBlip>
              <a:tabLst/>
              <a:defRPr/>
            </a:pPr>
            <a:r>
              <a:rPr kumimoji="0" lang="nb-NO" altLang="nb-NO" sz="2800" b="0" i="0" u="none" strike="noStrike" kern="0" cap="none" spc="0" normalizeH="0" baseline="0" noProof="0" dirty="0">
                <a:ln>
                  <a:noFill/>
                </a:ln>
                <a:solidFill>
                  <a:srgbClr val="000000"/>
                </a:solidFill>
                <a:effectLst/>
                <a:uLnTx/>
                <a:uFillTx/>
                <a:latin typeface="Calibri"/>
                <a:ea typeface="ＭＳ Ｐゴシック" panose="020B0600070205080204" pitchFamily="34" charset="-128"/>
              </a:rPr>
              <a:t>Å feire Guds makt</a:t>
            </a:r>
          </a:p>
          <a:p>
            <a:pPr marL="342900" marR="0" lvl="0" indent="-342900" algn="l" defTabSz="914400" rtl="0" eaLnBrk="0" fontAlgn="base" latinLnBrk="0" hangingPunct="0">
              <a:lnSpc>
                <a:spcPct val="100000"/>
              </a:lnSpc>
              <a:spcBef>
                <a:spcPts val="1200"/>
              </a:spcBef>
              <a:spcAft>
                <a:spcPct val="0"/>
              </a:spcAft>
              <a:buClrTx/>
              <a:buSzTx/>
              <a:buFontTx/>
              <a:buBlip>
                <a:blip r:embed="rId5"/>
              </a:buBlip>
              <a:tabLst/>
              <a:defRPr/>
            </a:pPr>
            <a:r>
              <a:rPr kumimoji="0" lang="nb-NO" altLang="nb-NO" sz="2800" b="0" i="0" u="none" strike="noStrike" kern="0" cap="none" spc="0" normalizeH="0" baseline="0" noProof="0" dirty="0">
                <a:ln>
                  <a:noFill/>
                </a:ln>
                <a:solidFill>
                  <a:srgbClr val="000000"/>
                </a:solidFill>
                <a:effectLst/>
                <a:uLnTx/>
                <a:uFillTx/>
                <a:latin typeface="Calibri"/>
                <a:ea typeface="ＭＳ Ｐゴシック" panose="020B0600070205080204" pitchFamily="34" charset="-128"/>
              </a:rPr>
              <a:t>Utadvendt</a:t>
            </a:r>
          </a:p>
          <a:p>
            <a:pPr marL="342900" marR="0" lvl="0" indent="-342900" algn="l" defTabSz="914400" rtl="0" eaLnBrk="0" fontAlgn="base" latinLnBrk="0" hangingPunct="0">
              <a:lnSpc>
                <a:spcPct val="100000"/>
              </a:lnSpc>
              <a:spcBef>
                <a:spcPts val="1200"/>
              </a:spcBef>
              <a:spcAft>
                <a:spcPct val="0"/>
              </a:spcAft>
              <a:buClrTx/>
              <a:buSzTx/>
              <a:buFontTx/>
              <a:buBlip>
                <a:blip r:embed="rId5"/>
              </a:buBlip>
              <a:tabLst/>
              <a:defRPr/>
            </a:pPr>
            <a:r>
              <a:rPr kumimoji="0" lang="nb-NO" altLang="nb-NO" sz="2800" b="0" i="0" u="none" strike="noStrike" kern="0" cap="none" spc="0" normalizeH="0" baseline="0" noProof="0" dirty="0">
                <a:ln>
                  <a:noFill/>
                </a:ln>
                <a:solidFill>
                  <a:srgbClr val="000000"/>
                </a:solidFill>
                <a:effectLst/>
                <a:uLnTx/>
                <a:uFillTx/>
                <a:latin typeface="Calibri"/>
                <a:ea typeface="ＭＳ Ｐゴシック" panose="020B0600070205080204" pitchFamily="34" charset="-128"/>
              </a:rPr>
              <a:t>Tar på alvor at Guds rike er kommet nær</a:t>
            </a:r>
          </a:p>
          <a:p>
            <a:pPr marL="342900" marR="0" lvl="0" indent="-342900" algn="l" defTabSz="914400" rtl="0" eaLnBrk="0" fontAlgn="base" latinLnBrk="0" hangingPunct="0">
              <a:lnSpc>
                <a:spcPct val="100000"/>
              </a:lnSpc>
              <a:spcBef>
                <a:spcPts val="1200"/>
              </a:spcBef>
              <a:spcAft>
                <a:spcPct val="0"/>
              </a:spcAft>
              <a:buClrTx/>
              <a:buSzTx/>
              <a:buFontTx/>
              <a:buBlip>
                <a:blip r:embed="rId5"/>
              </a:buBlip>
              <a:tabLst/>
              <a:defRPr/>
            </a:pPr>
            <a:r>
              <a:rPr kumimoji="0" lang="nb-NO" altLang="nb-NO" sz="2800" b="0" i="0" u="none" strike="noStrike" kern="0" cap="none" spc="0" normalizeH="0" baseline="0" noProof="0" dirty="0">
                <a:ln>
                  <a:noFill/>
                </a:ln>
                <a:solidFill>
                  <a:srgbClr val="000000"/>
                </a:solidFill>
                <a:effectLst/>
                <a:uLnTx/>
                <a:uFillTx/>
                <a:latin typeface="Calibri"/>
                <a:ea typeface="ＭＳ Ｐゴシック" panose="020B0600070205080204" pitchFamily="34" charset="-128"/>
              </a:rPr>
              <a:t>Fokus på Guds kraft, det overnaturlige</a:t>
            </a:r>
          </a:p>
          <a:p>
            <a:pPr marL="342900" marR="0" lvl="0" indent="-342900" algn="l" defTabSz="914400" rtl="0" eaLnBrk="0" fontAlgn="base" latinLnBrk="0" hangingPunct="0">
              <a:lnSpc>
                <a:spcPct val="100000"/>
              </a:lnSpc>
              <a:spcBef>
                <a:spcPts val="1200"/>
              </a:spcBef>
              <a:spcAft>
                <a:spcPct val="0"/>
              </a:spcAft>
              <a:buClrTx/>
              <a:buSzTx/>
              <a:buFontTx/>
              <a:buBlip>
                <a:blip r:embed="rId5"/>
              </a:buBlip>
              <a:tabLst/>
              <a:defRPr/>
            </a:pPr>
            <a:r>
              <a:rPr kumimoji="0" lang="nb-NO" altLang="nb-NO" sz="2800" b="0" i="0" u="none" strike="noStrike" kern="0" cap="none" spc="0" normalizeH="0" baseline="0" noProof="0" dirty="0">
                <a:ln>
                  <a:noFill/>
                </a:ln>
                <a:solidFill>
                  <a:srgbClr val="000000"/>
                </a:solidFill>
                <a:effectLst/>
                <a:uLnTx/>
                <a:uFillTx/>
                <a:latin typeface="Calibri"/>
                <a:ea typeface="ＭＳ Ｐゴシック" panose="020B0600070205080204" pitchFamily="34" charset="-128"/>
              </a:rPr>
              <a:t>Vil alltid ha </a:t>
            </a:r>
            <a:r>
              <a:rPr kumimoji="0" lang="nb-NO" altLang="nb-NO" sz="2800" b="1" i="0" u="none" strike="noStrike" kern="0" cap="none" spc="0" normalizeH="0" baseline="0" noProof="0" dirty="0">
                <a:ln>
                  <a:noFill/>
                </a:ln>
                <a:solidFill>
                  <a:srgbClr val="000000"/>
                </a:solidFill>
                <a:effectLst/>
                <a:uLnTx/>
                <a:uFillTx/>
                <a:latin typeface="Calibri"/>
                <a:ea typeface="ＭＳ Ｐゴシック" panose="020B0600070205080204" pitchFamily="34" charset="-128"/>
              </a:rPr>
              <a:t>mer</a:t>
            </a:r>
            <a:r>
              <a:rPr kumimoji="0" lang="nb-NO" altLang="nb-NO" sz="2800" b="0" i="0" u="none" strike="noStrike" kern="0" cap="none" spc="0" normalizeH="0" baseline="0" noProof="0" dirty="0">
                <a:ln>
                  <a:noFill/>
                </a:ln>
                <a:solidFill>
                  <a:srgbClr val="000000"/>
                </a:solidFill>
                <a:effectLst/>
                <a:uLnTx/>
                <a:uFillTx/>
                <a:latin typeface="Calibri"/>
                <a:ea typeface="ＭＳ Ｐゴシック" panose="020B0600070205080204" pitchFamily="34" charset="-128"/>
              </a:rPr>
              <a:t> fordi Gud er handlende</a:t>
            </a:r>
          </a:p>
          <a:p>
            <a:pPr marL="342900" marR="0" lvl="0" indent="-342900" algn="l" defTabSz="914400" rtl="0" eaLnBrk="0" fontAlgn="base" latinLnBrk="0" hangingPunct="0">
              <a:lnSpc>
                <a:spcPct val="100000"/>
              </a:lnSpc>
              <a:spcBef>
                <a:spcPts val="1200"/>
              </a:spcBef>
              <a:spcAft>
                <a:spcPct val="0"/>
              </a:spcAft>
              <a:buClrTx/>
              <a:buSzTx/>
              <a:buFontTx/>
              <a:buBlip>
                <a:blip r:embed="rId5"/>
              </a:buBlip>
              <a:tabLst/>
              <a:defRPr/>
            </a:pPr>
            <a:r>
              <a:rPr kumimoji="0" lang="nb-NO" altLang="nb-NO" sz="2800" b="0" i="0" u="none" strike="noStrike" kern="0" cap="none" spc="0" normalizeH="0" baseline="0" noProof="0" dirty="0">
                <a:ln>
                  <a:noFill/>
                </a:ln>
                <a:solidFill>
                  <a:srgbClr val="000000"/>
                </a:solidFill>
                <a:effectLst/>
                <a:uLnTx/>
                <a:uFillTx/>
                <a:latin typeface="Calibri"/>
                <a:ea typeface="ＭＳ Ｐゴシック" panose="020B0600070205080204" pitchFamily="34" charset="-128"/>
              </a:rPr>
              <a:t>1. Kor. 4,20</a:t>
            </a:r>
          </a:p>
        </p:txBody>
      </p:sp>
    </p:spTree>
    <p:extLst>
      <p:ext uri="{BB962C8B-B14F-4D97-AF65-F5344CB8AC3E}">
        <p14:creationId xmlns:p14="http://schemas.microsoft.com/office/powerpoint/2010/main" val="973050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4">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14">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14">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14">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499"/>
                                          </p:stCondLst>
                                        </p:cTn>
                                        <p:tgtEl>
                                          <p:spTgt spid="14">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499"/>
                                          </p:stCondLst>
                                        </p:cTn>
                                        <p:tgtEl>
                                          <p:spTgt spid="14">
                                            <p:txEl>
                                              <p:pRg st="5" end="5"/>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499"/>
                                          </p:stCondLst>
                                        </p:cTn>
                                        <p:tgtEl>
                                          <p:spTgt spid="1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0">
            <a:extLst>
              <a:ext uri="{FF2B5EF4-FFF2-40B4-BE49-F238E27FC236}">
                <a16:creationId xmlns:a16="http://schemas.microsoft.com/office/drawing/2014/main" id="{DFE83D42-AE3B-4D2D-86BB-DB61379C088C}"/>
              </a:ext>
            </a:extLst>
          </p:cNvPr>
          <p:cNvSpPr>
            <a:spLocks noChangeArrowheads="1"/>
          </p:cNvSpPr>
          <p:nvPr/>
        </p:nvSpPr>
        <p:spPr bwMode="auto">
          <a:xfrm>
            <a:off x="2279650" y="3068638"/>
            <a:ext cx="3095625" cy="9366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n-NO" altLang="nb-NO"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50180" name="Plassholder for innhold 3">
            <a:extLst>
              <a:ext uri="{FF2B5EF4-FFF2-40B4-BE49-F238E27FC236}">
                <a16:creationId xmlns:a16="http://schemas.microsoft.com/office/drawing/2014/main" id="{7DF6D211-F87A-4811-A712-F6C4338C02F9}"/>
              </a:ext>
            </a:extLst>
          </p:cNvPr>
          <p:cNvSpPr>
            <a:spLocks noGrp="1" noChangeArrowheads="1"/>
          </p:cNvSpPr>
          <p:nvPr>
            <p:ph type="body" idx="1"/>
          </p:nvPr>
        </p:nvSpPr>
        <p:spPr/>
        <p:txBody>
          <a:bodyPr/>
          <a:lstStyle/>
          <a:p>
            <a:endParaRPr lang="nn-NO" altLang="nb-NO">
              <a:ea typeface="ＭＳ Ｐゴシック" panose="020B0600070205080204" pitchFamily="34" charset="-128"/>
            </a:endParaRPr>
          </a:p>
          <a:p>
            <a:endParaRPr lang="nn-NO" altLang="nb-NO" i="1">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pPr>
              <a:buFontTx/>
              <a:buNone/>
            </a:pPr>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p:txBody>
      </p:sp>
      <p:sp>
        <p:nvSpPr>
          <p:cNvPr id="50181" name="Text Box 7">
            <a:extLst>
              <a:ext uri="{FF2B5EF4-FFF2-40B4-BE49-F238E27FC236}">
                <a16:creationId xmlns:a16="http://schemas.microsoft.com/office/drawing/2014/main" id="{0C21CC2F-AE9C-4B3F-AF9D-6180627A6DDF}"/>
              </a:ext>
            </a:extLst>
          </p:cNvPr>
          <p:cNvSpPr txBox="1">
            <a:spLocks noChangeArrowheads="1"/>
          </p:cNvSpPr>
          <p:nvPr/>
        </p:nvSpPr>
        <p:spPr bwMode="auto">
          <a:xfrm>
            <a:off x="3648075" y="1260475"/>
            <a:ext cx="1730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altLang="nb-NO" sz="3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trosspråk</a:t>
            </a:r>
          </a:p>
        </p:txBody>
      </p:sp>
      <p:pic>
        <p:nvPicPr>
          <p:cNvPr id="50182" name="Bilde 2">
            <a:extLst>
              <a:ext uri="{FF2B5EF4-FFF2-40B4-BE49-F238E27FC236}">
                <a16:creationId xmlns:a16="http://schemas.microsoft.com/office/drawing/2014/main" id="{ED2B285A-BA83-4A18-8EBC-7E37B0D1EA9E}"/>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939213" y="3789363"/>
            <a:ext cx="3060700" cy="297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Likebent trekant 12">
            <a:extLst>
              <a:ext uri="{FF2B5EF4-FFF2-40B4-BE49-F238E27FC236}">
                <a16:creationId xmlns:a16="http://schemas.microsoft.com/office/drawing/2014/main" id="{CCF7F245-45A6-4C82-9383-EAA244AE81F9}"/>
              </a:ext>
            </a:extLst>
          </p:cNvPr>
          <p:cNvSpPr>
            <a:spLocks noChangeArrowheads="1"/>
          </p:cNvSpPr>
          <p:nvPr/>
        </p:nvSpPr>
        <p:spPr bwMode="auto">
          <a:xfrm rot="13231805">
            <a:off x="10293761" y="5045047"/>
            <a:ext cx="276225" cy="471488"/>
          </a:xfrm>
          <a:prstGeom prst="triangle">
            <a:avLst>
              <a:gd name="adj" fmla="val 50000"/>
            </a:avLst>
          </a:prstGeom>
          <a:solidFill>
            <a:srgbClr val="FFFF00"/>
          </a:solidFill>
          <a:ln>
            <a:noFill/>
          </a:ln>
          <a:effectLst>
            <a:outerShdw blurRad="101600" algn="ctr" rotWithShape="0">
              <a:schemeClr val="tx1"/>
            </a:outerShdw>
          </a:effectLst>
          <a:extLst>
            <a:ext uri="{91240B29-F687-4F45-9708-019B960494DF}">
              <a14:hiddenLine xmlns:a14="http://schemas.microsoft.com/office/drawing/2010/main" w="25400">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Calibri"/>
              <a:ea typeface="ＭＳ Ｐゴシック" panose="020B0600070205080204" pitchFamily="34" charset="-128"/>
              <a:cs typeface="+mn-cs"/>
            </a:endParaRPr>
          </a:p>
        </p:txBody>
      </p:sp>
      <p:pic>
        <p:nvPicPr>
          <p:cNvPr id="10" name="Bilde 9" descr="Et bilde som inneholder blå, småmanet&#10;&#10;Automatisk generert beskrivelse">
            <a:extLst>
              <a:ext uri="{FF2B5EF4-FFF2-40B4-BE49-F238E27FC236}">
                <a16:creationId xmlns:a16="http://schemas.microsoft.com/office/drawing/2014/main" id="{F4598CFB-3374-4389-AAB1-706C4E60B09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35466" y="360898"/>
            <a:ext cx="2736998" cy="3240604"/>
          </a:xfrm>
          <a:prstGeom prst="rect">
            <a:avLst/>
          </a:prstGeom>
        </p:spPr>
      </p:pic>
      <p:sp>
        <p:nvSpPr>
          <p:cNvPr id="12" name="Rectangle 7">
            <a:extLst>
              <a:ext uri="{FF2B5EF4-FFF2-40B4-BE49-F238E27FC236}">
                <a16:creationId xmlns:a16="http://schemas.microsoft.com/office/drawing/2014/main" id="{D65B6AF1-C554-49F7-8305-A6F229EE9D63}"/>
              </a:ext>
            </a:extLst>
          </p:cNvPr>
          <p:cNvSpPr txBox="1">
            <a:spLocks noChangeArrowheads="1"/>
          </p:cNvSpPr>
          <p:nvPr/>
        </p:nvSpPr>
        <p:spPr bwMode="auto">
          <a:xfrm>
            <a:off x="2711450" y="476250"/>
            <a:ext cx="3671888" cy="936625"/>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222268"/>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accent2"/>
                </a:solidFill>
                <a:latin typeface="Calibri" pitchFamily="34" charset="0"/>
              </a:defRPr>
            </a:lvl6pPr>
            <a:lvl7pPr marL="914400" algn="ctr" rtl="0" fontAlgn="base">
              <a:spcBef>
                <a:spcPct val="0"/>
              </a:spcBef>
              <a:spcAft>
                <a:spcPct val="0"/>
              </a:spcAft>
              <a:defRPr sz="4400">
                <a:solidFill>
                  <a:schemeClr val="accent2"/>
                </a:solidFill>
                <a:latin typeface="Calibri" pitchFamily="34" charset="0"/>
              </a:defRPr>
            </a:lvl7pPr>
            <a:lvl8pPr marL="1371600" algn="ctr" rtl="0" fontAlgn="base">
              <a:spcBef>
                <a:spcPct val="0"/>
              </a:spcBef>
              <a:spcAft>
                <a:spcPct val="0"/>
              </a:spcAft>
              <a:defRPr sz="4400">
                <a:solidFill>
                  <a:schemeClr val="accent2"/>
                </a:solidFill>
                <a:latin typeface="Calibri" pitchFamily="34" charset="0"/>
              </a:defRPr>
            </a:lvl8pPr>
            <a:lvl9pPr marL="1828800" algn="ctr" rtl="0" fontAlgn="base">
              <a:spcBef>
                <a:spcPct val="0"/>
              </a:spcBef>
              <a:spcAft>
                <a:spcPct val="0"/>
              </a:spcAft>
              <a:defRPr sz="4400">
                <a:solidFill>
                  <a:schemeClr val="accent2"/>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n-NO" altLang="nb-NO" sz="4400" b="0" i="0" u="none" strike="noStrike" kern="0" cap="none" spc="0" normalizeH="0" baseline="0" noProof="0">
                <a:ln>
                  <a:noFill/>
                </a:ln>
                <a:solidFill>
                  <a:srgbClr val="222268"/>
                </a:solidFill>
                <a:effectLst/>
                <a:uLnTx/>
                <a:uFillTx/>
                <a:latin typeface="Trebuchet MS" panose="020B0603020202020204" pitchFamily="34" charset="0"/>
                <a:ea typeface="ＭＳ Ｐゴシック" panose="020B0600070205080204" pitchFamily="34" charset="-128"/>
                <a:cs typeface="+mj-cs"/>
              </a:rPr>
              <a:t>Entusiastisk</a:t>
            </a:r>
            <a:endParaRPr kumimoji="0" lang="nn-NO" altLang="nb-NO" sz="4400" b="0" i="0" u="none" strike="noStrike" kern="0" cap="none" spc="0" normalizeH="0" baseline="0" noProof="0" dirty="0">
              <a:ln>
                <a:noFill/>
              </a:ln>
              <a:solidFill>
                <a:srgbClr val="222268"/>
              </a:solidFill>
              <a:effectLst/>
              <a:uLnTx/>
              <a:uFillTx/>
              <a:latin typeface="Trebuchet MS" panose="020B0603020202020204" pitchFamily="34" charset="0"/>
              <a:ea typeface="ＭＳ Ｐゴシック" panose="020B0600070205080204" pitchFamily="34" charset="-128"/>
              <a:cs typeface="+mj-cs"/>
            </a:endParaRPr>
          </a:p>
        </p:txBody>
      </p:sp>
      <p:sp>
        <p:nvSpPr>
          <p:cNvPr id="14" name="Plassholder for innhold 15">
            <a:extLst>
              <a:ext uri="{FF2B5EF4-FFF2-40B4-BE49-F238E27FC236}">
                <a16:creationId xmlns:a16="http://schemas.microsoft.com/office/drawing/2014/main" id="{4A51D1F5-3D0C-4F0A-811B-02D6DFC50209}"/>
              </a:ext>
            </a:extLst>
          </p:cNvPr>
          <p:cNvSpPr txBox="1">
            <a:spLocks noChangeArrowheads="1"/>
          </p:cNvSpPr>
          <p:nvPr/>
        </p:nvSpPr>
        <p:spPr bwMode="auto">
          <a:xfrm>
            <a:off x="1735895" y="3033177"/>
            <a:ext cx="5370487" cy="1152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ctr" defTabSz="914400" rtl="0" eaLnBrk="0" fontAlgn="base" latinLnBrk="0" hangingPunct="0">
              <a:lnSpc>
                <a:spcPct val="100000"/>
              </a:lnSpc>
              <a:spcBef>
                <a:spcPts val="1200"/>
              </a:spcBef>
              <a:spcAft>
                <a:spcPct val="0"/>
              </a:spcAft>
              <a:buClrTx/>
              <a:buSzTx/>
              <a:buFontTx/>
              <a:buNone/>
              <a:tabLst/>
              <a:defRPr/>
            </a:pPr>
            <a:r>
              <a:rPr kumimoji="0" lang="nb-NO" altLang="nb-NO" sz="3200" b="0" i="1" u="none" strike="noStrike" kern="1200" cap="none" spc="0" normalizeH="0" baseline="0" noProof="0" dirty="0">
                <a:ln>
                  <a:noFill/>
                </a:ln>
                <a:solidFill>
                  <a:srgbClr val="000000"/>
                </a:solidFill>
                <a:effectLst/>
                <a:uLnTx/>
                <a:uFillTx/>
                <a:latin typeface="Calibri"/>
                <a:ea typeface="ＭＳ Ｐゴシック" panose="020B0600070205080204" pitchFamily="34" charset="-128"/>
              </a:rPr>
              <a:t>«For Guds rike består ikke i ord, men i kraft.»</a:t>
            </a:r>
          </a:p>
          <a:p>
            <a:pPr marL="0" marR="0" lvl="0" indent="0" algn="r" defTabSz="914400" rtl="0" eaLnBrk="0" fontAlgn="base" latinLnBrk="0" hangingPunct="0">
              <a:lnSpc>
                <a:spcPct val="100000"/>
              </a:lnSpc>
              <a:spcBef>
                <a:spcPts val="1200"/>
              </a:spcBef>
              <a:spcAft>
                <a:spcPct val="0"/>
              </a:spcAft>
              <a:buClrTx/>
              <a:buSzTx/>
              <a:buFontTx/>
              <a:buNone/>
              <a:tabLst/>
              <a:defRPr/>
            </a:pPr>
            <a:r>
              <a:rPr kumimoji="0" lang="nb-NO" altLang="nb-NO" sz="2000" b="0" i="0" u="none" strike="noStrike" kern="0" cap="none" spc="0" normalizeH="0" baseline="0" noProof="0" dirty="0">
                <a:ln>
                  <a:noFill/>
                </a:ln>
                <a:solidFill>
                  <a:srgbClr val="000000"/>
                </a:solidFill>
                <a:effectLst/>
                <a:uLnTx/>
                <a:uFillTx/>
                <a:latin typeface="Calibri"/>
                <a:ea typeface="ＭＳ Ｐゴシック" panose="020B0600070205080204" pitchFamily="34" charset="-128"/>
              </a:rPr>
              <a:t>1. Kor. 4,20</a:t>
            </a:r>
          </a:p>
        </p:txBody>
      </p:sp>
    </p:spTree>
    <p:extLst>
      <p:ext uri="{BB962C8B-B14F-4D97-AF65-F5344CB8AC3E}">
        <p14:creationId xmlns:p14="http://schemas.microsoft.com/office/powerpoint/2010/main" val="3160325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0">
            <a:extLst>
              <a:ext uri="{FF2B5EF4-FFF2-40B4-BE49-F238E27FC236}">
                <a16:creationId xmlns:a16="http://schemas.microsoft.com/office/drawing/2014/main" id="{DFE83D42-AE3B-4D2D-86BB-DB61379C088C}"/>
              </a:ext>
            </a:extLst>
          </p:cNvPr>
          <p:cNvSpPr>
            <a:spLocks noChangeArrowheads="1"/>
          </p:cNvSpPr>
          <p:nvPr/>
        </p:nvSpPr>
        <p:spPr bwMode="auto">
          <a:xfrm>
            <a:off x="2279650" y="3068638"/>
            <a:ext cx="3095625" cy="9366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n-NO" altLang="nb-NO"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50180" name="Plassholder for innhold 3">
            <a:extLst>
              <a:ext uri="{FF2B5EF4-FFF2-40B4-BE49-F238E27FC236}">
                <a16:creationId xmlns:a16="http://schemas.microsoft.com/office/drawing/2014/main" id="{7DF6D211-F87A-4811-A712-F6C4338C02F9}"/>
              </a:ext>
            </a:extLst>
          </p:cNvPr>
          <p:cNvSpPr>
            <a:spLocks noGrp="1" noChangeArrowheads="1"/>
          </p:cNvSpPr>
          <p:nvPr>
            <p:ph type="body" idx="1"/>
          </p:nvPr>
        </p:nvSpPr>
        <p:spPr/>
        <p:txBody>
          <a:bodyPr/>
          <a:lstStyle/>
          <a:p>
            <a:endParaRPr lang="nn-NO" altLang="nb-NO">
              <a:ea typeface="ＭＳ Ｐゴシック" panose="020B0600070205080204" pitchFamily="34" charset="-128"/>
            </a:endParaRPr>
          </a:p>
          <a:p>
            <a:endParaRPr lang="nn-NO" altLang="nb-NO" i="1">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pPr>
              <a:buFontTx/>
              <a:buNone/>
            </a:pPr>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p:txBody>
      </p:sp>
      <p:sp>
        <p:nvSpPr>
          <p:cNvPr id="50181" name="Text Box 7">
            <a:extLst>
              <a:ext uri="{FF2B5EF4-FFF2-40B4-BE49-F238E27FC236}">
                <a16:creationId xmlns:a16="http://schemas.microsoft.com/office/drawing/2014/main" id="{0C21CC2F-AE9C-4B3F-AF9D-6180627A6DDF}"/>
              </a:ext>
            </a:extLst>
          </p:cNvPr>
          <p:cNvSpPr txBox="1">
            <a:spLocks noChangeArrowheads="1"/>
          </p:cNvSpPr>
          <p:nvPr/>
        </p:nvSpPr>
        <p:spPr bwMode="auto">
          <a:xfrm>
            <a:off x="3648075" y="1260475"/>
            <a:ext cx="1730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altLang="nb-NO" sz="3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trosspråk</a:t>
            </a:r>
          </a:p>
        </p:txBody>
      </p:sp>
      <p:pic>
        <p:nvPicPr>
          <p:cNvPr id="50182" name="Bilde 2">
            <a:extLst>
              <a:ext uri="{FF2B5EF4-FFF2-40B4-BE49-F238E27FC236}">
                <a16:creationId xmlns:a16="http://schemas.microsoft.com/office/drawing/2014/main" id="{ED2B285A-BA83-4A18-8EBC-7E37B0D1EA9E}"/>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939213" y="3789363"/>
            <a:ext cx="3060700" cy="297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Likebent trekant 12">
            <a:extLst>
              <a:ext uri="{FF2B5EF4-FFF2-40B4-BE49-F238E27FC236}">
                <a16:creationId xmlns:a16="http://schemas.microsoft.com/office/drawing/2014/main" id="{CCF7F245-45A6-4C82-9383-EAA244AE81F9}"/>
              </a:ext>
            </a:extLst>
          </p:cNvPr>
          <p:cNvSpPr>
            <a:spLocks noChangeArrowheads="1"/>
          </p:cNvSpPr>
          <p:nvPr/>
        </p:nvSpPr>
        <p:spPr bwMode="auto">
          <a:xfrm rot="13231805">
            <a:off x="10293761" y="5045047"/>
            <a:ext cx="276225" cy="471488"/>
          </a:xfrm>
          <a:prstGeom prst="triangle">
            <a:avLst>
              <a:gd name="adj" fmla="val 50000"/>
            </a:avLst>
          </a:prstGeom>
          <a:solidFill>
            <a:srgbClr val="FFFF00"/>
          </a:solidFill>
          <a:ln>
            <a:noFill/>
          </a:ln>
          <a:effectLst>
            <a:outerShdw blurRad="101600" algn="ctr" rotWithShape="0">
              <a:schemeClr val="tx1"/>
            </a:outerShdw>
          </a:effectLst>
          <a:extLst>
            <a:ext uri="{91240B29-F687-4F45-9708-019B960494DF}">
              <a14:hiddenLine xmlns:a14="http://schemas.microsoft.com/office/drawing/2010/main" w="25400">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Calibri"/>
              <a:ea typeface="ＭＳ Ｐゴシック" panose="020B0600070205080204" pitchFamily="34" charset="-128"/>
              <a:cs typeface="+mn-cs"/>
            </a:endParaRPr>
          </a:p>
        </p:txBody>
      </p:sp>
      <p:pic>
        <p:nvPicPr>
          <p:cNvPr id="10" name="Bilde 9" descr="Et bilde som inneholder blå, småmanet&#10;&#10;Automatisk generert beskrivelse">
            <a:extLst>
              <a:ext uri="{FF2B5EF4-FFF2-40B4-BE49-F238E27FC236}">
                <a16:creationId xmlns:a16="http://schemas.microsoft.com/office/drawing/2014/main" id="{F4598CFB-3374-4389-AAB1-706C4E60B09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35466" y="360898"/>
            <a:ext cx="2736998" cy="3240604"/>
          </a:xfrm>
          <a:prstGeom prst="rect">
            <a:avLst/>
          </a:prstGeom>
        </p:spPr>
      </p:pic>
      <p:sp>
        <p:nvSpPr>
          <p:cNvPr id="12" name="Rectangle 7">
            <a:extLst>
              <a:ext uri="{FF2B5EF4-FFF2-40B4-BE49-F238E27FC236}">
                <a16:creationId xmlns:a16="http://schemas.microsoft.com/office/drawing/2014/main" id="{D65B6AF1-C554-49F7-8305-A6F229EE9D63}"/>
              </a:ext>
            </a:extLst>
          </p:cNvPr>
          <p:cNvSpPr txBox="1">
            <a:spLocks noChangeArrowheads="1"/>
          </p:cNvSpPr>
          <p:nvPr/>
        </p:nvSpPr>
        <p:spPr bwMode="auto">
          <a:xfrm>
            <a:off x="2711450" y="476250"/>
            <a:ext cx="3671888" cy="936625"/>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222268"/>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accent2"/>
                </a:solidFill>
                <a:latin typeface="Calibri" pitchFamily="34" charset="0"/>
              </a:defRPr>
            </a:lvl6pPr>
            <a:lvl7pPr marL="914400" algn="ctr" rtl="0" fontAlgn="base">
              <a:spcBef>
                <a:spcPct val="0"/>
              </a:spcBef>
              <a:spcAft>
                <a:spcPct val="0"/>
              </a:spcAft>
              <a:defRPr sz="4400">
                <a:solidFill>
                  <a:schemeClr val="accent2"/>
                </a:solidFill>
                <a:latin typeface="Calibri" pitchFamily="34" charset="0"/>
              </a:defRPr>
            </a:lvl7pPr>
            <a:lvl8pPr marL="1371600" algn="ctr" rtl="0" fontAlgn="base">
              <a:spcBef>
                <a:spcPct val="0"/>
              </a:spcBef>
              <a:spcAft>
                <a:spcPct val="0"/>
              </a:spcAft>
              <a:defRPr sz="4400">
                <a:solidFill>
                  <a:schemeClr val="accent2"/>
                </a:solidFill>
                <a:latin typeface="Calibri" pitchFamily="34" charset="0"/>
              </a:defRPr>
            </a:lvl8pPr>
            <a:lvl9pPr marL="1828800" algn="ctr" rtl="0" fontAlgn="base">
              <a:spcBef>
                <a:spcPct val="0"/>
              </a:spcBef>
              <a:spcAft>
                <a:spcPct val="0"/>
              </a:spcAft>
              <a:defRPr sz="4400">
                <a:solidFill>
                  <a:schemeClr val="accent2"/>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n-NO" altLang="nb-NO" sz="4400" b="0" i="0" u="none" strike="noStrike" kern="0" cap="none" spc="0" normalizeH="0" baseline="0" noProof="0">
                <a:ln>
                  <a:noFill/>
                </a:ln>
                <a:solidFill>
                  <a:srgbClr val="222268"/>
                </a:solidFill>
                <a:effectLst/>
                <a:uLnTx/>
                <a:uFillTx/>
                <a:latin typeface="Trebuchet MS" panose="020B0603020202020204" pitchFamily="34" charset="0"/>
                <a:ea typeface="ＭＳ Ｐゴシック" panose="020B0600070205080204" pitchFamily="34" charset="-128"/>
                <a:cs typeface="+mj-cs"/>
              </a:rPr>
              <a:t>Entusiastisk</a:t>
            </a:r>
            <a:endParaRPr kumimoji="0" lang="nn-NO" altLang="nb-NO" sz="4400" b="0" i="0" u="none" strike="noStrike" kern="0" cap="none" spc="0" normalizeH="0" baseline="0" noProof="0" dirty="0">
              <a:ln>
                <a:noFill/>
              </a:ln>
              <a:solidFill>
                <a:srgbClr val="222268"/>
              </a:solidFill>
              <a:effectLst/>
              <a:uLnTx/>
              <a:uFillTx/>
              <a:latin typeface="Trebuchet MS" panose="020B0603020202020204" pitchFamily="34" charset="0"/>
              <a:ea typeface="ＭＳ Ｐゴシック" panose="020B0600070205080204" pitchFamily="34" charset="-128"/>
              <a:cs typeface="+mj-cs"/>
            </a:endParaRPr>
          </a:p>
        </p:txBody>
      </p:sp>
      <p:sp>
        <p:nvSpPr>
          <p:cNvPr id="11" name="Plassholder for innhold 15">
            <a:extLst>
              <a:ext uri="{FF2B5EF4-FFF2-40B4-BE49-F238E27FC236}">
                <a16:creationId xmlns:a16="http://schemas.microsoft.com/office/drawing/2014/main" id="{662BDCDA-806C-4BE1-A119-C7F91A49F232}"/>
              </a:ext>
            </a:extLst>
          </p:cNvPr>
          <p:cNvSpPr txBox="1">
            <a:spLocks noChangeArrowheads="1"/>
          </p:cNvSpPr>
          <p:nvPr/>
        </p:nvSpPr>
        <p:spPr bwMode="auto">
          <a:xfrm>
            <a:off x="1385149" y="1916832"/>
            <a:ext cx="7375148" cy="4652427"/>
          </a:xfrm>
          <a:prstGeom prst="rect">
            <a:avLst/>
          </a:prstGeom>
          <a:noFill/>
          <a:ln>
            <a:noFill/>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ts val="1200"/>
              </a:spcBef>
              <a:spcAft>
                <a:spcPct val="0"/>
              </a:spcAft>
              <a:buClrTx/>
              <a:buSzTx/>
              <a:buFontTx/>
              <a:buNone/>
              <a:tabLst/>
              <a:defRPr/>
            </a:pPr>
            <a:r>
              <a:rPr kumimoji="0" lang="nb-NO" altLang="nb-NO" sz="3200" b="0" i="0" u="none" strike="noStrike" kern="1200" cap="none" spc="0" normalizeH="0" baseline="0" noProof="0" dirty="0">
                <a:ln>
                  <a:noFill/>
                </a:ln>
                <a:solidFill>
                  <a:srgbClr val="222268"/>
                </a:solidFill>
                <a:effectLst>
                  <a:outerShdw blurRad="38100" dist="38100" dir="2700000" algn="tl">
                    <a:srgbClr val="C0C0C0"/>
                  </a:outerShdw>
                </a:effectLst>
                <a:uLnTx/>
                <a:uFillTx/>
                <a:latin typeface="Calibri" panose="020F0502020204030204" pitchFamily="34" charset="0"/>
                <a:ea typeface="ＭＳ Ｐゴシック" panose="020B0600070205080204" pitchFamily="34" charset="-128"/>
                <a:cs typeface="+mn-cs"/>
              </a:rPr>
              <a:t>Styrkene</a:t>
            </a:r>
          </a:p>
          <a:p>
            <a:pPr marL="354013" marR="0" lvl="0" indent="-354013" algn="l" defTabSz="914400" rtl="0" eaLnBrk="0" fontAlgn="base" latinLnBrk="0" hangingPunct="0">
              <a:lnSpc>
                <a:spcPct val="100000"/>
              </a:lnSpc>
              <a:spcBef>
                <a:spcPts val="600"/>
              </a:spcBef>
              <a:spcAft>
                <a:spcPct val="0"/>
              </a:spcAft>
              <a:buClrTx/>
              <a:buSzTx/>
              <a:buFontTx/>
              <a:buBlip>
                <a:blip r:embed="rId5"/>
              </a:buBlip>
              <a:tabLst/>
              <a:defRPr/>
            </a:pPr>
            <a:r>
              <a:rPr kumimoji="0" lang="nb-NO" altLang="nb-NO"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rPr>
              <a:t>Åpenheten for det overnaturlige</a:t>
            </a:r>
          </a:p>
          <a:p>
            <a:pPr marL="354013" marR="0" lvl="0" indent="-354013" algn="l" defTabSz="914400" rtl="0" eaLnBrk="0" fontAlgn="base" latinLnBrk="0" hangingPunct="0">
              <a:lnSpc>
                <a:spcPct val="100000"/>
              </a:lnSpc>
              <a:spcBef>
                <a:spcPts val="600"/>
              </a:spcBef>
              <a:spcAft>
                <a:spcPct val="0"/>
              </a:spcAft>
              <a:buClrTx/>
              <a:buSzTx/>
              <a:buFontTx/>
              <a:buBlip>
                <a:blip r:embed="rId5"/>
              </a:buBlip>
              <a:tabLst/>
              <a:defRPr/>
            </a:pPr>
            <a:r>
              <a:rPr kumimoji="0" lang="nb-NO" altLang="nb-NO"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rPr>
              <a:t>Tillit til Bibelens ord om at Guds rike er nær</a:t>
            </a:r>
          </a:p>
          <a:p>
            <a:pPr marL="354013" marR="0" lvl="0" indent="-354013" algn="l" defTabSz="914400" rtl="0" eaLnBrk="0" fontAlgn="base" latinLnBrk="0" hangingPunct="0">
              <a:lnSpc>
                <a:spcPct val="100000"/>
              </a:lnSpc>
              <a:spcBef>
                <a:spcPts val="600"/>
              </a:spcBef>
              <a:spcAft>
                <a:spcPct val="0"/>
              </a:spcAft>
              <a:buClrTx/>
              <a:buSzTx/>
              <a:buFontTx/>
              <a:buBlip>
                <a:blip r:embed="rId5"/>
              </a:buBlip>
              <a:tabLst/>
              <a:defRPr/>
            </a:pPr>
            <a:r>
              <a:rPr kumimoji="0" lang="nb-NO" altLang="nb-NO"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rPr>
              <a:t>Troen på en levende og mektig Gud som handler i dag</a:t>
            </a:r>
          </a:p>
          <a:p>
            <a:pPr marL="354013" marR="0" lvl="0" indent="-354013" algn="l" defTabSz="914400" rtl="0" eaLnBrk="0" fontAlgn="base" latinLnBrk="0" hangingPunct="0">
              <a:lnSpc>
                <a:spcPct val="100000"/>
              </a:lnSpc>
              <a:spcBef>
                <a:spcPts val="1800"/>
              </a:spcBef>
              <a:spcAft>
                <a:spcPct val="0"/>
              </a:spcAft>
              <a:buClrTx/>
              <a:buSzTx/>
              <a:buFontTx/>
              <a:buNone/>
              <a:tabLst/>
              <a:defRPr/>
            </a:pPr>
            <a:r>
              <a:rPr kumimoji="0" lang="nb-NO" altLang="nb-NO" sz="3200" b="0" i="0" u="none" strike="noStrike" kern="1200" cap="none" spc="0" normalizeH="0" baseline="0" noProof="0" dirty="0">
                <a:ln>
                  <a:noFill/>
                </a:ln>
                <a:solidFill>
                  <a:srgbClr val="222268"/>
                </a:solidFill>
                <a:effectLst>
                  <a:outerShdw blurRad="38100" dist="38100" dir="2700000" algn="tl">
                    <a:srgbClr val="C0C0C0"/>
                  </a:outerShdw>
                </a:effectLst>
                <a:uLnTx/>
                <a:uFillTx/>
                <a:latin typeface="Calibri" panose="020F0502020204030204" pitchFamily="34" charset="0"/>
                <a:ea typeface="ＭＳ Ｐゴシック" panose="020B0600070205080204" pitchFamily="34" charset="-128"/>
                <a:cs typeface="+mn-cs"/>
              </a:rPr>
              <a:t>Farene</a:t>
            </a:r>
          </a:p>
          <a:p>
            <a:pPr marL="354013" marR="0" lvl="0" indent="-354013" algn="l" defTabSz="914400" rtl="0" eaLnBrk="0" fontAlgn="base" latinLnBrk="0" hangingPunct="0">
              <a:lnSpc>
                <a:spcPct val="100000"/>
              </a:lnSpc>
              <a:spcBef>
                <a:spcPts val="600"/>
              </a:spcBef>
              <a:spcAft>
                <a:spcPct val="0"/>
              </a:spcAft>
              <a:buClrTx/>
              <a:buSzTx/>
              <a:buFontTx/>
              <a:buBlip>
                <a:blip r:embed="rId5"/>
              </a:buBlip>
              <a:tabLst/>
              <a:defRPr/>
            </a:pPr>
            <a:r>
              <a:rPr kumimoji="0" lang="nb-NO" altLang="nb-NO"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rPr>
              <a:t>Kan forveksle det overnaturlige med det ufornuftige</a:t>
            </a:r>
          </a:p>
          <a:p>
            <a:pPr marL="354013" marR="0" lvl="0" indent="-354013" algn="l" defTabSz="914400" rtl="0" eaLnBrk="0" fontAlgn="base" latinLnBrk="0" hangingPunct="0">
              <a:lnSpc>
                <a:spcPct val="100000"/>
              </a:lnSpc>
              <a:spcBef>
                <a:spcPts val="600"/>
              </a:spcBef>
              <a:spcAft>
                <a:spcPct val="0"/>
              </a:spcAft>
              <a:buClrTx/>
              <a:buSzTx/>
              <a:buFontTx/>
              <a:buBlip>
                <a:blip r:embed="rId5"/>
              </a:buBlip>
              <a:tabLst/>
              <a:defRPr/>
            </a:pPr>
            <a:r>
              <a:rPr kumimoji="0" lang="nb-NO" altLang="nb-NO"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rPr>
              <a:t>For lite kritisk refleksjon og dermed en naiv åpenhet for ubibelsk praksis eller forkynnelse</a:t>
            </a:r>
          </a:p>
          <a:p>
            <a:pPr marL="354013" marR="0" lvl="0" indent="-354013" algn="l" defTabSz="914400" rtl="0" eaLnBrk="0" fontAlgn="base" latinLnBrk="0" hangingPunct="0">
              <a:lnSpc>
                <a:spcPct val="100000"/>
              </a:lnSpc>
              <a:spcBef>
                <a:spcPts val="600"/>
              </a:spcBef>
              <a:spcAft>
                <a:spcPct val="0"/>
              </a:spcAft>
              <a:buClrTx/>
              <a:buSzTx/>
              <a:buFontTx/>
              <a:buBlip>
                <a:blip r:embed="rId5"/>
              </a:buBlip>
              <a:tabLst/>
              <a:defRPr/>
            </a:pPr>
            <a:r>
              <a:rPr kumimoji="0" lang="nb-NO" altLang="nb-NO"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rPr>
              <a:t>Nedvurderer det grønne områdets betydning for det åndelige livet (f. eks. fornuft = uåndelighet)</a:t>
            </a:r>
          </a:p>
          <a:p>
            <a:pPr marL="0" marR="0" lvl="0" indent="0" algn="l" defTabSz="914400" rtl="0" eaLnBrk="0" fontAlgn="base" latinLnBrk="0" hangingPunct="0">
              <a:lnSpc>
                <a:spcPct val="100000"/>
              </a:lnSpc>
              <a:spcBef>
                <a:spcPct val="20000"/>
              </a:spcBef>
              <a:spcAft>
                <a:spcPct val="0"/>
              </a:spcAft>
              <a:buClrTx/>
              <a:buSzTx/>
              <a:buFontTx/>
              <a:buBlip>
                <a:blip r:embed="rId5"/>
              </a:buBlip>
              <a:tabLst/>
              <a:defRPr/>
            </a:pPr>
            <a:endParaRPr kumimoji="0" lang="nb-NO" altLang="nb-NO" sz="2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057371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Effect transition="in" filter="fade">
                                      <p:cBhvr>
                                        <p:cTn id="11" dur="500"/>
                                        <p:tgtEl>
                                          <p:spTgt spid="11">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1">
                                            <p:txEl>
                                              <p:pRg st="2" end="2"/>
                                            </p:txEl>
                                          </p:spTgt>
                                        </p:tgtEl>
                                        <p:attrNameLst>
                                          <p:attrName>style.visibility</p:attrName>
                                        </p:attrNameLst>
                                      </p:cBhvr>
                                      <p:to>
                                        <p:strVal val="visible"/>
                                      </p:to>
                                    </p:set>
                                    <p:animEffect transition="in" filter="fade">
                                      <p:cBhvr>
                                        <p:cTn id="16" dur="500"/>
                                        <p:tgtEl>
                                          <p:spTgt spid="11">
                                            <p:txEl>
                                              <p:pRg st="2" end="2"/>
                                            </p:txEl>
                                          </p:spTgt>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1">
                                            <p:txEl>
                                              <p:pRg st="3" end="3"/>
                                            </p:txEl>
                                          </p:spTgt>
                                        </p:tgtEl>
                                        <p:attrNameLst>
                                          <p:attrName>style.visibility</p:attrName>
                                        </p:attrNameLst>
                                      </p:cBhvr>
                                      <p:to>
                                        <p:strVal val="visible"/>
                                      </p:to>
                                    </p:set>
                                    <p:animEffect transition="in" filter="fade">
                                      <p:cBhvr>
                                        <p:cTn id="20" dur="500"/>
                                        <p:tgtEl>
                                          <p:spTgt spid="11">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xEl>
                                              <p:pRg st="4" end="4"/>
                                            </p:txEl>
                                          </p:spTgt>
                                        </p:tgtEl>
                                        <p:attrNameLst>
                                          <p:attrName>style.visibility</p:attrName>
                                        </p:attrNameLst>
                                      </p:cBhvr>
                                      <p:to>
                                        <p:strVal val="visible"/>
                                      </p:to>
                                    </p:set>
                                    <p:animEffect transition="in" filter="fade">
                                      <p:cBhvr>
                                        <p:cTn id="25" dur="500"/>
                                        <p:tgtEl>
                                          <p:spTgt spid="11">
                                            <p:txEl>
                                              <p:pRg st="4" end="4"/>
                                            </p:txEl>
                                          </p:spTgt>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1">
                                            <p:txEl>
                                              <p:pRg st="5" end="5"/>
                                            </p:txEl>
                                          </p:spTgt>
                                        </p:tgtEl>
                                        <p:attrNameLst>
                                          <p:attrName>style.visibility</p:attrName>
                                        </p:attrNameLst>
                                      </p:cBhvr>
                                      <p:to>
                                        <p:strVal val="visible"/>
                                      </p:to>
                                    </p:set>
                                    <p:animEffect transition="in" filter="fade">
                                      <p:cBhvr>
                                        <p:cTn id="29" dur="500"/>
                                        <p:tgtEl>
                                          <p:spTgt spid="11">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1">
                                            <p:txEl>
                                              <p:pRg st="6" end="6"/>
                                            </p:txEl>
                                          </p:spTgt>
                                        </p:tgtEl>
                                        <p:attrNameLst>
                                          <p:attrName>style.visibility</p:attrName>
                                        </p:attrNameLst>
                                      </p:cBhvr>
                                      <p:to>
                                        <p:strVal val="visible"/>
                                      </p:to>
                                    </p:set>
                                    <p:animEffect transition="in" filter="fade">
                                      <p:cBhvr>
                                        <p:cTn id="34" dur="500"/>
                                        <p:tgtEl>
                                          <p:spTgt spid="11">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1">
                                            <p:txEl>
                                              <p:pRg st="7" end="7"/>
                                            </p:txEl>
                                          </p:spTgt>
                                        </p:tgtEl>
                                        <p:attrNameLst>
                                          <p:attrName>style.visibility</p:attrName>
                                        </p:attrNameLst>
                                      </p:cBhvr>
                                      <p:to>
                                        <p:strVal val="visible"/>
                                      </p:to>
                                    </p:set>
                                    <p:animEffect transition="in" filter="fade">
                                      <p:cBhvr>
                                        <p:cTn id="39" dur="500"/>
                                        <p:tgtEl>
                                          <p:spTgt spid="1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0570F35F-B9F8-44DE-9C40-AF9DD26AE44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2253211" cy="6858000"/>
          </a:xfrm>
          <a:prstGeom prst="rect">
            <a:avLst/>
          </a:prstGeom>
        </p:spPr>
      </p:pic>
    </p:spTree>
    <p:extLst>
      <p:ext uri="{BB962C8B-B14F-4D97-AF65-F5344CB8AC3E}">
        <p14:creationId xmlns:p14="http://schemas.microsoft.com/office/powerpoint/2010/main" val="17903710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9" name="Rectangle 7">
            <a:extLst>
              <a:ext uri="{FF2B5EF4-FFF2-40B4-BE49-F238E27FC236}">
                <a16:creationId xmlns:a16="http://schemas.microsoft.com/office/drawing/2014/main" id="{19328F83-3EB3-44F4-899E-509462DF8974}"/>
              </a:ext>
            </a:extLst>
          </p:cNvPr>
          <p:cNvSpPr>
            <a:spLocks noGrp="1" noChangeArrowheads="1"/>
          </p:cNvSpPr>
          <p:nvPr>
            <p:ph type="title"/>
          </p:nvPr>
        </p:nvSpPr>
        <p:spPr>
          <a:xfrm>
            <a:off x="2711450" y="476250"/>
            <a:ext cx="3671888" cy="936625"/>
          </a:xfrm>
        </p:spPr>
        <p:txBody>
          <a:bodyPr/>
          <a:lstStyle/>
          <a:p>
            <a:pPr>
              <a:defRPr/>
            </a:pPr>
            <a:r>
              <a:rPr lang="nn-NO" altLang="nb-NO" dirty="0">
                <a:latin typeface="Trebuchet MS" panose="020B0603020202020204" pitchFamily="34" charset="0"/>
                <a:ea typeface="ＭＳ Ｐゴシック" panose="020B0600070205080204" pitchFamily="34" charset="-128"/>
                <a:cs typeface="+mj-cs"/>
              </a:rPr>
              <a:t>Mystisk</a:t>
            </a:r>
          </a:p>
        </p:txBody>
      </p:sp>
      <p:sp>
        <p:nvSpPr>
          <p:cNvPr id="50181" name="Text Box 7">
            <a:extLst>
              <a:ext uri="{FF2B5EF4-FFF2-40B4-BE49-F238E27FC236}">
                <a16:creationId xmlns:a16="http://schemas.microsoft.com/office/drawing/2014/main" id="{0C21CC2F-AE9C-4B3F-AF9D-6180627A6DDF}"/>
              </a:ext>
            </a:extLst>
          </p:cNvPr>
          <p:cNvSpPr txBox="1">
            <a:spLocks noChangeArrowheads="1"/>
          </p:cNvSpPr>
          <p:nvPr/>
        </p:nvSpPr>
        <p:spPr bwMode="auto">
          <a:xfrm>
            <a:off x="3648075" y="1260475"/>
            <a:ext cx="1730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altLang="nb-NO" sz="3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trosspråk</a:t>
            </a:r>
          </a:p>
        </p:txBody>
      </p:sp>
      <p:pic>
        <p:nvPicPr>
          <p:cNvPr id="6" name="Bilde 5" descr="Et bilde som inneholder tekst&#10;&#10;Automatisk generert beskrivelse">
            <a:extLst>
              <a:ext uri="{FF2B5EF4-FFF2-40B4-BE49-F238E27FC236}">
                <a16:creationId xmlns:a16="http://schemas.microsoft.com/office/drawing/2014/main" id="{9583E51B-1FEE-44BA-832B-D355CB43FAA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91416" y="1052736"/>
            <a:ext cx="6092929" cy="5194313"/>
          </a:xfrm>
          <a:prstGeom prst="rect">
            <a:avLst/>
          </a:prstGeom>
        </p:spPr>
      </p:pic>
    </p:spTree>
    <p:extLst>
      <p:ext uri="{BB962C8B-B14F-4D97-AF65-F5344CB8AC3E}">
        <p14:creationId xmlns:p14="http://schemas.microsoft.com/office/powerpoint/2010/main" val="14487005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innhold 2">
            <a:extLst>
              <a:ext uri="{FF2B5EF4-FFF2-40B4-BE49-F238E27FC236}">
                <a16:creationId xmlns:a16="http://schemas.microsoft.com/office/drawing/2014/main" id="{D03D38E6-81B2-40D2-AAC2-47454480C5B2}"/>
              </a:ext>
            </a:extLst>
          </p:cNvPr>
          <p:cNvSpPr txBox="1">
            <a:spLocks/>
          </p:cNvSpPr>
          <p:nvPr/>
        </p:nvSpPr>
        <p:spPr>
          <a:xfrm>
            <a:off x="1487488" y="240664"/>
            <a:ext cx="10513168" cy="1129504"/>
          </a:xfrm>
          <a:prstGeom prst="rect">
            <a:avLst/>
          </a:prstGeom>
          <a:ln>
            <a:miter lim="800000"/>
            <a:headEnd/>
            <a:tailEnd/>
          </a:ln>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ctr">
              <a:buFontTx/>
              <a:buNone/>
              <a:defRPr/>
            </a:pPr>
            <a:r>
              <a:rPr lang="nn-NO" altLang="nb-NO" sz="6600" i="1" kern="0" dirty="0">
                <a:ln w="10160">
                  <a:solidFill>
                    <a:schemeClr val="accent5"/>
                  </a:solidFill>
                  <a:prstDash val="solid"/>
                </a:ln>
                <a:solidFill>
                  <a:srgbClr val="FFFFFF"/>
                </a:solidFill>
                <a:effectLst>
                  <a:outerShdw blurRad="63500" dist="25400" dir="5400000" algn="tl" rotWithShape="0">
                    <a:srgbClr val="000000">
                      <a:alpha val="70000"/>
                    </a:srgbClr>
                  </a:outerShdw>
                </a:effectLst>
                <a:latin typeface="Trebuchet MS" panose="020B0603020202020204" pitchFamily="34" charset="0"/>
                <a:ea typeface="ＭＳ Ｐゴシック" panose="020B0600070205080204" pitchFamily="34" charset="-128"/>
                <a:cs typeface="+mn-cs"/>
              </a:rPr>
              <a:t>Program</a:t>
            </a:r>
            <a:r>
              <a:rPr lang="nn-NO" altLang="nb-NO" sz="6600" kern="0" dirty="0">
                <a:ln w="10160">
                  <a:solidFill>
                    <a:schemeClr val="accent5"/>
                  </a:solidFill>
                  <a:prstDash val="solid"/>
                </a:ln>
                <a:solidFill>
                  <a:srgbClr val="FFFFFF"/>
                </a:solidFill>
                <a:effectLst>
                  <a:outerShdw blurRad="63500" dist="25400" dir="5400000" algn="tl" rotWithShape="0">
                    <a:srgbClr val="000000">
                      <a:alpha val="70000"/>
                    </a:srgbClr>
                  </a:outerShdw>
                </a:effectLst>
                <a:latin typeface="Trebuchet MS" panose="020B0603020202020204" pitchFamily="34" charset="0"/>
                <a:ea typeface="ＭＳ Ｐゴシック" panose="020B0600070205080204" pitchFamily="34" charset="-128"/>
                <a:cs typeface="+mn-cs"/>
              </a:rPr>
              <a:t> </a:t>
            </a:r>
          </a:p>
        </p:txBody>
      </p:sp>
      <p:sp>
        <p:nvSpPr>
          <p:cNvPr id="6" name="Plassholder for innhold 2">
            <a:extLst>
              <a:ext uri="{FF2B5EF4-FFF2-40B4-BE49-F238E27FC236}">
                <a16:creationId xmlns:a16="http://schemas.microsoft.com/office/drawing/2014/main" id="{EA729D9F-CB68-4B74-9AAB-04A28993B98C}"/>
              </a:ext>
            </a:extLst>
          </p:cNvPr>
          <p:cNvSpPr txBox="1">
            <a:spLocks/>
          </p:cNvSpPr>
          <p:nvPr/>
        </p:nvSpPr>
        <p:spPr bwMode="auto">
          <a:xfrm>
            <a:off x="2207568" y="1700808"/>
            <a:ext cx="9505082" cy="2952328"/>
          </a:xfrm>
          <a:prstGeom prst="rect">
            <a:avLst/>
          </a:prstGeom>
          <a:noFill/>
          <a:ln>
            <a:noFill/>
          </a:ln>
          <a:extLst>
            <a:ext uri="{FAA26D3D-D897-4be2-8F04-BA451C77F1D7}"/>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110000"/>
              </a:lnSpc>
            </a:pPr>
            <a:r>
              <a:rPr lang="nb-NO" altLang="nb-NO" sz="3200" dirty="0">
                <a:solidFill>
                  <a:schemeClr val="accent6">
                    <a:lumMod val="20000"/>
                    <a:lumOff val="80000"/>
                  </a:schemeClr>
                </a:solidFill>
                <a:latin typeface="Trebuchet MS" panose="020B0603020202020204" pitchFamily="34" charset="0"/>
                <a:cs typeface="Calibri" panose="020F0502020204030204" pitchFamily="34" charset="0"/>
              </a:rPr>
              <a:t>Intro om trosspråkene (45 min)</a:t>
            </a:r>
          </a:p>
          <a:p>
            <a:pPr>
              <a:lnSpc>
                <a:spcPct val="110000"/>
              </a:lnSpc>
            </a:pPr>
            <a:r>
              <a:rPr lang="nb-NO" altLang="nb-NO" sz="3200" dirty="0">
                <a:solidFill>
                  <a:schemeClr val="accent6">
                    <a:lumMod val="20000"/>
                    <a:lumOff val="80000"/>
                  </a:schemeClr>
                </a:solidFill>
                <a:latin typeface="Trebuchet MS" panose="020B0603020202020204" pitchFamily="34" charset="0"/>
                <a:cs typeface="Calibri" panose="020F0502020204030204" pitchFamily="34" charset="0"/>
              </a:rPr>
              <a:t>Pause</a:t>
            </a:r>
          </a:p>
          <a:p>
            <a:pPr>
              <a:lnSpc>
                <a:spcPct val="110000"/>
              </a:lnSpc>
            </a:pPr>
            <a:r>
              <a:rPr lang="nb-NO" altLang="nb-NO" sz="3200" dirty="0">
                <a:solidFill>
                  <a:schemeClr val="accent6">
                    <a:lumMod val="20000"/>
                    <a:lumOff val="80000"/>
                  </a:schemeClr>
                </a:solidFill>
                <a:latin typeface="Trebuchet MS" panose="020B0603020202020204" pitchFamily="34" charset="0"/>
                <a:cs typeface="Calibri" panose="020F0502020204030204" pitchFamily="34" charset="0"/>
              </a:rPr>
              <a:t>Mer om trosspråkene (30 min)</a:t>
            </a:r>
          </a:p>
          <a:p>
            <a:pPr>
              <a:lnSpc>
                <a:spcPct val="110000"/>
              </a:lnSpc>
            </a:pPr>
            <a:r>
              <a:rPr lang="nb-NO" altLang="nb-NO" sz="3200" dirty="0">
                <a:solidFill>
                  <a:schemeClr val="accent6">
                    <a:lumMod val="20000"/>
                    <a:lumOff val="80000"/>
                  </a:schemeClr>
                </a:solidFill>
                <a:latin typeface="Trebuchet MS" panose="020B0603020202020204" pitchFamily="34" charset="0"/>
                <a:cs typeface="Calibri" panose="020F0502020204030204" pitchFamily="34" charset="0"/>
              </a:rPr>
              <a:t>Gruppesamtale</a:t>
            </a:r>
          </a:p>
          <a:p>
            <a:pPr>
              <a:lnSpc>
                <a:spcPct val="110000"/>
              </a:lnSpc>
            </a:pPr>
            <a:r>
              <a:rPr lang="nb-NO" altLang="nb-NO" sz="3200" dirty="0">
                <a:solidFill>
                  <a:schemeClr val="accent6">
                    <a:lumMod val="20000"/>
                    <a:lumOff val="80000"/>
                  </a:schemeClr>
                </a:solidFill>
                <a:latin typeface="Trebuchet MS" panose="020B0603020202020204" pitchFamily="34" charset="0"/>
                <a:cs typeface="Calibri" panose="020F0502020204030204" pitchFamily="34" charset="0"/>
              </a:rPr>
              <a:t>Spørsmål/Avslutning</a:t>
            </a:r>
          </a:p>
          <a:p>
            <a:pPr algn="ctr">
              <a:lnSpc>
                <a:spcPct val="110000"/>
              </a:lnSpc>
            </a:pPr>
            <a:endParaRPr lang="nb-NO" altLang="nb-NO" sz="2800" dirty="0">
              <a:solidFill>
                <a:schemeClr val="accent6">
                  <a:lumMod val="20000"/>
                  <a:lumOff val="80000"/>
                </a:schemeClr>
              </a:solidFill>
              <a:latin typeface="Trebuchet MS" panose="020B0603020202020204" pitchFamily="34" charset="0"/>
              <a:cs typeface="Calibri" panose="020F0502020204030204" pitchFamily="34" charset="0"/>
            </a:endParaRPr>
          </a:p>
        </p:txBody>
      </p:sp>
    </p:spTree>
    <p:extLst>
      <p:ext uri="{BB962C8B-B14F-4D97-AF65-F5344CB8AC3E}">
        <p14:creationId xmlns:p14="http://schemas.microsoft.com/office/powerpoint/2010/main" val="16191192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0">
            <a:extLst>
              <a:ext uri="{FF2B5EF4-FFF2-40B4-BE49-F238E27FC236}">
                <a16:creationId xmlns:a16="http://schemas.microsoft.com/office/drawing/2014/main" id="{DFE83D42-AE3B-4D2D-86BB-DB61379C088C}"/>
              </a:ext>
            </a:extLst>
          </p:cNvPr>
          <p:cNvSpPr>
            <a:spLocks noChangeArrowheads="1"/>
          </p:cNvSpPr>
          <p:nvPr/>
        </p:nvSpPr>
        <p:spPr bwMode="auto">
          <a:xfrm>
            <a:off x="2279650" y="3068638"/>
            <a:ext cx="3095625" cy="9366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n-NO" altLang="nb-NO"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34819" name="Rectangle 7">
            <a:extLst>
              <a:ext uri="{FF2B5EF4-FFF2-40B4-BE49-F238E27FC236}">
                <a16:creationId xmlns:a16="http://schemas.microsoft.com/office/drawing/2014/main" id="{19328F83-3EB3-44F4-899E-509462DF8974}"/>
              </a:ext>
            </a:extLst>
          </p:cNvPr>
          <p:cNvSpPr>
            <a:spLocks noGrp="1" noChangeArrowheads="1"/>
          </p:cNvSpPr>
          <p:nvPr>
            <p:ph type="title"/>
          </p:nvPr>
        </p:nvSpPr>
        <p:spPr>
          <a:xfrm>
            <a:off x="2711450" y="476250"/>
            <a:ext cx="3671888" cy="936625"/>
          </a:xfrm>
        </p:spPr>
        <p:txBody>
          <a:bodyPr/>
          <a:lstStyle/>
          <a:p>
            <a:pPr>
              <a:defRPr/>
            </a:pPr>
            <a:r>
              <a:rPr lang="nn-NO" altLang="nb-NO" dirty="0">
                <a:latin typeface="Trebuchet MS" panose="020B0603020202020204" pitchFamily="34" charset="0"/>
                <a:ea typeface="ＭＳ Ｐゴシック" panose="020B0600070205080204" pitchFamily="34" charset="-128"/>
                <a:cs typeface="+mj-cs"/>
              </a:rPr>
              <a:t>Mystisk</a:t>
            </a:r>
          </a:p>
        </p:txBody>
      </p:sp>
      <p:sp>
        <p:nvSpPr>
          <p:cNvPr id="50181" name="Text Box 7">
            <a:extLst>
              <a:ext uri="{FF2B5EF4-FFF2-40B4-BE49-F238E27FC236}">
                <a16:creationId xmlns:a16="http://schemas.microsoft.com/office/drawing/2014/main" id="{0C21CC2F-AE9C-4B3F-AF9D-6180627A6DDF}"/>
              </a:ext>
            </a:extLst>
          </p:cNvPr>
          <p:cNvSpPr txBox="1">
            <a:spLocks noChangeArrowheads="1"/>
          </p:cNvSpPr>
          <p:nvPr/>
        </p:nvSpPr>
        <p:spPr bwMode="auto">
          <a:xfrm>
            <a:off x="3648075" y="1260475"/>
            <a:ext cx="1730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altLang="nb-NO" sz="3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trosspråk</a:t>
            </a:r>
          </a:p>
        </p:txBody>
      </p:sp>
      <p:pic>
        <p:nvPicPr>
          <p:cNvPr id="50182" name="Bilde 2">
            <a:extLst>
              <a:ext uri="{FF2B5EF4-FFF2-40B4-BE49-F238E27FC236}">
                <a16:creationId xmlns:a16="http://schemas.microsoft.com/office/drawing/2014/main" id="{ED2B285A-BA83-4A18-8EBC-7E37B0D1EA9E}"/>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939213" y="3789363"/>
            <a:ext cx="3060700" cy="297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Likebent trekant 12">
            <a:extLst>
              <a:ext uri="{FF2B5EF4-FFF2-40B4-BE49-F238E27FC236}">
                <a16:creationId xmlns:a16="http://schemas.microsoft.com/office/drawing/2014/main" id="{CCF7F245-45A6-4C82-9383-EAA244AE81F9}"/>
              </a:ext>
            </a:extLst>
          </p:cNvPr>
          <p:cNvSpPr>
            <a:spLocks noChangeArrowheads="1"/>
          </p:cNvSpPr>
          <p:nvPr/>
        </p:nvSpPr>
        <p:spPr bwMode="auto">
          <a:xfrm rot="15711225">
            <a:off x="10279349" y="5048644"/>
            <a:ext cx="276225" cy="471488"/>
          </a:xfrm>
          <a:prstGeom prst="triangle">
            <a:avLst>
              <a:gd name="adj" fmla="val 50000"/>
            </a:avLst>
          </a:prstGeom>
          <a:solidFill>
            <a:srgbClr val="FFFF00"/>
          </a:solidFill>
          <a:ln>
            <a:noFill/>
          </a:ln>
          <a:effectLst>
            <a:outerShdw blurRad="101600" algn="ctr" rotWithShape="0">
              <a:schemeClr val="tx1"/>
            </a:outerShdw>
          </a:effectLst>
          <a:extLst>
            <a:ext uri="{91240B29-F687-4F45-9708-019B960494DF}">
              <a14:hiddenLine xmlns:a14="http://schemas.microsoft.com/office/drawing/2010/main" w="25400">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Calibri"/>
              <a:ea typeface="ＭＳ Ｐゴシック" panose="020B0600070205080204" pitchFamily="34" charset="-128"/>
              <a:cs typeface="+mn-cs"/>
            </a:endParaRPr>
          </a:p>
        </p:txBody>
      </p:sp>
      <p:pic>
        <p:nvPicPr>
          <p:cNvPr id="9" name="Bilde 8" descr="Et bilde som inneholder tekst&#10;&#10;Automatisk generert beskrivelse">
            <a:extLst>
              <a:ext uri="{FF2B5EF4-FFF2-40B4-BE49-F238E27FC236}">
                <a16:creationId xmlns:a16="http://schemas.microsoft.com/office/drawing/2014/main" id="{BCAA912F-FA6A-474E-940F-672B21AB791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52011" y="188640"/>
            <a:ext cx="3528565" cy="3008154"/>
          </a:xfrm>
          <a:prstGeom prst="rect">
            <a:avLst/>
          </a:prstGeom>
        </p:spPr>
      </p:pic>
      <p:sp>
        <p:nvSpPr>
          <p:cNvPr id="10" name="Plassholder for innhold 15">
            <a:extLst>
              <a:ext uri="{FF2B5EF4-FFF2-40B4-BE49-F238E27FC236}">
                <a16:creationId xmlns:a16="http://schemas.microsoft.com/office/drawing/2014/main" id="{16F62179-B520-4D0A-ADFE-2623842BA64A}"/>
              </a:ext>
            </a:extLst>
          </p:cNvPr>
          <p:cNvSpPr txBox="1">
            <a:spLocks noChangeArrowheads="1"/>
          </p:cNvSpPr>
          <p:nvPr/>
        </p:nvSpPr>
        <p:spPr bwMode="auto">
          <a:xfrm>
            <a:off x="1554113" y="2486045"/>
            <a:ext cx="6635849" cy="3535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0" fontAlgn="base" latinLnBrk="0" hangingPunct="0">
              <a:lnSpc>
                <a:spcPct val="100000"/>
              </a:lnSpc>
              <a:spcBef>
                <a:spcPts val="1200"/>
              </a:spcBef>
              <a:spcAft>
                <a:spcPct val="0"/>
              </a:spcAft>
              <a:buClrTx/>
              <a:buSzTx/>
              <a:buFontTx/>
              <a:buBlip>
                <a:blip r:embed="rId5"/>
              </a:buBlip>
              <a:tabLst/>
              <a:defRPr/>
            </a:pPr>
            <a:r>
              <a:rPr kumimoji="0" lang="nb-NO" altLang="nb-NO" sz="2800" b="0" i="0" u="none" strike="noStrike" kern="0" cap="none" spc="0" normalizeH="0" baseline="0" noProof="0" dirty="0">
                <a:ln>
                  <a:noFill/>
                </a:ln>
                <a:solidFill>
                  <a:srgbClr val="000000"/>
                </a:solidFill>
                <a:effectLst/>
                <a:uLnTx/>
                <a:uFillTx/>
                <a:latin typeface="Calibri"/>
                <a:ea typeface="ＭＳ Ｐゴシック" panose="020B0600070205080204" pitchFamily="34" charset="-128"/>
              </a:rPr>
              <a:t>Midt i det blå</a:t>
            </a:r>
          </a:p>
          <a:p>
            <a:pPr marL="342900" marR="0" lvl="0" indent="-342900" algn="l" defTabSz="914400" rtl="0" eaLnBrk="0" fontAlgn="base" latinLnBrk="0" hangingPunct="0">
              <a:lnSpc>
                <a:spcPct val="100000"/>
              </a:lnSpc>
              <a:spcBef>
                <a:spcPts val="1200"/>
              </a:spcBef>
              <a:spcAft>
                <a:spcPct val="0"/>
              </a:spcAft>
              <a:buClrTx/>
              <a:buSzTx/>
              <a:buFontTx/>
              <a:buBlip>
                <a:blip r:embed="rId5"/>
              </a:buBlip>
              <a:tabLst/>
              <a:defRPr/>
            </a:pPr>
            <a:r>
              <a:rPr kumimoji="0" lang="nb-NO" altLang="nb-NO" sz="2800" b="0" i="0" u="none" strike="noStrike" kern="0" cap="none" spc="0" normalizeH="0" baseline="0" noProof="0" dirty="0">
                <a:ln>
                  <a:noFill/>
                </a:ln>
                <a:solidFill>
                  <a:srgbClr val="000000"/>
                </a:solidFill>
                <a:effectLst/>
                <a:uLnTx/>
                <a:uFillTx/>
                <a:latin typeface="Calibri"/>
                <a:ea typeface="ＭＳ Ｐゴシック" panose="020B0600070205080204" pitchFamily="34" charset="-128"/>
              </a:rPr>
              <a:t>Hvile i Guds nærvær</a:t>
            </a:r>
          </a:p>
          <a:p>
            <a:pPr marL="342900" marR="0" lvl="0" indent="-342900" algn="l" defTabSz="914400" rtl="0" eaLnBrk="0" fontAlgn="base" latinLnBrk="0" hangingPunct="0">
              <a:lnSpc>
                <a:spcPct val="100000"/>
              </a:lnSpc>
              <a:spcBef>
                <a:spcPts val="1200"/>
              </a:spcBef>
              <a:spcAft>
                <a:spcPct val="0"/>
              </a:spcAft>
              <a:buClrTx/>
              <a:buSzTx/>
              <a:buFontTx/>
              <a:buBlip>
                <a:blip r:embed="rId5"/>
              </a:buBlip>
              <a:tabLst/>
              <a:defRPr/>
            </a:pPr>
            <a:r>
              <a:rPr kumimoji="0" lang="nb-NO" altLang="nb-NO" sz="2800" b="0" i="0" u="none" strike="noStrike" kern="0" cap="none" spc="0" normalizeH="0" baseline="0" noProof="0" dirty="0">
                <a:ln>
                  <a:noFill/>
                </a:ln>
                <a:solidFill>
                  <a:srgbClr val="000000"/>
                </a:solidFill>
                <a:effectLst/>
                <a:uLnTx/>
                <a:uFillTx/>
                <a:latin typeface="Calibri"/>
                <a:ea typeface="ＭＳ Ｐゴシック" panose="020B0600070205080204" pitchFamily="34" charset="-128"/>
              </a:rPr>
              <a:t>Gud er i mitt hjerte ved Den hellige ånd</a:t>
            </a:r>
          </a:p>
          <a:p>
            <a:pPr marL="342900" marR="0" lvl="0" indent="-342900" algn="l" defTabSz="914400" rtl="0" eaLnBrk="0" fontAlgn="base" latinLnBrk="0" hangingPunct="0">
              <a:lnSpc>
                <a:spcPct val="100000"/>
              </a:lnSpc>
              <a:spcBef>
                <a:spcPts val="1200"/>
              </a:spcBef>
              <a:spcAft>
                <a:spcPct val="0"/>
              </a:spcAft>
              <a:buClrTx/>
              <a:buSzTx/>
              <a:buFontTx/>
              <a:buBlip>
                <a:blip r:embed="rId5"/>
              </a:buBlip>
              <a:tabLst/>
              <a:defRPr/>
            </a:pPr>
            <a:r>
              <a:rPr kumimoji="0" lang="nb-NO" altLang="nb-NO" sz="2800" b="0" i="0" u="none" strike="noStrike" kern="0" cap="none" spc="0" normalizeH="0" baseline="0" noProof="0" dirty="0">
                <a:ln>
                  <a:noFill/>
                </a:ln>
                <a:solidFill>
                  <a:srgbClr val="000000"/>
                </a:solidFill>
                <a:effectLst/>
                <a:uLnTx/>
                <a:uFillTx/>
                <a:latin typeface="Calibri"/>
                <a:ea typeface="ＭＳ Ｐゴシック" panose="020B0600070205080204" pitchFamily="34" charset="-128"/>
              </a:rPr>
              <a:t>Vektlegging av den personlige erfaringen</a:t>
            </a:r>
          </a:p>
          <a:p>
            <a:pPr marL="342900" marR="0" lvl="0" indent="-342900" algn="l" defTabSz="914400" rtl="0" eaLnBrk="0" fontAlgn="base" latinLnBrk="0" hangingPunct="0">
              <a:lnSpc>
                <a:spcPct val="100000"/>
              </a:lnSpc>
              <a:spcBef>
                <a:spcPts val="1200"/>
              </a:spcBef>
              <a:spcAft>
                <a:spcPct val="0"/>
              </a:spcAft>
              <a:buClrTx/>
              <a:buSzTx/>
              <a:buFontTx/>
              <a:buBlip>
                <a:blip r:embed="rId5"/>
              </a:buBlip>
              <a:tabLst/>
              <a:defRPr/>
            </a:pPr>
            <a:r>
              <a:rPr kumimoji="0" lang="nb-NO" altLang="nb-NO" sz="2800" b="0" i="0" u="none" strike="noStrike" kern="0" cap="none" spc="0" normalizeH="0" baseline="0" noProof="0" dirty="0">
                <a:ln>
                  <a:noFill/>
                </a:ln>
                <a:solidFill>
                  <a:srgbClr val="000000"/>
                </a:solidFill>
                <a:effectLst/>
                <a:uLnTx/>
                <a:uFillTx/>
                <a:latin typeface="Calibri"/>
                <a:ea typeface="ＭＳ Ｐゴシック" panose="020B0600070205080204" pitchFamily="34" charset="-128"/>
              </a:rPr>
              <a:t>Innadvendt (Kristus i oss)</a:t>
            </a:r>
          </a:p>
          <a:p>
            <a:pPr marL="342900" marR="0" lvl="0" indent="-342900" algn="l" defTabSz="914400" rtl="0" eaLnBrk="0" fontAlgn="base" latinLnBrk="0" hangingPunct="0">
              <a:lnSpc>
                <a:spcPct val="100000"/>
              </a:lnSpc>
              <a:spcBef>
                <a:spcPts val="1200"/>
              </a:spcBef>
              <a:spcAft>
                <a:spcPct val="0"/>
              </a:spcAft>
              <a:buClrTx/>
              <a:buSzTx/>
              <a:buFontTx/>
              <a:buBlip>
                <a:blip r:embed="rId5"/>
              </a:buBlip>
              <a:tabLst/>
              <a:defRPr/>
            </a:pPr>
            <a:r>
              <a:rPr kumimoji="0" lang="nb-NO" altLang="nb-NO" sz="2800" b="0" i="0" u="none" strike="noStrike" kern="0" cap="none" spc="0" normalizeH="0" baseline="0" noProof="0" dirty="0">
                <a:ln>
                  <a:noFill/>
                </a:ln>
                <a:solidFill>
                  <a:srgbClr val="000000"/>
                </a:solidFill>
                <a:effectLst/>
                <a:uLnTx/>
                <a:uFillTx/>
                <a:latin typeface="Calibri"/>
                <a:ea typeface="ＭＳ Ｐゴシック" panose="020B0600070205080204" pitchFamily="34" charset="-128"/>
              </a:rPr>
              <a:t>Rom. 8,26</a:t>
            </a:r>
          </a:p>
          <a:p>
            <a:pPr marL="342900" marR="0" lvl="0" indent="-342900" algn="l" defTabSz="914400" rtl="0" eaLnBrk="0" fontAlgn="base" latinLnBrk="0" hangingPunct="0">
              <a:lnSpc>
                <a:spcPct val="100000"/>
              </a:lnSpc>
              <a:spcBef>
                <a:spcPct val="20000"/>
              </a:spcBef>
              <a:spcAft>
                <a:spcPct val="0"/>
              </a:spcAft>
              <a:buClrTx/>
              <a:buSzTx/>
              <a:buFontTx/>
              <a:buBlip>
                <a:blip r:embed="rId5"/>
              </a:buBlip>
              <a:tabLst/>
              <a:defRPr/>
            </a:pPr>
            <a:endParaRPr kumimoji="0" lang="nb-NO" altLang="nb-NO" sz="2800" b="0" i="0" u="none" strike="noStrike" kern="0" cap="none" spc="0" normalizeH="0" baseline="0" noProof="0" dirty="0">
              <a:ln>
                <a:noFill/>
              </a:ln>
              <a:solidFill>
                <a:srgbClr val="000000"/>
              </a:solidFill>
              <a:effectLst/>
              <a:uLnTx/>
              <a:uFillTx/>
              <a:latin typeface="Calibri"/>
              <a:ea typeface="ＭＳ Ｐゴシック" panose="020B0600070205080204" pitchFamily="34" charset="-128"/>
            </a:endParaRPr>
          </a:p>
        </p:txBody>
      </p:sp>
    </p:spTree>
    <p:extLst>
      <p:ext uri="{BB962C8B-B14F-4D97-AF65-F5344CB8AC3E}">
        <p14:creationId xmlns:p14="http://schemas.microsoft.com/office/powerpoint/2010/main" val="28850748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0">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10">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10">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10">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499"/>
                                          </p:stCondLst>
                                        </p:cTn>
                                        <p:tgtEl>
                                          <p:spTgt spid="10">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499"/>
                                          </p:stCondLst>
                                        </p:cTn>
                                        <p:tgtEl>
                                          <p:spTgt spid="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0">
            <a:extLst>
              <a:ext uri="{FF2B5EF4-FFF2-40B4-BE49-F238E27FC236}">
                <a16:creationId xmlns:a16="http://schemas.microsoft.com/office/drawing/2014/main" id="{DFE83D42-AE3B-4D2D-86BB-DB61379C088C}"/>
              </a:ext>
            </a:extLst>
          </p:cNvPr>
          <p:cNvSpPr>
            <a:spLocks noChangeArrowheads="1"/>
          </p:cNvSpPr>
          <p:nvPr/>
        </p:nvSpPr>
        <p:spPr bwMode="auto">
          <a:xfrm>
            <a:off x="2279650" y="3068638"/>
            <a:ext cx="3095625" cy="9366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n-NO" altLang="nb-NO"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34819" name="Rectangle 7">
            <a:extLst>
              <a:ext uri="{FF2B5EF4-FFF2-40B4-BE49-F238E27FC236}">
                <a16:creationId xmlns:a16="http://schemas.microsoft.com/office/drawing/2014/main" id="{19328F83-3EB3-44F4-899E-509462DF8974}"/>
              </a:ext>
            </a:extLst>
          </p:cNvPr>
          <p:cNvSpPr>
            <a:spLocks noGrp="1" noChangeArrowheads="1"/>
          </p:cNvSpPr>
          <p:nvPr>
            <p:ph type="title"/>
          </p:nvPr>
        </p:nvSpPr>
        <p:spPr>
          <a:xfrm>
            <a:off x="2711450" y="476250"/>
            <a:ext cx="3671888" cy="936625"/>
          </a:xfrm>
        </p:spPr>
        <p:txBody>
          <a:bodyPr/>
          <a:lstStyle/>
          <a:p>
            <a:pPr>
              <a:defRPr/>
            </a:pPr>
            <a:r>
              <a:rPr lang="nn-NO" altLang="nb-NO" dirty="0">
                <a:latin typeface="Trebuchet MS" panose="020B0603020202020204" pitchFamily="34" charset="0"/>
                <a:ea typeface="ＭＳ Ｐゴシック" panose="020B0600070205080204" pitchFamily="34" charset="-128"/>
                <a:cs typeface="+mj-cs"/>
              </a:rPr>
              <a:t>Mystisk</a:t>
            </a:r>
          </a:p>
        </p:txBody>
      </p:sp>
      <p:sp>
        <p:nvSpPr>
          <p:cNvPr id="50181" name="Text Box 7">
            <a:extLst>
              <a:ext uri="{FF2B5EF4-FFF2-40B4-BE49-F238E27FC236}">
                <a16:creationId xmlns:a16="http://schemas.microsoft.com/office/drawing/2014/main" id="{0C21CC2F-AE9C-4B3F-AF9D-6180627A6DDF}"/>
              </a:ext>
            </a:extLst>
          </p:cNvPr>
          <p:cNvSpPr txBox="1">
            <a:spLocks noChangeArrowheads="1"/>
          </p:cNvSpPr>
          <p:nvPr/>
        </p:nvSpPr>
        <p:spPr bwMode="auto">
          <a:xfrm>
            <a:off x="3648075" y="1260475"/>
            <a:ext cx="1730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altLang="nb-NO" sz="3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trosspråk</a:t>
            </a:r>
          </a:p>
        </p:txBody>
      </p:sp>
      <p:pic>
        <p:nvPicPr>
          <p:cNvPr id="50182" name="Bilde 2">
            <a:extLst>
              <a:ext uri="{FF2B5EF4-FFF2-40B4-BE49-F238E27FC236}">
                <a16:creationId xmlns:a16="http://schemas.microsoft.com/office/drawing/2014/main" id="{ED2B285A-BA83-4A18-8EBC-7E37B0D1EA9E}"/>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939213" y="3789363"/>
            <a:ext cx="3060700" cy="297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Likebent trekant 12">
            <a:extLst>
              <a:ext uri="{FF2B5EF4-FFF2-40B4-BE49-F238E27FC236}">
                <a16:creationId xmlns:a16="http://schemas.microsoft.com/office/drawing/2014/main" id="{CCF7F245-45A6-4C82-9383-EAA244AE81F9}"/>
              </a:ext>
            </a:extLst>
          </p:cNvPr>
          <p:cNvSpPr>
            <a:spLocks noChangeArrowheads="1"/>
          </p:cNvSpPr>
          <p:nvPr/>
        </p:nvSpPr>
        <p:spPr bwMode="auto">
          <a:xfrm rot="15711225">
            <a:off x="10279349" y="5048644"/>
            <a:ext cx="276225" cy="471488"/>
          </a:xfrm>
          <a:prstGeom prst="triangle">
            <a:avLst>
              <a:gd name="adj" fmla="val 50000"/>
            </a:avLst>
          </a:prstGeom>
          <a:solidFill>
            <a:srgbClr val="FFFF00"/>
          </a:solidFill>
          <a:ln>
            <a:noFill/>
          </a:ln>
          <a:effectLst>
            <a:outerShdw blurRad="101600" algn="ctr" rotWithShape="0">
              <a:schemeClr val="tx1"/>
            </a:outerShdw>
          </a:effectLst>
          <a:extLst>
            <a:ext uri="{91240B29-F687-4F45-9708-019B960494DF}">
              <a14:hiddenLine xmlns:a14="http://schemas.microsoft.com/office/drawing/2010/main" w="25400">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Calibri"/>
              <a:ea typeface="ＭＳ Ｐゴシック" panose="020B0600070205080204" pitchFamily="34" charset="-128"/>
              <a:cs typeface="+mn-cs"/>
            </a:endParaRPr>
          </a:p>
        </p:txBody>
      </p:sp>
      <p:pic>
        <p:nvPicPr>
          <p:cNvPr id="9" name="Bilde 8" descr="Et bilde som inneholder tekst&#10;&#10;Automatisk generert beskrivelse">
            <a:extLst>
              <a:ext uri="{FF2B5EF4-FFF2-40B4-BE49-F238E27FC236}">
                <a16:creationId xmlns:a16="http://schemas.microsoft.com/office/drawing/2014/main" id="{BCAA912F-FA6A-474E-940F-672B21AB791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52184" y="188640"/>
            <a:ext cx="3528565" cy="3008154"/>
          </a:xfrm>
          <a:prstGeom prst="rect">
            <a:avLst/>
          </a:prstGeom>
        </p:spPr>
      </p:pic>
      <p:sp>
        <p:nvSpPr>
          <p:cNvPr id="10" name="Plassholder for innhold 15">
            <a:extLst>
              <a:ext uri="{FF2B5EF4-FFF2-40B4-BE49-F238E27FC236}">
                <a16:creationId xmlns:a16="http://schemas.microsoft.com/office/drawing/2014/main" id="{16F62179-B520-4D0A-ADFE-2623842BA64A}"/>
              </a:ext>
            </a:extLst>
          </p:cNvPr>
          <p:cNvSpPr txBox="1">
            <a:spLocks noChangeArrowheads="1"/>
          </p:cNvSpPr>
          <p:nvPr/>
        </p:nvSpPr>
        <p:spPr bwMode="auto">
          <a:xfrm>
            <a:off x="1345002" y="2628900"/>
            <a:ext cx="6264696" cy="3111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nn-NO" altLang="nb-NO" sz="3200" b="0" i="1"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panose="020F0502020204030204" pitchFamily="34" charset="0"/>
              </a:rPr>
              <a:t>«På </a:t>
            </a:r>
            <a:r>
              <a:rPr kumimoji="0" lang="nn-NO" altLang="nb-NO" sz="3200" b="0" i="1"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panose="020F0502020204030204" pitchFamily="34" charset="0"/>
              </a:rPr>
              <a:t>samme</a:t>
            </a:r>
            <a:r>
              <a:rPr kumimoji="0" lang="nn-NO" altLang="nb-NO" sz="3200" b="0" i="1"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panose="020F0502020204030204" pitchFamily="34" charset="0"/>
              </a:rPr>
              <a:t> måte kommer også </a:t>
            </a:r>
            <a:r>
              <a:rPr kumimoji="0" lang="nn-NO" altLang="nb-NO" sz="3200" b="0" i="1"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panose="020F0502020204030204" pitchFamily="34" charset="0"/>
              </a:rPr>
              <a:t>Ånden</a:t>
            </a:r>
            <a:r>
              <a:rPr kumimoji="0" lang="nn-NO" altLang="nb-NO" sz="3200" b="0" i="1"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panose="020F0502020204030204" pitchFamily="34" charset="0"/>
              </a:rPr>
              <a:t> oss til hjelp i vår </a:t>
            </a:r>
            <a:r>
              <a:rPr kumimoji="0" lang="nn-NO" altLang="nb-NO" sz="3200" b="0" i="1"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panose="020F0502020204030204" pitchFamily="34" charset="0"/>
              </a:rPr>
              <a:t>svakhet</a:t>
            </a:r>
            <a:r>
              <a:rPr kumimoji="0" lang="nn-NO" altLang="nb-NO" sz="3200" b="0" i="1"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panose="020F0502020204030204" pitchFamily="34" charset="0"/>
              </a:rPr>
              <a:t>.    For vi vet </a:t>
            </a:r>
            <a:r>
              <a:rPr kumimoji="0" lang="nn-NO" altLang="nb-NO" sz="3200" b="0" i="1"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panose="020F0502020204030204" pitchFamily="34" charset="0"/>
              </a:rPr>
              <a:t>ikke</a:t>
            </a:r>
            <a:r>
              <a:rPr kumimoji="0" lang="nn-NO" altLang="nb-NO" sz="3200" b="0" i="1"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panose="020F0502020204030204" pitchFamily="34" charset="0"/>
              </a:rPr>
              <a:t> </a:t>
            </a:r>
            <a:r>
              <a:rPr kumimoji="0" lang="nn-NO" altLang="nb-NO" sz="3200" b="0" i="1"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panose="020F0502020204030204" pitchFamily="34" charset="0"/>
              </a:rPr>
              <a:t>hva</a:t>
            </a:r>
            <a:r>
              <a:rPr kumimoji="0" lang="nn-NO" altLang="nb-NO" sz="3200" b="0" i="1"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panose="020F0502020204030204" pitchFamily="34" charset="0"/>
              </a:rPr>
              <a:t> vi skal be om for å be rett, men </a:t>
            </a:r>
            <a:r>
              <a:rPr kumimoji="0" lang="nn-NO" altLang="nb-NO" sz="3200" b="0" i="1"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panose="020F0502020204030204" pitchFamily="34" charset="0"/>
              </a:rPr>
              <a:t>Ånden</a:t>
            </a:r>
            <a:r>
              <a:rPr kumimoji="0" lang="nn-NO" altLang="nb-NO" sz="3200" b="0" i="1"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panose="020F0502020204030204" pitchFamily="34" charset="0"/>
              </a:rPr>
              <a:t> </a:t>
            </a:r>
            <a:r>
              <a:rPr kumimoji="0" lang="nn-NO" altLang="nb-NO" sz="3200" b="0" i="1"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panose="020F0502020204030204" pitchFamily="34" charset="0"/>
              </a:rPr>
              <a:t>selv</a:t>
            </a:r>
            <a:r>
              <a:rPr kumimoji="0" lang="nn-NO" altLang="nb-NO" sz="3200" b="0" i="1"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panose="020F0502020204030204" pitchFamily="34" charset="0"/>
              </a:rPr>
              <a:t> går i forbønn for oss med sukk </a:t>
            </a:r>
            <a:r>
              <a:rPr kumimoji="0" lang="nn-NO" altLang="nb-NO" sz="3200" b="0" i="1"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panose="020F0502020204030204" pitchFamily="34" charset="0"/>
              </a:rPr>
              <a:t>uten</a:t>
            </a:r>
            <a:r>
              <a:rPr kumimoji="0" lang="nn-NO" altLang="nb-NO" sz="3200" b="0" i="1"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panose="020F0502020204030204" pitchFamily="34" charset="0"/>
              </a:rPr>
              <a:t> ord.»</a:t>
            </a:r>
          </a:p>
          <a:p>
            <a:pPr marL="0" marR="0" lvl="0" indent="0" algn="r" defTabSz="914400" rtl="0" eaLnBrk="0" fontAlgn="base" latinLnBrk="0" hangingPunct="0">
              <a:lnSpc>
                <a:spcPct val="100000"/>
              </a:lnSpc>
              <a:spcBef>
                <a:spcPts val="1200"/>
              </a:spcBef>
              <a:spcAft>
                <a:spcPct val="0"/>
              </a:spcAft>
              <a:buClrTx/>
              <a:buSzTx/>
              <a:buFontTx/>
              <a:buNone/>
              <a:tabLst/>
              <a:defRPr/>
            </a:pPr>
            <a:r>
              <a:rPr kumimoji="0" lang="nb-NO" altLang="nb-NO" sz="2000" b="0" i="0" u="none" strike="noStrike" kern="0" cap="none" spc="0" normalizeH="0" baseline="0" noProof="0" dirty="0">
                <a:ln>
                  <a:noFill/>
                </a:ln>
                <a:solidFill>
                  <a:srgbClr val="000000"/>
                </a:solidFill>
                <a:effectLst/>
                <a:uLnTx/>
                <a:uFillTx/>
                <a:latin typeface="Calibri"/>
                <a:ea typeface="ＭＳ Ｐゴシック" panose="020B0600070205080204" pitchFamily="34" charset="-128"/>
              </a:rPr>
              <a:t>Rom. 8,26</a:t>
            </a:r>
          </a:p>
          <a:p>
            <a:pPr marL="342900" marR="0" lvl="0" indent="-342900" algn="l" defTabSz="914400" rtl="0" eaLnBrk="0" fontAlgn="base" latinLnBrk="0" hangingPunct="0">
              <a:lnSpc>
                <a:spcPct val="100000"/>
              </a:lnSpc>
              <a:spcBef>
                <a:spcPct val="20000"/>
              </a:spcBef>
              <a:spcAft>
                <a:spcPct val="0"/>
              </a:spcAft>
              <a:buClrTx/>
              <a:buSzTx/>
              <a:buFontTx/>
              <a:buBlip>
                <a:blip r:embed="rId5"/>
              </a:buBlip>
              <a:tabLst/>
              <a:defRPr/>
            </a:pPr>
            <a:endParaRPr kumimoji="0" lang="nb-NO" altLang="nb-NO" sz="2800" b="0" i="0" u="none" strike="noStrike" kern="0" cap="none" spc="0" normalizeH="0" baseline="0" noProof="0" dirty="0">
              <a:ln>
                <a:noFill/>
              </a:ln>
              <a:solidFill>
                <a:srgbClr val="000000"/>
              </a:solidFill>
              <a:effectLst/>
              <a:uLnTx/>
              <a:uFillTx/>
              <a:latin typeface="Calibri"/>
              <a:ea typeface="ＭＳ Ｐゴシック" panose="020B0600070205080204" pitchFamily="34" charset="-128"/>
            </a:endParaRPr>
          </a:p>
        </p:txBody>
      </p:sp>
    </p:spTree>
    <p:extLst>
      <p:ext uri="{BB962C8B-B14F-4D97-AF65-F5344CB8AC3E}">
        <p14:creationId xmlns:p14="http://schemas.microsoft.com/office/powerpoint/2010/main" val="373259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0">
            <a:extLst>
              <a:ext uri="{FF2B5EF4-FFF2-40B4-BE49-F238E27FC236}">
                <a16:creationId xmlns:a16="http://schemas.microsoft.com/office/drawing/2014/main" id="{DFE83D42-AE3B-4D2D-86BB-DB61379C088C}"/>
              </a:ext>
            </a:extLst>
          </p:cNvPr>
          <p:cNvSpPr>
            <a:spLocks noChangeArrowheads="1"/>
          </p:cNvSpPr>
          <p:nvPr/>
        </p:nvSpPr>
        <p:spPr bwMode="auto">
          <a:xfrm>
            <a:off x="2279650" y="3068638"/>
            <a:ext cx="3095625" cy="9366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n-NO" altLang="nb-NO"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34819" name="Rectangle 7">
            <a:extLst>
              <a:ext uri="{FF2B5EF4-FFF2-40B4-BE49-F238E27FC236}">
                <a16:creationId xmlns:a16="http://schemas.microsoft.com/office/drawing/2014/main" id="{19328F83-3EB3-44F4-899E-509462DF8974}"/>
              </a:ext>
            </a:extLst>
          </p:cNvPr>
          <p:cNvSpPr>
            <a:spLocks noGrp="1" noChangeArrowheads="1"/>
          </p:cNvSpPr>
          <p:nvPr>
            <p:ph type="title"/>
          </p:nvPr>
        </p:nvSpPr>
        <p:spPr>
          <a:xfrm>
            <a:off x="2711450" y="476250"/>
            <a:ext cx="3671888" cy="936625"/>
          </a:xfrm>
        </p:spPr>
        <p:txBody>
          <a:bodyPr/>
          <a:lstStyle/>
          <a:p>
            <a:pPr>
              <a:defRPr/>
            </a:pPr>
            <a:r>
              <a:rPr lang="nn-NO" altLang="nb-NO" dirty="0">
                <a:latin typeface="Trebuchet MS" panose="020B0603020202020204" pitchFamily="34" charset="0"/>
                <a:ea typeface="ＭＳ Ｐゴシック" panose="020B0600070205080204" pitchFamily="34" charset="-128"/>
                <a:cs typeface="+mj-cs"/>
              </a:rPr>
              <a:t>Mystisk</a:t>
            </a:r>
          </a:p>
        </p:txBody>
      </p:sp>
      <p:sp>
        <p:nvSpPr>
          <p:cNvPr id="50181" name="Text Box 7">
            <a:extLst>
              <a:ext uri="{FF2B5EF4-FFF2-40B4-BE49-F238E27FC236}">
                <a16:creationId xmlns:a16="http://schemas.microsoft.com/office/drawing/2014/main" id="{0C21CC2F-AE9C-4B3F-AF9D-6180627A6DDF}"/>
              </a:ext>
            </a:extLst>
          </p:cNvPr>
          <p:cNvSpPr txBox="1">
            <a:spLocks noChangeArrowheads="1"/>
          </p:cNvSpPr>
          <p:nvPr/>
        </p:nvSpPr>
        <p:spPr bwMode="auto">
          <a:xfrm>
            <a:off x="3648075" y="1260475"/>
            <a:ext cx="1730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altLang="nb-NO" sz="3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trosspråk</a:t>
            </a:r>
          </a:p>
        </p:txBody>
      </p:sp>
      <p:pic>
        <p:nvPicPr>
          <p:cNvPr id="50182" name="Bilde 2">
            <a:extLst>
              <a:ext uri="{FF2B5EF4-FFF2-40B4-BE49-F238E27FC236}">
                <a16:creationId xmlns:a16="http://schemas.microsoft.com/office/drawing/2014/main" id="{ED2B285A-BA83-4A18-8EBC-7E37B0D1EA9E}"/>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939213" y="3789363"/>
            <a:ext cx="3060700" cy="297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Likebent trekant 12">
            <a:extLst>
              <a:ext uri="{FF2B5EF4-FFF2-40B4-BE49-F238E27FC236}">
                <a16:creationId xmlns:a16="http://schemas.microsoft.com/office/drawing/2014/main" id="{CCF7F245-45A6-4C82-9383-EAA244AE81F9}"/>
              </a:ext>
            </a:extLst>
          </p:cNvPr>
          <p:cNvSpPr>
            <a:spLocks noChangeArrowheads="1"/>
          </p:cNvSpPr>
          <p:nvPr/>
        </p:nvSpPr>
        <p:spPr bwMode="auto">
          <a:xfrm rot="15711225">
            <a:off x="10279349" y="5048644"/>
            <a:ext cx="276225" cy="471488"/>
          </a:xfrm>
          <a:prstGeom prst="triangle">
            <a:avLst>
              <a:gd name="adj" fmla="val 50000"/>
            </a:avLst>
          </a:prstGeom>
          <a:solidFill>
            <a:srgbClr val="FFFF00"/>
          </a:solidFill>
          <a:ln>
            <a:noFill/>
          </a:ln>
          <a:effectLst>
            <a:outerShdw blurRad="101600" algn="ctr" rotWithShape="0">
              <a:schemeClr val="tx1"/>
            </a:outerShdw>
          </a:effectLst>
          <a:extLst>
            <a:ext uri="{91240B29-F687-4F45-9708-019B960494DF}">
              <a14:hiddenLine xmlns:a14="http://schemas.microsoft.com/office/drawing/2010/main" w="25400">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Calibri"/>
              <a:ea typeface="ＭＳ Ｐゴシック" panose="020B0600070205080204" pitchFamily="34" charset="-128"/>
              <a:cs typeface="+mn-cs"/>
            </a:endParaRPr>
          </a:p>
        </p:txBody>
      </p:sp>
      <p:pic>
        <p:nvPicPr>
          <p:cNvPr id="9" name="Bilde 8" descr="Et bilde som inneholder tekst&#10;&#10;Automatisk generert beskrivelse">
            <a:extLst>
              <a:ext uri="{FF2B5EF4-FFF2-40B4-BE49-F238E27FC236}">
                <a16:creationId xmlns:a16="http://schemas.microsoft.com/office/drawing/2014/main" id="{BCAA912F-FA6A-474E-940F-672B21AB791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52011" y="188640"/>
            <a:ext cx="3528565" cy="3008154"/>
          </a:xfrm>
          <a:prstGeom prst="rect">
            <a:avLst/>
          </a:prstGeom>
        </p:spPr>
      </p:pic>
      <p:sp>
        <p:nvSpPr>
          <p:cNvPr id="11" name="Plassholder for innhold 15">
            <a:extLst>
              <a:ext uri="{FF2B5EF4-FFF2-40B4-BE49-F238E27FC236}">
                <a16:creationId xmlns:a16="http://schemas.microsoft.com/office/drawing/2014/main" id="{E5FC5626-2952-44A0-9E90-47FF2A5C8E22}"/>
              </a:ext>
            </a:extLst>
          </p:cNvPr>
          <p:cNvSpPr txBox="1">
            <a:spLocks noChangeArrowheads="1"/>
          </p:cNvSpPr>
          <p:nvPr/>
        </p:nvSpPr>
        <p:spPr bwMode="auto">
          <a:xfrm>
            <a:off x="1489135" y="1844824"/>
            <a:ext cx="7559193" cy="4803864"/>
          </a:xfrm>
          <a:prstGeom prst="rect">
            <a:avLst/>
          </a:prstGeom>
          <a:noFill/>
          <a:ln>
            <a:noFill/>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ts val="1200"/>
              </a:spcBef>
              <a:spcAft>
                <a:spcPct val="0"/>
              </a:spcAft>
              <a:buClrTx/>
              <a:buSzTx/>
              <a:buFontTx/>
              <a:buNone/>
              <a:tabLst/>
              <a:defRPr/>
            </a:pPr>
            <a:r>
              <a:rPr kumimoji="0" lang="nb-NO" altLang="nb-NO" sz="3200" b="0" i="0" u="none" strike="noStrike" kern="1200" cap="none" spc="0" normalizeH="0" baseline="0" noProof="0" dirty="0">
                <a:ln>
                  <a:noFill/>
                </a:ln>
                <a:solidFill>
                  <a:srgbClr val="222268"/>
                </a:solidFill>
                <a:effectLst>
                  <a:outerShdw blurRad="38100" dist="38100" dir="2700000" algn="tl">
                    <a:srgbClr val="C0C0C0"/>
                  </a:outerShdw>
                </a:effectLst>
                <a:uLnTx/>
                <a:uFillTx/>
                <a:latin typeface="Calibri" panose="020F0502020204030204" pitchFamily="34" charset="0"/>
                <a:ea typeface="ＭＳ Ｐゴシック" panose="020B0600070205080204" pitchFamily="34" charset="-128"/>
                <a:cs typeface="+mn-cs"/>
              </a:rPr>
              <a:t>Styrkene</a:t>
            </a:r>
          </a:p>
          <a:p>
            <a:pPr marL="354013" marR="0" lvl="0" indent="-354013" algn="l" defTabSz="914400" rtl="0" eaLnBrk="0" fontAlgn="base" latinLnBrk="0" hangingPunct="0">
              <a:lnSpc>
                <a:spcPct val="100000"/>
              </a:lnSpc>
              <a:spcBef>
                <a:spcPts val="600"/>
              </a:spcBef>
              <a:spcAft>
                <a:spcPct val="0"/>
              </a:spcAft>
              <a:buClrTx/>
              <a:buSzTx/>
              <a:buFontTx/>
              <a:buBlip>
                <a:blip r:embed="rId5"/>
              </a:buBlip>
              <a:tabLst/>
              <a:defRPr/>
            </a:pPr>
            <a:r>
              <a:rPr kumimoji="0" lang="nb-NO" altLang="nb-NO"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rPr>
              <a:t>Mysteriedimensjonen i troen</a:t>
            </a:r>
          </a:p>
          <a:p>
            <a:pPr marL="354013" marR="0" lvl="0" indent="-354013" algn="l" defTabSz="914400" rtl="0" eaLnBrk="0" fontAlgn="base" latinLnBrk="0" hangingPunct="0">
              <a:lnSpc>
                <a:spcPct val="100000"/>
              </a:lnSpc>
              <a:spcBef>
                <a:spcPts val="600"/>
              </a:spcBef>
              <a:spcAft>
                <a:spcPct val="0"/>
              </a:spcAft>
              <a:buClrTx/>
              <a:buSzTx/>
              <a:buFontTx/>
              <a:buBlip>
                <a:blip r:embed="rId5"/>
              </a:buBlip>
              <a:tabLst/>
              <a:defRPr/>
            </a:pPr>
            <a:r>
              <a:rPr kumimoji="0" lang="nb-NO" altLang="nb-NO"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rPr>
              <a:t>Tro er mer enn rasjonell (ikke irrasjonell)</a:t>
            </a:r>
          </a:p>
          <a:p>
            <a:pPr marL="354013" marR="0" lvl="0" indent="-354013" algn="l" defTabSz="914400" rtl="0" eaLnBrk="0" fontAlgn="base" latinLnBrk="0" hangingPunct="0">
              <a:lnSpc>
                <a:spcPct val="100000"/>
              </a:lnSpc>
              <a:spcBef>
                <a:spcPts val="600"/>
              </a:spcBef>
              <a:spcAft>
                <a:spcPct val="0"/>
              </a:spcAft>
              <a:buClrTx/>
              <a:buSzTx/>
              <a:buFontTx/>
              <a:buBlip>
                <a:blip r:embed="rId5"/>
              </a:buBlip>
              <a:tabLst/>
              <a:defRPr/>
            </a:pPr>
            <a:r>
              <a:rPr kumimoji="0" lang="nb-NO" altLang="nb-NO"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rPr>
              <a:t>Oppmerksom på at menneskelig kunnskap er begrenset</a:t>
            </a:r>
          </a:p>
          <a:p>
            <a:pPr marL="354013" marR="0" lvl="0" indent="-354013" algn="l" defTabSz="914400" rtl="0" eaLnBrk="0" fontAlgn="base" latinLnBrk="0" hangingPunct="0">
              <a:lnSpc>
                <a:spcPct val="100000"/>
              </a:lnSpc>
              <a:spcBef>
                <a:spcPts val="1800"/>
              </a:spcBef>
              <a:spcAft>
                <a:spcPct val="0"/>
              </a:spcAft>
              <a:buClrTx/>
              <a:buSzTx/>
              <a:buFontTx/>
              <a:buNone/>
              <a:tabLst/>
              <a:defRPr/>
            </a:pPr>
            <a:r>
              <a:rPr kumimoji="0" lang="nb-NO" altLang="nb-NO" sz="3200" b="0" i="0" u="none" strike="noStrike" kern="1200" cap="none" spc="0" normalizeH="0" baseline="0" noProof="0" dirty="0">
                <a:ln>
                  <a:noFill/>
                </a:ln>
                <a:solidFill>
                  <a:srgbClr val="222268"/>
                </a:solidFill>
                <a:effectLst>
                  <a:outerShdw blurRad="38100" dist="38100" dir="2700000" algn="tl">
                    <a:srgbClr val="C0C0C0"/>
                  </a:outerShdw>
                </a:effectLst>
                <a:uLnTx/>
                <a:uFillTx/>
                <a:latin typeface="Calibri" panose="020F0502020204030204" pitchFamily="34" charset="0"/>
                <a:ea typeface="ＭＳ Ｐゴシック" panose="020B0600070205080204" pitchFamily="34" charset="-128"/>
                <a:cs typeface="+mn-cs"/>
              </a:rPr>
              <a:t>Farene</a:t>
            </a:r>
          </a:p>
          <a:p>
            <a:pPr marL="354013" marR="0" lvl="0" indent="-354013" algn="l" defTabSz="914400" rtl="0" eaLnBrk="0" fontAlgn="base" latinLnBrk="0" hangingPunct="0">
              <a:lnSpc>
                <a:spcPct val="100000"/>
              </a:lnSpc>
              <a:spcBef>
                <a:spcPts val="600"/>
              </a:spcBef>
              <a:spcAft>
                <a:spcPct val="0"/>
              </a:spcAft>
              <a:buClrTx/>
              <a:buSzTx/>
              <a:buFontTx/>
              <a:buBlip>
                <a:blip r:embed="rId5"/>
              </a:buBlip>
              <a:tabLst/>
              <a:defRPr/>
            </a:pPr>
            <a:r>
              <a:rPr kumimoji="0" lang="nb-NO" altLang="nb-NO"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rPr>
              <a:t>Åndelig nedvurdering av alt som kan forklares, er logisk eller passer inn i et læresystem</a:t>
            </a:r>
          </a:p>
          <a:p>
            <a:pPr marL="354013" marR="0" lvl="0" indent="-354013" algn="l" defTabSz="914400" rtl="0" eaLnBrk="0" fontAlgn="base" latinLnBrk="0" hangingPunct="0">
              <a:lnSpc>
                <a:spcPct val="100000"/>
              </a:lnSpc>
              <a:spcBef>
                <a:spcPts val="600"/>
              </a:spcBef>
              <a:spcAft>
                <a:spcPct val="0"/>
              </a:spcAft>
              <a:buClrTx/>
              <a:buSzTx/>
              <a:buFontTx/>
              <a:buBlip>
                <a:blip r:embed="rId5"/>
              </a:buBlip>
              <a:tabLst/>
              <a:defRPr/>
            </a:pPr>
            <a:r>
              <a:rPr kumimoji="0" lang="nb-NO" altLang="nb-NO"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rPr>
              <a:t>Kan miste den objektive eller sanne delen av troen</a:t>
            </a:r>
          </a:p>
          <a:p>
            <a:pPr marL="354013" marR="0" lvl="0" indent="-354013" algn="l" defTabSz="914400" rtl="0" eaLnBrk="0" fontAlgn="base" latinLnBrk="0" hangingPunct="0">
              <a:lnSpc>
                <a:spcPct val="100000"/>
              </a:lnSpc>
              <a:spcBef>
                <a:spcPts val="600"/>
              </a:spcBef>
              <a:spcAft>
                <a:spcPct val="0"/>
              </a:spcAft>
              <a:buClrTx/>
              <a:buSzTx/>
              <a:buFontTx/>
              <a:buBlip>
                <a:blip r:embed="rId5"/>
              </a:buBlip>
              <a:tabLst/>
              <a:defRPr/>
            </a:pPr>
            <a:r>
              <a:rPr kumimoji="0" lang="nb-NO" altLang="nb-NO"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rPr>
              <a:t>Fokus på subjektive erfaringer kan føre til forvekslinger av hva som kommer fra Gud og andre gode følelser</a:t>
            </a:r>
          </a:p>
          <a:p>
            <a:pPr marL="0" marR="0" lvl="0" indent="0" algn="l" defTabSz="914400" rtl="0" eaLnBrk="0" fontAlgn="base" latinLnBrk="0" hangingPunct="0">
              <a:lnSpc>
                <a:spcPct val="100000"/>
              </a:lnSpc>
              <a:spcBef>
                <a:spcPts val="600"/>
              </a:spcBef>
              <a:spcAft>
                <a:spcPct val="0"/>
              </a:spcAft>
              <a:buClrTx/>
              <a:buSzTx/>
              <a:buFontTx/>
              <a:buNone/>
              <a:tabLst/>
              <a:defRPr/>
            </a:pPr>
            <a:endParaRPr kumimoji="0" lang="nb-NO" altLang="nb-NO" sz="2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045868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Effect transition="in" filter="fade">
                                      <p:cBhvr>
                                        <p:cTn id="11" dur="500"/>
                                        <p:tgtEl>
                                          <p:spTgt spid="11">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1">
                                            <p:txEl>
                                              <p:pRg st="2" end="2"/>
                                            </p:txEl>
                                          </p:spTgt>
                                        </p:tgtEl>
                                        <p:attrNameLst>
                                          <p:attrName>style.visibility</p:attrName>
                                        </p:attrNameLst>
                                      </p:cBhvr>
                                      <p:to>
                                        <p:strVal val="visible"/>
                                      </p:to>
                                    </p:set>
                                    <p:animEffect transition="in" filter="fade">
                                      <p:cBhvr>
                                        <p:cTn id="16" dur="500"/>
                                        <p:tgtEl>
                                          <p:spTgt spid="11">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xEl>
                                              <p:pRg st="3" end="3"/>
                                            </p:txEl>
                                          </p:spTgt>
                                        </p:tgtEl>
                                        <p:attrNameLst>
                                          <p:attrName>style.visibility</p:attrName>
                                        </p:attrNameLst>
                                      </p:cBhvr>
                                      <p:to>
                                        <p:strVal val="visible"/>
                                      </p:to>
                                    </p:set>
                                    <p:animEffect transition="in" filter="fade">
                                      <p:cBhvr>
                                        <p:cTn id="21" dur="500"/>
                                        <p:tgtEl>
                                          <p:spTgt spid="11">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xEl>
                                              <p:pRg st="4" end="4"/>
                                            </p:txEl>
                                          </p:spTgt>
                                        </p:tgtEl>
                                        <p:attrNameLst>
                                          <p:attrName>style.visibility</p:attrName>
                                        </p:attrNameLst>
                                      </p:cBhvr>
                                      <p:to>
                                        <p:strVal val="visible"/>
                                      </p:to>
                                    </p:set>
                                    <p:animEffect transition="in" filter="fade">
                                      <p:cBhvr>
                                        <p:cTn id="26" dur="500"/>
                                        <p:tgtEl>
                                          <p:spTgt spid="11">
                                            <p:txEl>
                                              <p:pRg st="4" end="4"/>
                                            </p:txEl>
                                          </p:spTgt>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11">
                                            <p:txEl>
                                              <p:pRg st="5" end="5"/>
                                            </p:txEl>
                                          </p:spTgt>
                                        </p:tgtEl>
                                        <p:attrNameLst>
                                          <p:attrName>style.visibility</p:attrName>
                                        </p:attrNameLst>
                                      </p:cBhvr>
                                      <p:to>
                                        <p:strVal val="visible"/>
                                      </p:to>
                                    </p:set>
                                    <p:animEffect transition="in" filter="fade">
                                      <p:cBhvr>
                                        <p:cTn id="30" dur="500"/>
                                        <p:tgtEl>
                                          <p:spTgt spid="11">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
                                            <p:txEl>
                                              <p:pRg st="6" end="6"/>
                                            </p:txEl>
                                          </p:spTgt>
                                        </p:tgtEl>
                                        <p:attrNameLst>
                                          <p:attrName>style.visibility</p:attrName>
                                        </p:attrNameLst>
                                      </p:cBhvr>
                                      <p:to>
                                        <p:strVal val="visible"/>
                                      </p:to>
                                    </p:set>
                                    <p:animEffect transition="in" filter="fade">
                                      <p:cBhvr>
                                        <p:cTn id="35" dur="500"/>
                                        <p:tgtEl>
                                          <p:spTgt spid="11">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1">
                                            <p:txEl>
                                              <p:pRg st="7" end="7"/>
                                            </p:txEl>
                                          </p:spTgt>
                                        </p:tgtEl>
                                        <p:attrNameLst>
                                          <p:attrName>style.visibility</p:attrName>
                                        </p:attrNameLst>
                                      </p:cBhvr>
                                      <p:to>
                                        <p:strVal val="visible"/>
                                      </p:to>
                                    </p:set>
                                    <p:animEffect transition="in" filter="fade">
                                      <p:cBhvr>
                                        <p:cTn id="40" dur="500"/>
                                        <p:tgtEl>
                                          <p:spTgt spid="1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innhold 2">
            <a:extLst>
              <a:ext uri="{FF2B5EF4-FFF2-40B4-BE49-F238E27FC236}">
                <a16:creationId xmlns:a16="http://schemas.microsoft.com/office/drawing/2014/main" id="{8E500C62-3BB9-407A-B013-EA1F8EECED76}"/>
              </a:ext>
            </a:extLst>
          </p:cNvPr>
          <p:cNvSpPr txBox="1">
            <a:spLocks/>
          </p:cNvSpPr>
          <p:nvPr/>
        </p:nvSpPr>
        <p:spPr>
          <a:xfrm>
            <a:off x="1559496" y="1123947"/>
            <a:ext cx="10513168" cy="1129504"/>
          </a:xfrm>
          <a:prstGeom prst="rect">
            <a:avLst/>
          </a:prstGeom>
          <a:ln>
            <a:miter lim="800000"/>
            <a:headEnd/>
            <a:tailEnd/>
          </a:ln>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ctr">
              <a:buNone/>
              <a:defRPr/>
            </a:pPr>
            <a:r>
              <a:rPr lang="nb-NO" altLang="nb-NO" sz="6600" i="1" dirty="0">
                <a:solidFill>
                  <a:srgbClr val="CECEEF"/>
                </a:solidFill>
                <a:latin typeface="Trebuchet MS" panose="020B0603020202020204" pitchFamily="34" charset="0"/>
                <a:ea typeface="ＭＳ Ｐゴシック" panose="020B0600070205080204" pitchFamily="34" charset="-128"/>
                <a:cs typeface="Calibri" panose="020F0502020204030204" pitchFamily="34" charset="0"/>
              </a:rPr>
              <a:t>«Våre ulike trosspråk»</a:t>
            </a:r>
            <a:endParaRPr lang="nb-NO" altLang="nb-NO" sz="6000" i="1" dirty="0">
              <a:solidFill>
                <a:srgbClr val="CECEEF"/>
              </a:solidFill>
              <a:latin typeface="Trebuchet MS" panose="020B0603020202020204" pitchFamily="34" charset="0"/>
              <a:ea typeface="ＭＳ Ｐゴシック" panose="020B0600070205080204" pitchFamily="34" charset="-128"/>
              <a:cs typeface="Calibri" panose="020F0502020204030204" pitchFamily="34" charset="0"/>
            </a:endParaRPr>
          </a:p>
        </p:txBody>
      </p:sp>
      <p:sp>
        <p:nvSpPr>
          <p:cNvPr id="7" name="Plassholder for innhold 2">
            <a:extLst>
              <a:ext uri="{FF2B5EF4-FFF2-40B4-BE49-F238E27FC236}">
                <a16:creationId xmlns:a16="http://schemas.microsoft.com/office/drawing/2014/main" id="{0055546C-6108-46CC-948B-D582059BA875}"/>
              </a:ext>
            </a:extLst>
          </p:cNvPr>
          <p:cNvSpPr txBox="1">
            <a:spLocks/>
          </p:cNvSpPr>
          <p:nvPr/>
        </p:nvSpPr>
        <p:spPr bwMode="auto">
          <a:xfrm>
            <a:off x="2639616" y="3497303"/>
            <a:ext cx="4896867" cy="2439988"/>
          </a:xfrm>
          <a:prstGeom prst="rect">
            <a:avLst/>
          </a:prstGeom>
          <a:noFill/>
          <a:ln>
            <a:noFill/>
          </a:ln>
          <a:extLst>
            <a:ext uri="{FAA26D3D-D897-4be2-8F04-BA451C77F1D7}"/>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10000"/>
              </a:lnSpc>
              <a:spcBef>
                <a:spcPct val="0"/>
              </a:spcBef>
              <a:spcAft>
                <a:spcPct val="0"/>
              </a:spcAft>
              <a:buClrTx/>
              <a:buSzTx/>
              <a:buFontTx/>
              <a:buNone/>
              <a:tabLst/>
              <a:defRPr/>
            </a:pPr>
            <a:r>
              <a:rPr kumimoji="0" lang="nb-NO" altLang="nb-NO" sz="2800" b="0" i="0" u="sng" strike="noStrike" kern="1200" cap="none" spc="0" normalizeH="0" baseline="0" noProof="0" dirty="0">
                <a:ln>
                  <a:noFill/>
                </a:ln>
                <a:solidFill>
                  <a:srgbClr val="FFFFFF"/>
                </a:solidFill>
                <a:effectLst/>
                <a:uLnTx/>
                <a:uFillTx/>
                <a:latin typeface="Trebuchet MS" panose="020B0603020202020204" pitchFamily="34" charset="0"/>
                <a:ea typeface="ＭＳ Ｐゴシック" panose="020B0600070205080204" pitchFamily="34" charset="-128"/>
                <a:cs typeface="Calibri" panose="020F0502020204030204" pitchFamily="34" charset="0"/>
              </a:rPr>
              <a:t>Grønne trosspråk:</a:t>
            </a:r>
            <a:r>
              <a:rPr kumimoji="0" lang="nb-NO" altLang="nb-NO" sz="2800" b="0" i="0" u="none" strike="noStrike" kern="1200" cap="none" spc="0" normalizeH="0" baseline="0" noProof="0" dirty="0">
                <a:ln>
                  <a:noFill/>
                </a:ln>
                <a:solidFill>
                  <a:srgbClr val="FFFFFF"/>
                </a:solidFill>
                <a:effectLst/>
                <a:uLnTx/>
                <a:uFillTx/>
                <a:latin typeface="Trebuchet MS" panose="020B0603020202020204" pitchFamily="34" charset="0"/>
                <a:ea typeface="ＭＳ Ｐゴシック" panose="020B0600070205080204" pitchFamily="34" charset="-128"/>
                <a:cs typeface="Calibri" panose="020F0502020204030204" pitchFamily="34" charset="0"/>
              </a:rPr>
              <a:t> </a:t>
            </a:r>
          </a:p>
          <a:p>
            <a:pPr marL="1252538" marR="0" lvl="0" indent="0" algn="l" defTabSz="914400" rtl="0" eaLnBrk="0" fontAlgn="base" latinLnBrk="0" hangingPunct="0">
              <a:lnSpc>
                <a:spcPct val="110000"/>
              </a:lnSpc>
              <a:spcBef>
                <a:spcPct val="0"/>
              </a:spcBef>
              <a:spcAft>
                <a:spcPct val="0"/>
              </a:spcAft>
              <a:buClrTx/>
              <a:buSzTx/>
              <a:buFontTx/>
              <a:buNone/>
              <a:tabLst/>
              <a:defRPr/>
            </a:pPr>
            <a:r>
              <a:rPr kumimoji="0" lang="nb-NO" altLang="nb-NO" sz="2400" b="0" i="0" u="none" strike="noStrike" kern="1200" cap="none" spc="0" normalizeH="0" baseline="0" noProof="0" dirty="0">
                <a:ln>
                  <a:noFill/>
                </a:ln>
                <a:solidFill>
                  <a:srgbClr val="FFFFFF"/>
                </a:solidFill>
                <a:effectLst/>
                <a:uLnTx/>
                <a:uFillTx/>
                <a:latin typeface="Trebuchet MS" panose="020B0603020202020204" pitchFamily="34" charset="0"/>
                <a:ea typeface="ＭＳ Ｐゴシック" panose="020B0600070205080204" pitchFamily="34" charset="-128"/>
                <a:cs typeface="Calibri" panose="020F0502020204030204" pitchFamily="34" charset="0"/>
              </a:rPr>
              <a:t>- Sensorisk</a:t>
            </a:r>
          </a:p>
          <a:p>
            <a:pPr marL="1252538" marR="0" lvl="0" indent="0" algn="l" defTabSz="914400" rtl="0" eaLnBrk="0" fontAlgn="base" latinLnBrk="0" hangingPunct="0">
              <a:lnSpc>
                <a:spcPct val="110000"/>
              </a:lnSpc>
              <a:spcBef>
                <a:spcPct val="0"/>
              </a:spcBef>
              <a:spcAft>
                <a:spcPct val="0"/>
              </a:spcAft>
              <a:buClrTx/>
              <a:buSzTx/>
              <a:buFontTx/>
              <a:buNone/>
              <a:tabLst/>
              <a:defRPr/>
            </a:pPr>
            <a:r>
              <a:rPr kumimoji="0" lang="nb-NO" altLang="nb-NO" sz="2400" b="0" i="0" u="none" strike="noStrike" kern="1200" cap="none" spc="0" normalizeH="0" baseline="0" noProof="0" dirty="0">
                <a:ln>
                  <a:noFill/>
                </a:ln>
                <a:solidFill>
                  <a:srgbClr val="FFFFFF"/>
                </a:solidFill>
                <a:effectLst/>
                <a:uLnTx/>
                <a:uFillTx/>
                <a:latin typeface="Trebuchet MS" panose="020B0603020202020204" pitchFamily="34" charset="0"/>
                <a:ea typeface="ＭＳ Ｐゴシック" panose="020B0600070205080204" pitchFamily="34" charset="-128"/>
                <a:cs typeface="Calibri" panose="020F0502020204030204" pitchFamily="34" charset="0"/>
              </a:rPr>
              <a:t>- Rasjonelt</a:t>
            </a:r>
            <a:endParaRPr kumimoji="0" lang="nb-NO" altLang="nb-NO" sz="2700" b="0" i="0" u="none" strike="noStrike" kern="1200" cap="none" spc="0" normalizeH="0" baseline="0" noProof="0" dirty="0">
              <a:ln>
                <a:noFill/>
              </a:ln>
              <a:solidFill>
                <a:srgbClr val="CECEEF"/>
              </a:solidFill>
              <a:effectLst/>
              <a:uLnTx/>
              <a:uFillTx/>
              <a:latin typeface="Trebuchet MS" panose="020B0603020202020204" pitchFamily="34" charset="0"/>
              <a:ea typeface="ＭＳ Ｐゴシック" panose="020B0600070205080204" pitchFamily="34" charset="-128"/>
              <a:cs typeface="Calibri" panose="020F0502020204030204" pitchFamily="34" charset="0"/>
            </a:endParaRPr>
          </a:p>
          <a:p>
            <a:pPr marL="0" marR="0" lvl="0" indent="0" algn="ctr" defTabSz="914400" rtl="0" eaLnBrk="0" fontAlgn="base" latinLnBrk="0" hangingPunct="0">
              <a:lnSpc>
                <a:spcPct val="110000"/>
              </a:lnSpc>
              <a:spcBef>
                <a:spcPct val="20000"/>
              </a:spcBef>
              <a:spcAft>
                <a:spcPct val="0"/>
              </a:spcAft>
              <a:buClrTx/>
              <a:buSzTx/>
              <a:buFontTx/>
              <a:buNone/>
              <a:tabLst/>
              <a:defRPr/>
            </a:pPr>
            <a:endParaRPr kumimoji="0" lang="nb-NO" altLang="nb-NO" sz="2700" b="0" i="0" u="none" strike="noStrike" kern="1200" cap="none" spc="0" normalizeH="0" baseline="0" noProof="0" dirty="0">
              <a:ln>
                <a:noFill/>
              </a:ln>
              <a:solidFill>
                <a:srgbClr val="CECEEF"/>
              </a:solidFill>
              <a:effectLst/>
              <a:uLnTx/>
              <a:uFillTx/>
              <a:latin typeface="Trebuchet MS" panose="020B0603020202020204" pitchFamily="34" charset="0"/>
              <a:ea typeface="ＭＳ Ｐゴシック" panose="020B0600070205080204" pitchFamily="34" charset="-128"/>
              <a:cs typeface="Calibri" panose="020F0502020204030204" pitchFamily="34" charset="0"/>
            </a:endParaRPr>
          </a:p>
        </p:txBody>
      </p:sp>
      <p:pic>
        <p:nvPicPr>
          <p:cNvPr id="4" name="Bilde 3" descr="Et bilde som inneholder utendørsobjekt, bikake, grønn&#10;&#10;Automatisk generert beskrivelse">
            <a:extLst>
              <a:ext uri="{FF2B5EF4-FFF2-40B4-BE49-F238E27FC236}">
                <a16:creationId xmlns:a16="http://schemas.microsoft.com/office/drawing/2014/main" id="{D864C8A2-7976-A61B-2C3E-B0EA6ABF83B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56616" y="3212975"/>
            <a:ext cx="2811792" cy="3780731"/>
          </a:xfrm>
          <a:prstGeom prst="rect">
            <a:avLst/>
          </a:prstGeom>
        </p:spPr>
      </p:pic>
      <p:pic>
        <p:nvPicPr>
          <p:cNvPr id="8" name="Bilde 7" descr="Et bilde som inneholder virvelløse dyr, leddyr, tanglopper&#10;&#10;Automatisk generert beskrivelse">
            <a:extLst>
              <a:ext uri="{FF2B5EF4-FFF2-40B4-BE49-F238E27FC236}">
                <a16:creationId xmlns:a16="http://schemas.microsoft.com/office/drawing/2014/main" id="{7BC9DDF6-F3F5-304A-FFFB-69990373914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71117" y="2850438"/>
            <a:ext cx="2787429" cy="3086853"/>
          </a:xfrm>
          <a:prstGeom prst="rect">
            <a:avLst/>
          </a:prstGeom>
        </p:spPr>
      </p:pic>
    </p:spTree>
    <p:extLst>
      <p:ext uri="{BB962C8B-B14F-4D97-AF65-F5344CB8AC3E}">
        <p14:creationId xmlns:p14="http://schemas.microsoft.com/office/powerpoint/2010/main" val="24978877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Bilde 10" descr="Et bilde som inneholder natur, utendørs, sky, skyer&#10;&#10;Automatisk generert beskrivelse">
            <a:extLst>
              <a:ext uri="{FF2B5EF4-FFF2-40B4-BE49-F238E27FC236}">
                <a16:creationId xmlns:a16="http://schemas.microsoft.com/office/drawing/2014/main" id="{9C9743F9-DAE9-46BB-B469-129AC49D98A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Bilde 5">
            <a:extLst>
              <a:ext uri="{FF2B5EF4-FFF2-40B4-BE49-F238E27FC236}">
                <a16:creationId xmlns:a16="http://schemas.microsoft.com/office/drawing/2014/main" id="{F1B8D10D-8DFA-47C6-A29D-681152EDAEB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64010" y="188641"/>
            <a:ext cx="5304032" cy="6630040"/>
          </a:xfrm>
          <a:prstGeom prst="rect">
            <a:avLst/>
          </a:prstGeom>
        </p:spPr>
      </p:pic>
      <p:pic>
        <p:nvPicPr>
          <p:cNvPr id="9" name="Bilde 8" descr="Et bilde som inneholder bord, angi&#10;&#10;Automatisk generert beskrivelse">
            <a:extLst>
              <a:ext uri="{FF2B5EF4-FFF2-40B4-BE49-F238E27FC236}">
                <a16:creationId xmlns:a16="http://schemas.microsoft.com/office/drawing/2014/main" id="{0B742EE7-9DC0-492C-A7B0-57740254D9C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500"/>
          <a:stretch/>
        </p:blipFill>
        <p:spPr>
          <a:xfrm>
            <a:off x="-2472952" y="-243408"/>
            <a:ext cx="6604577" cy="7235999"/>
          </a:xfrm>
          <a:prstGeom prst="rect">
            <a:avLst/>
          </a:prstGeom>
          <a:ln>
            <a:noFill/>
          </a:ln>
          <a:effectLst>
            <a:softEdge rad="112500"/>
          </a:effectLst>
        </p:spPr>
      </p:pic>
      <p:pic>
        <p:nvPicPr>
          <p:cNvPr id="14" name="Bilde 13">
            <a:extLst>
              <a:ext uri="{FF2B5EF4-FFF2-40B4-BE49-F238E27FC236}">
                <a16:creationId xmlns:a16="http://schemas.microsoft.com/office/drawing/2014/main" id="{A6E3EA62-13DB-4E39-AF81-FC1E64E9749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639616" y="2348880"/>
            <a:ext cx="2776230" cy="5496375"/>
          </a:xfrm>
          <a:prstGeom prst="rect">
            <a:avLst/>
          </a:prstGeom>
        </p:spPr>
      </p:pic>
    </p:spTree>
    <p:extLst>
      <p:ext uri="{BB962C8B-B14F-4D97-AF65-F5344CB8AC3E}">
        <p14:creationId xmlns:p14="http://schemas.microsoft.com/office/powerpoint/2010/main" val="21287032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9" name="Rectangle 7">
            <a:extLst>
              <a:ext uri="{FF2B5EF4-FFF2-40B4-BE49-F238E27FC236}">
                <a16:creationId xmlns:a16="http://schemas.microsoft.com/office/drawing/2014/main" id="{8DC39063-0A89-41A6-A09B-2AC55A4B5E0F}"/>
              </a:ext>
            </a:extLst>
          </p:cNvPr>
          <p:cNvSpPr>
            <a:spLocks noGrp="1" noChangeArrowheads="1"/>
          </p:cNvSpPr>
          <p:nvPr>
            <p:ph type="title"/>
          </p:nvPr>
        </p:nvSpPr>
        <p:spPr>
          <a:xfrm>
            <a:off x="2999656" y="476251"/>
            <a:ext cx="3048000" cy="936625"/>
          </a:xfrm>
        </p:spPr>
        <p:txBody>
          <a:bodyPr/>
          <a:lstStyle/>
          <a:p>
            <a:pPr>
              <a:defRPr/>
            </a:pPr>
            <a:r>
              <a:rPr lang="nn-NO" altLang="nb-NO" dirty="0">
                <a:latin typeface="Trebuchet MS" panose="020B0603020202020204" pitchFamily="34" charset="0"/>
                <a:ea typeface="ＭＳ Ｐゴシック" panose="020B0600070205080204" pitchFamily="34" charset="-128"/>
                <a:cs typeface="+mj-cs"/>
              </a:rPr>
              <a:t>Sensorisk</a:t>
            </a:r>
          </a:p>
        </p:txBody>
      </p:sp>
      <p:sp>
        <p:nvSpPr>
          <p:cNvPr id="36866" name="Plassholder for innhold 3">
            <a:extLst>
              <a:ext uri="{FF2B5EF4-FFF2-40B4-BE49-F238E27FC236}">
                <a16:creationId xmlns:a16="http://schemas.microsoft.com/office/drawing/2014/main" id="{02114891-B437-4085-823B-A4CDEE67C183}"/>
              </a:ext>
            </a:extLst>
          </p:cNvPr>
          <p:cNvSpPr>
            <a:spLocks noGrp="1" noChangeArrowheads="1"/>
          </p:cNvSpPr>
          <p:nvPr>
            <p:ph type="body" idx="1"/>
          </p:nvPr>
        </p:nvSpPr>
        <p:spPr/>
        <p:txBody>
          <a:bodyPr/>
          <a:lstStyle/>
          <a:p>
            <a:endParaRPr lang="nn-NO" altLang="nb-NO" dirty="0">
              <a:ea typeface="ＭＳ Ｐゴシック" panose="020B0600070205080204" pitchFamily="34" charset="-128"/>
            </a:endParaRPr>
          </a:p>
          <a:p>
            <a:endParaRPr lang="nn-NO" altLang="nb-NO" i="1"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pPr>
              <a:buFontTx/>
              <a:buNone/>
            </a:pPr>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p:txBody>
      </p:sp>
      <p:sp>
        <p:nvSpPr>
          <p:cNvPr id="9" name="Text Box 7">
            <a:extLst>
              <a:ext uri="{FF2B5EF4-FFF2-40B4-BE49-F238E27FC236}">
                <a16:creationId xmlns:a16="http://schemas.microsoft.com/office/drawing/2014/main" id="{2710BA1E-24F7-4976-BA13-18469074B813}"/>
              </a:ext>
            </a:extLst>
          </p:cNvPr>
          <p:cNvSpPr txBox="1">
            <a:spLocks noChangeArrowheads="1"/>
          </p:cNvSpPr>
          <p:nvPr/>
        </p:nvSpPr>
        <p:spPr bwMode="auto">
          <a:xfrm>
            <a:off x="3647357" y="1260624"/>
            <a:ext cx="1730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altLang="nb-NO" sz="32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rPr>
              <a:t>trosspråk</a:t>
            </a:r>
          </a:p>
        </p:txBody>
      </p:sp>
      <p:pic>
        <p:nvPicPr>
          <p:cNvPr id="12" name="Bilde 11" descr="Et bilde som inneholder virvelløse dyr, leddyr, tanglopper&#10;&#10;Automatisk generert beskrivelse">
            <a:extLst>
              <a:ext uri="{FF2B5EF4-FFF2-40B4-BE49-F238E27FC236}">
                <a16:creationId xmlns:a16="http://schemas.microsoft.com/office/drawing/2014/main" id="{D532D084-4F30-45F6-BA13-8A96D5799562}"/>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10000" contrast="10000"/>
                    </a14:imgEffect>
                  </a14:imgLayer>
                </a14:imgProps>
              </a:ext>
              <a:ext uri="{28A0092B-C50C-407E-A947-70E740481C1C}">
                <a14:useLocalDpi xmlns:a14="http://schemas.microsoft.com/office/drawing/2010/main"/>
              </a:ext>
            </a:extLst>
          </a:blip>
          <a:stretch>
            <a:fillRect/>
          </a:stretch>
        </p:blipFill>
        <p:spPr>
          <a:xfrm>
            <a:off x="6371527" y="260649"/>
            <a:ext cx="5722047" cy="6336704"/>
          </a:xfrm>
          <a:prstGeom prst="rect">
            <a:avLst/>
          </a:prstGeom>
        </p:spPr>
      </p:pic>
    </p:spTree>
    <p:extLst>
      <p:ext uri="{BB962C8B-B14F-4D97-AF65-F5344CB8AC3E}">
        <p14:creationId xmlns:p14="http://schemas.microsoft.com/office/powerpoint/2010/main" val="26934279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Rectangle 20">
            <a:extLst>
              <a:ext uri="{FF2B5EF4-FFF2-40B4-BE49-F238E27FC236}">
                <a16:creationId xmlns:a16="http://schemas.microsoft.com/office/drawing/2014/main" id="{C08C7B05-352E-4F2F-BB67-4E9284D8355F}"/>
              </a:ext>
            </a:extLst>
          </p:cNvPr>
          <p:cNvSpPr>
            <a:spLocks noChangeArrowheads="1"/>
          </p:cNvSpPr>
          <p:nvPr/>
        </p:nvSpPr>
        <p:spPr bwMode="auto">
          <a:xfrm>
            <a:off x="2279651" y="3068639"/>
            <a:ext cx="3095625" cy="9366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n-NO" altLang="nb-NO"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34819" name="Rectangle 7">
            <a:extLst>
              <a:ext uri="{FF2B5EF4-FFF2-40B4-BE49-F238E27FC236}">
                <a16:creationId xmlns:a16="http://schemas.microsoft.com/office/drawing/2014/main" id="{8DC39063-0A89-41A6-A09B-2AC55A4B5E0F}"/>
              </a:ext>
            </a:extLst>
          </p:cNvPr>
          <p:cNvSpPr>
            <a:spLocks noGrp="1" noChangeArrowheads="1"/>
          </p:cNvSpPr>
          <p:nvPr>
            <p:ph type="title"/>
          </p:nvPr>
        </p:nvSpPr>
        <p:spPr>
          <a:xfrm>
            <a:off x="2999656" y="476251"/>
            <a:ext cx="3048000" cy="936625"/>
          </a:xfrm>
        </p:spPr>
        <p:txBody>
          <a:bodyPr/>
          <a:lstStyle/>
          <a:p>
            <a:pPr>
              <a:defRPr/>
            </a:pPr>
            <a:r>
              <a:rPr lang="nn-NO" altLang="nb-NO" dirty="0">
                <a:latin typeface="Trebuchet MS" panose="020B0603020202020204" pitchFamily="34" charset="0"/>
                <a:ea typeface="ＭＳ Ｐゴシック" panose="020B0600070205080204" pitchFamily="34" charset="-128"/>
                <a:cs typeface="+mj-cs"/>
              </a:rPr>
              <a:t>Sensorisk</a:t>
            </a:r>
          </a:p>
        </p:txBody>
      </p:sp>
      <p:sp>
        <p:nvSpPr>
          <p:cNvPr id="36866" name="Plassholder for innhold 3">
            <a:extLst>
              <a:ext uri="{FF2B5EF4-FFF2-40B4-BE49-F238E27FC236}">
                <a16:creationId xmlns:a16="http://schemas.microsoft.com/office/drawing/2014/main" id="{02114891-B437-4085-823B-A4CDEE67C183}"/>
              </a:ext>
            </a:extLst>
          </p:cNvPr>
          <p:cNvSpPr>
            <a:spLocks noGrp="1" noChangeArrowheads="1"/>
          </p:cNvSpPr>
          <p:nvPr>
            <p:ph type="body" idx="1"/>
          </p:nvPr>
        </p:nvSpPr>
        <p:spPr/>
        <p:txBody>
          <a:bodyPr/>
          <a:lstStyle/>
          <a:p>
            <a:endParaRPr lang="nn-NO" altLang="nb-NO">
              <a:ea typeface="ＭＳ Ｐゴシック" panose="020B0600070205080204" pitchFamily="34" charset="-128"/>
            </a:endParaRPr>
          </a:p>
          <a:p>
            <a:endParaRPr lang="nn-NO" altLang="nb-NO" i="1">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pPr>
              <a:buFontTx/>
              <a:buNone/>
            </a:pPr>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p:txBody>
      </p:sp>
      <p:sp>
        <p:nvSpPr>
          <p:cNvPr id="36867" name="Plassholder for innhold 15">
            <a:extLst>
              <a:ext uri="{FF2B5EF4-FFF2-40B4-BE49-F238E27FC236}">
                <a16:creationId xmlns:a16="http://schemas.microsoft.com/office/drawing/2014/main" id="{61526773-49DB-4B7B-87FE-32DBB63ED000}"/>
              </a:ext>
            </a:extLst>
          </p:cNvPr>
          <p:cNvSpPr>
            <a:spLocks noGrp="1" noChangeArrowheads="1"/>
          </p:cNvSpPr>
          <p:nvPr>
            <p:ph sz="half" idx="4294967295"/>
          </p:nvPr>
        </p:nvSpPr>
        <p:spPr>
          <a:xfrm>
            <a:off x="1919536" y="2276476"/>
            <a:ext cx="6778377" cy="4200525"/>
          </a:xfrm>
        </p:spPr>
        <p:txBody>
          <a:bodyPr/>
          <a:lstStyle/>
          <a:p>
            <a:pPr>
              <a:spcBef>
                <a:spcPts val="1200"/>
              </a:spcBef>
              <a:buFontTx/>
              <a:buBlip>
                <a:blip r:embed="rId3"/>
              </a:buBlip>
            </a:pPr>
            <a:r>
              <a:rPr lang="nb-NO" altLang="nb-NO" sz="2800" dirty="0">
                <a:ea typeface="ＭＳ Ｐゴシック" panose="020B0600070205080204" pitchFamily="34" charset="-128"/>
              </a:rPr>
              <a:t>Midt i det grønne området</a:t>
            </a:r>
          </a:p>
          <a:p>
            <a:pPr>
              <a:spcBef>
                <a:spcPts val="1200"/>
              </a:spcBef>
              <a:buFontTx/>
              <a:buBlip>
                <a:blip r:embed="rId3"/>
              </a:buBlip>
            </a:pPr>
            <a:r>
              <a:rPr lang="nb-NO" altLang="nb-NO" sz="2800" dirty="0">
                <a:ea typeface="ＭＳ Ｐゴシック" panose="020B0600070205080204" pitchFamily="34" charset="-128"/>
              </a:rPr>
              <a:t>Å glede seg over Guds gjerninger</a:t>
            </a:r>
          </a:p>
          <a:p>
            <a:pPr>
              <a:spcBef>
                <a:spcPts val="1200"/>
              </a:spcBef>
              <a:buFontTx/>
              <a:buBlip>
                <a:blip r:embed="rId3"/>
              </a:buBlip>
            </a:pPr>
            <a:r>
              <a:rPr lang="nb-NO" altLang="nb-NO" sz="2800" dirty="0">
                <a:ea typeface="ＭＳ Ｐゴシック" panose="020B0600070205080204" pitchFamily="34" charset="-128"/>
              </a:rPr>
              <a:t>Gud erfares og uttrykkes gjennom skaperverket</a:t>
            </a:r>
          </a:p>
          <a:p>
            <a:pPr>
              <a:spcBef>
                <a:spcPts val="1200"/>
              </a:spcBef>
              <a:buFontTx/>
              <a:buBlip>
                <a:blip r:embed="rId3"/>
              </a:buBlip>
            </a:pPr>
            <a:r>
              <a:rPr lang="nb-NO" altLang="nb-NO" sz="2800" dirty="0">
                <a:ea typeface="ＭＳ Ｐゴシック" panose="020B0600070205080204" pitchFamily="34" charset="-128"/>
              </a:rPr>
              <a:t>Bruk av alle sansene er sentralt (</a:t>
            </a:r>
            <a:r>
              <a:rPr lang="nb-NO" altLang="nb-NO" sz="2800" dirty="0" err="1">
                <a:ea typeface="ＭＳ Ｐゴシック" panose="020B0600070205080204" pitchFamily="34" charset="-128"/>
              </a:rPr>
              <a:t>utadvent</a:t>
            </a:r>
            <a:r>
              <a:rPr lang="nb-NO" altLang="nb-NO" sz="2800" dirty="0">
                <a:ea typeface="ＭＳ Ｐゴシック" panose="020B0600070205080204" pitchFamily="34" charset="-128"/>
              </a:rPr>
              <a:t>)</a:t>
            </a:r>
          </a:p>
          <a:p>
            <a:pPr>
              <a:spcBef>
                <a:spcPts val="1200"/>
              </a:spcBef>
              <a:buFontTx/>
              <a:buBlip>
                <a:blip r:embed="rId3"/>
              </a:buBlip>
            </a:pPr>
            <a:r>
              <a:rPr lang="nb-NO" altLang="nb-NO" sz="2800" dirty="0">
                <a:ea typeface="ＭＳ Ｐゴシック" panose="020B0600070205080204" pitchFamily="34" charset="-128"/>
              </a:rPr>
              <a:t>Fokus på skjønnhet</a:t>
            </a:r>
          </a:p>
          <a:p>
            <a:pPr>
              <a:spcBef>
                <a:spcPts val="1200"/>
              </a:spcBef>
              <a:buFontTx/>
              <a:buBlip>
                <a:blip r:embed="rId3"/>
              </a:buBlip>
            </a:pPr>
            <a:r>
              <a:rPr lang="nb-NO" altLang="nb-NO" sz="2800" dirty="0">
                <a:ea typeface="ＭＳ Ｐゴシック" panose="020B0600070205080204" pitchFamily="34" charset="-128"/>
              </a:rPr>
              <a:t>Sal. 19,2 og 1. Joh. 1,1 </a:t>
            </a:r>
          </a:p>
          <a:p>
            <a:pPr>
              <a:buFontTx/>
              <a:buBlip>
                <a:blip r:embed="rId3"/>
              </a:buBlip>
            </a:pPr>
            <a:endParaRPr lang="nb-NO" altLang="nb-NO" sz="2800" dirty="0">
              <a:ea typeface="ＭＳ Ｐゴシック" panose="020B0600070205080204" pitchFamily="34" charset="-128"/>
            </a:endParaRPr>
          </a:p>
        </p:txBody>
      </p:sp>
      <p:sp>
        <p:nvSpPr>
          <p:cNvPr id="9" name="Text Box 7">
            <a:extLst>
              <a:ext uri="{FF2B5EF4-FFF2-40B4-BE49-F238E27FC236}">
                <a16:creationId xmlns:a16="http://schemas.microsoft.com/office/drawing/2014/main" id="{2710BA1E-24F7-4976-BA13-18469074B813}"/>
              </a:ext>
            </a:extLst>
          </p:cNvPr>
          <p:cNvSpPr txBox="1">
            <a:spLocks noChangeArrowheads="1"/>
          </p:cNvSpPr>
          <p:nvPr/>
        </p:nvSpPr>
        <p:spPr bwMode="auto">
          <a:xfrm>
            <a:off x="3647357" y="1260624"/>
            <a:ext cx="1730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altLang="nb-NO" sz="32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rPr>
              <a:t>trosspråk</a:t>
            </a:r>
          </a:p>
        </p:txBody>
      </p:sp>
      <p:pic>
        <p:nvPicPr>
          <p:cNvPr id="30727" name="Bilde 2">
            <a:extLst>
              <a:ext uri="{FF2B5EF4-FFF2-40B4-BE49-F238E27FC236}">
                <a16:creationId xmlns:a16="http://schemas.microsoft.com/office/drawing/2014/main" id="{784296EB-AEDB-4D27-AFAE-9A8C7C803F84}"/>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8939956" y="3789363"/>
            <a:ext cx="3060700" cy="297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Bilde 11" descr="Et bilde som inneholder virvelløse dyr, leddyr, tanglopper&#10;&#10;Automatisk generert beskrivelse">
            <a:extLst>
              <a:ext uri="{FF2B5EF4-FFF2-40B4-BE49-F238E27FC236}">
                <a16:creationId xmlns:a16="http://schemas.microsoft.com/office/drawing/2014/main" id="{D532D084-4F30-45F6-BA13-8A96D5799562}"/>
              </a:ext>
            </a:extLst>
          </p:cNvPr>
          <p:cNvPicPr>
            <a:picLocks noChangeAspect="1"/>
          </p:cNvPicPr>
          <p:nvPr/>
        </p:nvPicPr>
        <p:blipFill>
          <a:blip r:embed="rId5" cstate="email">
            <a:extLst>
              <a:ext uri="{BEBA8EAE-BF5A-486C-A8C5-ECC9F3942E4B}">
                <a14:imgProps xmlns:a14="http://schemas.microsoft.com/office/drawing/2010/main">
                  <a14:imgLayer r:embed="rId6">
                    <a14:imgEffect>
                      <a14:brightnessContrast bright="-10000" contrast="10000"/>
                    </a14:imgEffect>
                  </a14:imgLayer>
                </a14:imgProps>
              </a:ext>
              <a:ext uri="{28A0092B-C50C-407E-A947-70E740481C1C}">
                <a14:useLocalDpi xmlns:a14="http://schemas.microsoft.com/office/drawing/2010/main"/>
              </a:ext>
            </a:extLst>
          </a:blip>
          <a:stretch>
            <a:fillRect/>
          </a:stretch>
        </p:blipFill>
        <p:spPr>
          <a:xfrm>
            <a:off x="7195967" y="38485"/>
            <a:ext cx="3508545" cy="3885430"/>
          </a:xfrm>
          <a:prstGeom prst="rect">
            <a:avLst/>
          </a:prstGeom>
        </p:spPr>
      </p:pic>
      <p:sp>
        <p:nvSpPr>
          <p:cNvPr id="13" name="Likebent trekant 12">
            <a:extLst>
              <a:ext uri="{FF2B5EF4-FFF2-40B4-BE49-F238E27FC236}">
                <a16:creationId xmlns:a16="http://schemas.microsoft.com/office/drawing/2014/main" id="{90010466-1731-4141-AE75-36E110734FBD}"/>
              </a:ext>
            </a:extLst>
          </p:cNvPr>
          <p:cNvSpPr/>
          <p:nvPr/>
        </p:nvSpPr>
        <p:spPr>
          <a:xfrm rot="20292316">
            <a:off x="10297857" y="4965635"/>
            <a:ext cx="275590" cy="471805"/>
          </a:xfrm>
          <a:prstGeom prst="triangle">
            <a:avLst/>
          </a:prstGeom>
          <a:solidFill>
            <a:srgbClr val="FFFF00"/>
          </a:solidFill>
          <a:ln>
            <a:noFill/>
          </a:ln>
          <a:effectLst>
            <a:outerShdw blurRad="101600" dir="4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15853721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6867">
                                            <p:txEl>
                                              <p:pRg st="0" end="0"/>
                                            </p:txEl>
                                          </p:spTgt>
                                        </p:tgtEl>
                                        <p:attrNameLst>
                                          <p:attrName>style.visibility</p:attrName>
                                        </p:attrNameLst>
                                      </p:cBhvr>
                                      <p:to>
                                        <p:strVal val="visible"/>
                                      </p:to>
                                    </p:set>
                                    <p:animEffect transition="in" filter="fade">
                                      <p:cBhvr>
                                        <p:cTn id="10" dur="500"/>
                                        <p:tgtEl>
                                          <p:spTgt spid="3686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6867">
                                            <p:txEl>
                                              <p:pRg st="1" end="1"/>
                                            </p:txEl>
                                          </p:spTgt>
                                        </p:tgtEl>
                                        <p:attrNameLst>
                                          <p:attrName>style.visibility</p:attrName>
                                        </p:attrNameLst>
                                      </p:cBhvr>
                                      <p:to>
                                        <p:strVal val="visible"/>
                                      </p:to>
                                    </p:set>
                                    <p:animEffect transition="in" filter="fade">
                                      <p:cBhvr>
                                        <p:cTn id="15" dur="500"/>
                                        <p:tgtEl>
                                          <p:spTgt spid="3686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6867">
                                            <p:txEl>
                                              <p:pRg st="2" end="2"/>
                                            </p:txEl>
                                          </p:spTgt>
                                        </p:tgtEl>
                                        <p:attrNameLst>
                                          <p:attrName>style.visibility</p:attrName>
                                        </p:attrNameLst>
                                      </p:cBhvr>
                                      <p:to>
                                        <p:strVal val="visible"/>
                                      </p:to>
                                    </p:set>
                                    <p:animEffect transition="in" filter="fade">
                                      <p:cBhvr>
                                        <p:cTn id="20" dur="500"/>
                                        <p:tgtEl>
                                          <p:spTgt spid="3686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6867">
                                            <p:txEl>
                                              <p:pRg st="3" end="3"/>
                                            </p:txEl>
                                          </p:spTgt>
                                        </p:tgtEl>
                                        <p:attrNameLst>
                                          <p:attrName>style.visibility</p:attrName>
                                        </p:attrNameLst>
                                      </p:cBhvr>
                                      <p:to>
                                        <p:strVal val="visible"/>
                                      </p:to>
                                    </p:set>
                                    <p:animEffect transition="in" filter="fade">
                                      <p:cBhvr>
                                        <p:cTn id="25" dur="500"/>
                                        <p:tgtEl>
                                          <p:spTgt spid="36867">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6867">
                                            <p:txEl>
                                              <p:pRg st="4" end="4"/>
                                            </p:txEl>
                                          </p:spTgt>
                                        </p:tgtEl>
                                        <p:attrNameLst>
                                          <p:attrName>style.visibility</p:attrName>
                                        </p:attrNameLst>
                                      </p:cBhvr>
                                      <p:to>
                                        <p:strVal val="visible"/>
                                      </p:to>
                                    </p:set>
                                    <p:animEffect transition="in" filter="fade">
                                      <p:cBhvr>
                                        <p:cTn id="30" dur="500"/>
                                        <p:tgtEl>
                                          <p:spTgt spid="36867">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6867">
                                            <p:txEl>
                                              <p:pRg st="5" end="5"/>
                                            </p:txEl>
                                          </p:spTgt>
                                        </p:tgtEl>
                                        <p:attrNameLst>
                                          <p:attrName>style.visibility</p:attrName>
                                        </p:attrNameLst>
                                      </p:cBhvr>
                                      <p:to>
                                        <p:strVal val="visible"/>
                                      </p:to>
                                    </p:set>
                                    <p:animEffect transition="in" filter="fade">
                                      <p:cBhvr>
                                        <p:cTn id="35" dur="500"/>
                                        <p:tgtEl>
                                          <p:spTgt spid="3686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uiExpand="1" build="p" autoUpdateAnimBg="0"/>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Rectangle 20">
            <a:extLst>
              <a:ext uri="{FF2B5EF4-FFF2-40B4-BE49-F238E27FC236}">
                <a16:creationId xmlns:a16="http://schemas.microsoft.com/office/drawing/2014/main" id="{C08C7B05-352E-4F2F-BB67-4E9284D8355F}"/>
              </a:ext>
            </a:extLst>
          </p:cNvPr>
          <p:cNvSpPr>
            <a:spLocks noChangeArrowheads="1"/>
          </p:cNvSpPr>
          <p:nvPr/>
        </p:nvSpPr>
        <p:spPr bwMode="auto">
          <a:xfrm>
            <a:off x="2279651" y="3068639"/>
            <a:ext cx="3095625" cy="9366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n-NO" altLang="nb-NO"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34819" name="Rectangle 7">
            <a:extLst>
              <a:ext uri="{FF2B5EF4-FFF2-40B4-BE49-F238E27FC236}">
                <a16:creationId xmlns:a16="http://schemas.microsoft.com/office/drawing/2014/main" id="{8DC39063-0A89-41A6-A09B-2AC55A4B5E0F}"/>
              </a:ext>
            </a:extLst>
          </p:cNvPr>
          <p:cNvSpPr>
            <a:spLocks noGrp="1" noChangeArrowheads="1"/>
          </p:cNvSpPr>
          <p:nvPr>
            <p:ph type="title"/>
          </p:nvPr>
        </p:nvSpPr>
        <p:spPr>
          <a:xfrm>
            <a:off x="2999656" y="476251"/>
            <a:ext cx="3048000" cy="936625"/>
          </a:xfrm>
        </p:spPr>
        <p:txBody>
          <a:bodyPr/>
          <a:lstStyle/>
          <a:p>
            <a:pPr>
              <a:defRPr/>
            </a:pPr>
            <a:r>
              <a:rPr lang="nn-NO" altLang="nb-NO" dirty="0">
                <a:latin typeface="Trebuchet MS" panose="020B0603020202020204" pitchFamily="34" charset="0"/>
                <a:ea typeface="ＭＳ Ｐゴシック" panose="020B0600070205080204" pitchFamily="34" charset="-128"/>
                <a:cs typeface="+mj-cs"/>
              </a:rPr>
              <a:t>Sensorisk</a:t>
            </a:r>
          </a:p>
        </p:txBody>
      </p:sp>
      <p:sp>
        <p:nvSpPr>
          <p:cNvPr id="36866" name="Plassholder for innhold 3">
            <a:extLst>
              <a:ext uri="{FF2B5EF4-FFF2-40B4-BE49-F238E27FC236}">
                <a16:creationId xmlns:a16="http://schemas.microsoft.com/office/drawing/2014/main" id="{02114891-B437-4085-823B-A4CDEE67C183}"/>
              </a:ext>
            </a:extLst>
          </p:cNvPr>
          <p:cNvSpPr>
            <a:spLocks noGrp="1" noChangeArrowheads="1"/>
          </p:cNvSpPr>
          <p:nvPr>
            <p:ph type="body" idx="1"/>
          </p:nvPr>
        </p:nvSpPr>
        <p:spPr/>
        <p:txBody>
          <a:bodyPr/>
          <a:lstStyle/>
          <a:p>
            <a:endParaRPr lang="nn-NO" altLang="nb-NO">
              <a:ea typeface="ＭＳ Ｐゴシック" panose="020B0600070205080204" pitchFamily="34" charset="-128"/>
            </a:endParaRPr>
          </a:p>
          <a:p>
            <a:endParaRPr lang="nn-NO" altLang="nb-NO" i="1">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pPr>
              <a:buFontTx/>
              <a:buNone/>
            </a:pPr>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p:txBody>
      </p:sp>
      <p:sp>
        <p:nvSpPr>
          <p:cNvPr id="36867" name="Plassholder for innhold 15">
            <a:extLst>
              <a:ext uri="{FF2B5EF4-FFF2-40B4-BE49-F238E27FC236}">
                <a16:creationId xmlns:a16="http://schemas.microsoft.com/office/drawing/2014/main" id="{61526773-49DB-4B7B-87FE-32DBB63ED000}"/>
              </a:ext>
            </a:extLst>
          </p:cNvPr>
          <p:cNvSpPr>
            <a:spLocks noGrp="1" noChangeArrowheads="1"/>
          </p:cNvSpPr>
          <p:nvPr>
            <p:ph sz="half" idx="4294967295"/>
          </p:nvPr>
        </p:nvSpPr>
        <p:spPr>
          <a:xfrm>
            <a:off x="1287920" y="3362966"/>
            <a:ext cx="6264696" cy="2976562"/>
          </a:xfrm>
        </p:spPr>
        <p:txBody>
          <a:bodyPr/>
          <a:lstStyle/>
          <a:p>
            <a:pPr marL="0" indent="0" algn="ctr">
              <a:buNone/>
            </a:pPr>
            <a:r>
              <a:rPr lang="nb-NO" altLang="nb-NO" i="1" dirty="0">
                <a:ea typeface="ＭＳ Ｐゴシック" panose="020B0600070205080204" pitchFamily="34" charset="-128"/>
              </a:rPr>
              <a:t>«Himmelen kunngjør Guds herlighet, hvelvingen forteller hva hans hender har gjort» </a:t>
            </a:r>
          </a:p>
          <a:p>
            <a:pPr marL="0" indent="0" algn="r">
              <a:buNone/>
            </a:pPr>
            <a:r>
              <a:rPr lang="nb-NO" altLang="nb-NO" sz="2000" dirty="0">
                <a:ea typeface="ＭＳ Ｐゴシック" panose="020B0600070205080204" pitchFamily="34" charset="-128"/>
              </a:rPr>
              <a:t>Sal. 19,2</a:t>
            </a:r>
          </a:p>
        </p:txBody>
      </p:sp>
      <p:sp>
        <p:nvSpPr>
          <p:cNvPr id="9" name="Text Box 7">
            <a:extLst>
              <a:ext uri="{FF2B5EF4-FFF2-40B4-BE49-F238E27FC236}">
                <a16:creationId xmlns:a16="http://schemas.microsoft.com/office/drawing/2014/main" id="{2710BA1E-24F7-4976-BA13-18469074B813}"/>
              </a:ext>
            </a:extLst>
          </p:cNvPr>
          <p:cNvSpPr txBox="1">
            <a:spLocks noChangeArrowheads="1"/>
          </p:cNvSpPr>
          <p:nvPr/>
        </p:nvSpPr>
        <p:spPr bwMode="auto">
          <a:xfrm>
            <a:off x="3647357" y="1260624"/>
            <a:ext cx="1730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altLang="nb-NO" sz="32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rPr>
              <a:t>trosspråk</a:t>
            </a:r>
          </a:p>
        </p:txBody>
      </p:sp>
      <p:pic>
        <p:nvPicPr>
          <p:cNvPr id="30727" name="Bilde 2">
            <a:extLst>
              <a:ext uri="{FF2B5EF4-FFF2-40B4-BE49-F238E27FC236}">
                <a16:creationId xmlns:a16="http://schemas.microsoft.com/office/drawing/2014/main" id="{784296EB-AEDB-4D27-AFAE-9A8C7C803F84}"/>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939956" y="3789363"/>
            <a:ext cx="3060700" cy="297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Bilde 11" descr="Et bilde som inneholder virvelløse dyr, leddyr, tanglopper&#10;&#10;Automatisk generert beskrivelse">
            <a:extLst>
              <a:ext uri="{FF2B5EF4-FFF2-40B4-BE49-F238E27FC236}">
                <a16:creationId xmlns:a16="http://schemas.microsoft.com/office/drawing/2014/main" id="{D532D084-4F30-45F6-BA13-8A96D5799562}"/>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10000" contrast="10000"/>
                    </a14:imgEffect>
                  </a14:imgLayer>
                </a14:imgProps>
              </a:ext>
              <a:ext uri="{28A0092B-C50C-407E-A947-70E740481C1C}">
                <a14:useLocalDpi xmlns:a14="http://schemas.microsoft.com/office/drawing/2010/main"/>
              </a:ext>
            </a:extLst>
          </a:blip>
          <a:stretch>
            <a:fillRect/>
          </a:stretch>
        </p:blipFill>
        <p:spPr>
          <a:xfrm>
            <a:off x="7195967" y="38485"/>
            <a:ext cx="3508545" cy="3885430"/>
          </a:xfrm>
          <a:prstGeom prst="rect">
            <a:avLst/>
          </a:prstGeom>
        </p:spPr>
      </p:pic>
      <p:sp>
        <p:nvSpPr>
          <p:cNvPr id="10" name="Likebent trekant 9">
            <a:extLst>
              <a:ext uri="{FF2B5EF4-FFF2-40B4-BE49-F238E27FC236}">
                <a16:creationId xmlns:a16="http://schemas.microsoft.com/office/drawing/2014/main" id="{6D230F3E-E5F9-447E-A92F-BEF91C3A26A2}"/>
              </a:ext>
            </a:extLst>
          </p:cNvPr>
          <p:cNvSpPr/>
          <p:nvPr/>
        </p:nvSpPr>
        <p:spPr>
          <a:xfrm rot="20292316">
            <a:off x="10297857" y="4965635"/>
            <a:ext cx="275590" cy="471805"/>
          </a:xfrm>
          <a:prstGeom prst="triangle">
            <a:avLst/>
          </a:prstGeom>
          <a:solidFill>
            <a:srgbClr val="FFFF00"/>
          </a:solidFill>
          <a:ln>
            <a:noFill/>
          </a:ln>
          <a:effectLst>
            <a:outerShdw blurRad="101600" dir="4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36557955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Rectangle 20">
            <a:extLst>
              <a:ext uri="{FF2B5EF4-FFF2-40B4-BE49-F238E27FC236}">
                <a16:creationId xmlns:a16="http://schemas.microsoft.com/office/drawing/2014/main" id="{C08C7B05-352E-4F2F-BB67-4E9284D8355F}"/>
              </a:ext>
            </a:extLst>
          </p:cNvPr>
          <p:cNvSpPr>
            <a:spLocks noChangeArrowheads="1"/>
          </p:cNvSpPr>
          <p:nvPr/>
        </p:nvSpPr>
        <p:spPr bwMode="auto">
          <a:xfrm>
            <a:off x="2279651" y="3068639"/>
            <a:ext cx="3095625" cy="9366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n-NO" altLang="nb-NO"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34819" name="Rectangle 7">
            <a:extLst>
              <a:ext uri="{FF2B5EF4-FFF2-40B4-BE49-F238E27FC236}">
                <a16:creationId xmlns:a16="http://schemas.microsoft.com/office/drawing/2014/main" id="{8DC39063-0A89-41A6-A09B-2AC55A4B5E0F}"/>
              </a:ext>
            </a:extLst>
          </p:cNvPr>
          <p:cNvSpPr>
            <a:spLocks noGrp="1" noChangeArrowheads="1"/>
          </p:cNvSpPr>
          <p:nvPr>
            <p:ph type="title"/>
          </p:nvPr>
        </p:nvSpPr>
        <p:spPr>
          <a:xfrm>
            <a:off x="2999656" y="476251"/>
            <a:ext cx="3048000" cy="936625"/>
          </a:xfrm>
        </p:spPr>
        <p:txBody>
          <a:bodyPr/>
          <a:lstStyle/>
          <a:p>
            <a:pPr>
              <a:defRPr/>
            </a:pPr>
            <a:r>
              <a:rPr lang="nn-NO" altLang="nb-NO" dirty="0">
                <a:latin typeface="Trebuchet MS" panose="020B0603020202020204" pitchFamily="34" charset="0"/>
                <a:ea typeface="ＭＳ Ｐゴシック" panose="020B0600070205080204" pitchFamily="34" charset="-128"/>
                <a:cs typeface="+mj-cs"/>
              </a:rPr>
              <a:t>Sensorisk</a:t>
            </a:r>
          </a:p>
        </p:txBody>
      </p:sp>
      <p:sp>
        <p:nvSpPr>
          <p:cNvPr id="36866" name="Plassholder for innhold 3">
            <a:extLst>
              <a:ext uri="{FF2B5EF4-FFF2-40B4-BE49-F238E27FC236}">
                <a16:creationId xmlns:a16="http://schemas.microsoft.com/office/drawing/2014/main" id="{02114891-B437-4085-823B-A4CDEE67C183}"/>
              </a:ext>
            </a:extLst>
          </p:cNvPr>
          <p:cNvSpPr>
            <a:spLocks noGrp="1" noChangeArrowheads="1"/>
          </p:cNvSpPr>
          <p:nvPr>
            <p:ph type="body" idx="1"/>
          </p:nvPr>
        </p:nvSpPr>
        <p:spPr/>
        <p:txBody>
          <a:bodyPr/>
          <a:lstStyle/>
          <a:p>
            <a:endParaRPr lang="nn-NO" altLang="nb-NO" dirty="0">
              <a:ea typeface="ＭＳ Ｐゴシック" panose="020B0600070205080204" pitchFamily="34" charset="-128"/>
            </a:endParaRPr>
          </a:p>
          <a:p>
            <a:endParaRPr lang="nn-NO" altLang="nb-NO" i="1"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pPr>
              <a:buFontTx/>
              <a:buNone/>
            </a:pPr>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p:txBody>
      </p:sp>
      <p:sp>
        <p:nvSpPr>
          <p:cNvPr id="36867" name="Plassholder for innhold 15">
            <a:extLst>
              <a:ext uri="{FF2B5EF4-FFF2-40B4-BE49-F238E27FC236}">
                <a16:creationId xmlns:a16="http://schemas.microsoft.com/office/drawing/2014/main" id="{61526773-49DB-4B7B-87FE-32DBB63ED000}"/>
              </a:ext>
            </a:extLst>
          </p:cNvPr>
          <p:cNvSpPr>
            <a:spLocks noGrp="1" noChangeArrowheads="1"/>
          </p:cNvSpPr>
          <p:nvPr>
            <p:ph sz="half" idx="4294967295"/>
          </p:nvPr>
        </p:nvSpPr>
        <p:spPr>
          <a:xfrm>
            <a:off x="1919536" y="2132856"/>
            <a:ext cx="7020420" cy="4200525"/>
          </a:xfrm>
        </p:spPr>
        <p:txBody>
          <a:bodyPr/>
          <a:lstStyle/>
          <a:p>
            <a:pPr marL="0" indent="0">
              <a:spcBef>
                <a:spcPts val="1200"/>
              </a:spcBef>
              <a:buNone/>
            </a:pPr>
            <a:r>
              <a:rPr lang="nb-NO" altLang="nb-NO" dirty="0">
                <a:solidFill>
                  <a:schemeClr val="accent6">
                    <a:lumMod val="75000"/>
                  </a:schemeClr>
                </a:solidFill>
                <a:effectLst>
                  <a:outerShdw blurRad="38100" dist="38100" dir="2700000" algn="tl">
                    <a:srgbClr val="000000">
                      <a:alpha val="43137"/>
                    </a:srgbClr>
                  </a:outerShdw>
                </a:effectLst>
                <a:ea typeface="ＭＳ Ｐゴシック" panose="020B0600070205080204" pitchFamily="34" charset="-128"/>
              </a:rPr>
              <a:t>Styrkene</a:t>
            </a:r>
          </a:p>
          <a:p>
            <a:pPr>
              <a:spcBef>
                <a:spcPts val="600"/>
              </a:spcBef>
              <a:buFontTx/>
              <a:buBlip>
                <a:blip r:embed="rId3"/>
              </a:buBlip>
            </a:pPr>
            <a:r>
              <a:rPr lang="nb-NO" altLang="nb-NO" sz="2400" dirty="0">
                <a:ea typeface="ＭＳ Ｐゴシック" panose="020B0600070205080204" pitchFamily="34" charset="-128"/>
              </a:rPr>
              <a:t>Evne til å ta sansene i bruk</a:t>
            </a:r>
          </a:p>
          <a:p>
            <a:pPr>
              <a:spcBef>
                <a:spcPts val="600"/>
              </a:spcBef>
              <a:buFontTx/>
              <a:buBlip>
                <a:blip r:embed="rId3"/>
              </a:buBlip>
            </a:pPr>
            <a:r>
              <a:rPr lang="nb-NO" altLang="nb-NO" sz="2400" dirty="0">
                <a:ea typeface="ＭＳ Ｐゴシック" panose="020B0600070205080204" pitchFamily="34" charset="-128"/>
              </a:rPr>
              <a:t>Det vakre blir et glimt av Gud (det Hellige) </a:t>
            </a:r>
          </a:p>
          <a:p>
            <a:pPr>
              <a:spcBef>
                <a:spcPts val="600"/>
              </a:spcBef>
              <a:buFontTx/>
              <a:buBlip>
                <a:blip r:embed="rId3"/>
              </a:buBlip>
            </a:pPr>
            <a:r>
              <a:rPr lang="nb-NO" altLang="nb-NO" sz="2400" dirty="0">
                <a:ea typeface="ＭＳ Ｐゴシック" panose="020B0600070205080204" pitchFamily="34" charset="-128"/>
              </a:rPr>
              <a:t>Kreativitet og sensibilitet</a:t>
            </a:r>
          </a:p>
          <a:p>
            <a:pPr marL="0" indent="0">
              <a:spcBef>
                <a:spcPts val="1800"/>
              </a:spcBef>
              <a:buNone/>
            </a:pPr>
            <a:r>
              <a:rPr lang="nb-NO" altLang="nb-NO" dirty="0">
                <a:solidFill>
                  <a:schemeClr val="accent6">
                    <a:lumMod val="75000"/>
                  </a:schemeClr>
                </a:solidFill>
                <a:effectLst>
                  <a:outerShdw blurRad="38100" dist="38100" dir="2700000" algn="tl">
                    <a:srgbClr val="000000">
                      <a:alpha val="43137"/>
                    </a:srgbClr>
                  </a:outerShdw>
                </a:effectLst>
                <a:ea typeface="ＭＳ Ｐゴシック" panose="020B0600070205080204" pitchFamily="34" charset="-128"/>
              </a:rPr>
              <a:t>Farene</a:t>
            </a:r>
          </a:p>
          <a:p>
            <a:pPr>
              <a:spcBef>
                <a:spcPts val="600"/>
              </a:spcBef>
              <a:buFontTx/>
              <a:buBlip>
                <a:blip r:embed="rId3"/>
              </a:buBlip>
            </a:pPr>
            <a:r>
              <a:rPr lang="nb-NO" altLang="nb-NO" sz="2400" dirty="0">
                <a:ea typeface="ＭＳ Ｐゴシック" panose="020B0600070205080204" pitchFamily="34" charset="-128"/>
              </a:rPr>
              <a:t>Avhengighet av det ytre/det konkrete</a:t>
            </a:r>
          </a:p>
          <a:p>
            <a:pPr>
              <a:spcBef>
                <a:spcPts val="600"/>
              </a:spcBef>
              <a:buFontTx/>
              <a:buBlip>
                <a:blip r:embed="rId3"/>
              </a:buBlip>
            </a:pPr>
            <a:r>
              <a:rPr lang="nb-NO" altLang="nb-NO" sz="2400" dirty="0">
                <a:ea typeface="ＭＳ Ｐゴシック" panose="020B0600070205080204" pitchFamily="34" charset="-128"/>
              </a:rPr>
              <a:t>Tilbedelse av det skapte heller enn Skaperen</a:t>
            </a:r>
          </a:p>
          <a:p>
            <a:pPr>
              <a:spcBef>
                <a:spcPts val="600"/>
              </a:spcBef>
              <a:buFontTx/>
              <a:buBlip>
                <a:blip r:embed="rId3"/>
              </a:buBlip>
            </a:pPr>
            <a:r>
              <a:rPr lang="nb-NO" altLang="nb-NO" sz="2400" dirty="0">
                <a:ea typeface="ＭＳ Ｐゴシック" panose="020B0600070205080204" pitchFamily="34" charset="-128"/>
              </a:rPr>
              <a:t>Avhengighet av det lystbetonte (hedonisme)</a:t>
            </a:r>
          </a:p>
          <a:p>
            <a:pPr>
              <a:buFontTx/>
              <a:buBlip>
                <a:blip r:embed="rId3"/>
              </a:buBlip>
            </a:pPr>
            <a:endParaRPr lang="nb-NO" altLang="nb-NO" sz="2800" dirty="0">
              <a:ea typeface="ＭＳ Ｐゴシック" panose="020B0600070205080204" pitchFamily="34" charset="-128"/>
            </a:endParaRPr>
          </a:p>
        </p:txBody>
      </p:sp>
      <p:sp>
        <p:nvSpPr>
          <p:cNvPr id="9" name="Text Box 7">
            <a:extLst>
              <a:ext uri="{FF2B5EF4-FFF2-40B4-BE49-F238E27FC236}">
                <a16:creationId xmlns:a16="http://schemas.microsoft.com/office/drawing/2014/main" id="{2710BA1E-24F7-4976-BA13-18469074B813}"/>
              </a:ext>
            </a:extLst>
          </p:cNvPr>
          <p:cNvSpPr txBox="1">
            <a:spLocks noChangeArrowheads="1"/>
          </p:cNvSpPr>
          <p:nvPr/>
        </p:nvSpPr>
        <p:spPr bwMode="auto">
          <a:xfrm>
            <a:off x="3647357" y="1260624"/>
            <a:ext cx="1730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altLang="nb-NO" sz="32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rPr>
              <a:t>trosspråk</a:t>
            </a:r>
          </a:p>
        </p:txBody>
      </p:sp>
      <p:pic>
        <p:nvPicPr>
          <p:cNvPr id="30727" name="Bilde 2">
            <a:extLst>
              <a:ext uri="{FF2B5EF4-FFF2-40B4-BE49-F238E27FC236}">
                <a16:creationId xmlns:a16="http://schemas.microsoft.com/office/drawing/2014/main" id="{784296EB-AEDB-4D27-AFAE-9A8C7C803F84}"/>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8939956" y="3789363"/>
            <a:ext cx="3060700" cy="297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Bilde 11" descr="Et bilde som inneholder virvelløse dyr, leddyr, tanglopper&#10;&#10;Automatisk generert beskrivelse">
            <a:extLst>
              <a:ext uri="{FF2B5EF4-FFF2-40B4-BE49-F238E27FC236}">
                <a16:creationId xmlns:a16="http://schemas.microsoft.com/office/drawing/2014/main" id="{D532D084-4F30-45F6-BA13-8A96D5799562}"/>
              </a:ext>
            </a:extLst>
          </p:cNvPr>
          <p:cNvPicPr>
            <a:picLocks noChangeAspect="1"/>
          </p:cNvPicPr>
          <p:nvPr/>
        </p:nvPicPr>
        <p:blipFill>
          <a:blip r:embed="rId5" cstate="email">
            <a:extLst>
              <a:ext uri="{BEBA8EAE-BF5A-486C-A8C5-ECC9F3942E4B}">
                <a14:imgProps xmlns:a14="http://schemas.microsoft.com/office/drawing/2010/main">
                  <a14:imgLayer r:embed="rId6">
                    <a14:imgEffect>
                      <a14:brightnessContrast bright="-10000" contrast="10000"/>
                    </a14:imgEffect>
                  </a14:imgLayer>
                </a14:imgProps>
              </a:ext>
              <a:ext uri="{28A0092B-C50C-407E-A947-70E740481C1C}">
                <a14:useLocalDpi xmlns:a14="http://schemas.microsoft.com/office/drawing/2010/main"/>
              </a:ext>
            </a:extLst>
          </a:blip>
          <a:stretch>
            <a:fillRect/>
          </a:stretch>
        </p:blipFill>
        <p:spPr>
          <a:xfrm>
            <a:off x="7195967" y="38485"/>
            <a:ext cx="3508545" cy="3885430"/>
          </a:xfrm>
          <a:prstGeom prst="rect">
            <a:avLst/>
          </a:prstGeom>
        </p:spPr>
      </p:pic>
      <p:sp>
        <p:nvSpPr>
          <p:cNvPr id="10" name="Likebent trekant 9">
            <a:extLst>
              <a:ext uri="{FF2B5EF4-FFF2-40B4-BE49-F238E27FC236}">
                <a16:creationId xmlns:a16="http://schemas.microsoft.com/office/drawing/2014/main" id="{0C7E69EA-B7F8-4840-9C57-1D7A61820BAD}"/>
              </a:ext>
            </a:extLst>
          </p:cNvPr>
          <p:cNvSpPr/>
          <p:nvPr/>
        </p:nvSpPr>
        <p:spPr>
          <a:xfrm rot="20292316">
            <a:off x="10297857" y="4965635"/>
            <a:ext cx="275590" cy="471805"/>
          </a:xfrm>
          <a:prstGeom prst="triangle">
            <a:avLst/>
          </a:prstGeom>
          <a:solidFill>
            <a:srgbClr val="FFFF00"/>
          </a:solidFill>
          <a:ln>
            <a:noFill/>
          </a:ln>
          <a:effectLst>
            <a:outerShdw blurRad="101600" dir="4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251884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animEffect transition="in" filter="fade">
                                      <p:cBhvr>
                                        <p:cTn id="7" dur="500"/>
                                        <p:tgtEl>
                                          <p:spTgt spid="3686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6867">
                                            <p:txEl>
                                              <p:pRg st="1" end="1"/>
                                            </p:txEl>
                                          </p:spTgt>
                                        </p:tgtEl>
                                        <p:attrNameLst>
                                          <p:attrName>style.visibility</p:attrName>
                                        </p:attrNameLst>
                                      </p:cBhvr>
                                      <p:to>
                                        <p:strVal val="visible"/>
                                      </p:to>
                                    </p:set>
                                    <p:animEffect transition="in" filter="fade">
                                      <p:cBhvr>
                                        <p:cTn id="10" dur="500"/>
                                        <p:tgtEl>
                                          <p:spTgt spid="36867">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6867">
                                            <p:txEl>
                                              <p:pRg st="2" end="2"/>
                                            </p:txEl>
                                          </p:spTgt>
                                        </p:tgtEl>
                                        <p:attrNameLst>
                                          <p:attrName>style.visibility</p:attrName>
                                        </p:attrNameLst>
                                      </p:cBhvr>
                                      <p:to>
                                        <p:strVal val="visible"/>
                                      </p:to>
                                    </p:set>
                                    <p:animEffect transition="in" filter="fade">
                                      <p:cBhvr>
                                        <p:cTn id="13" dur="500"/>
                                        <p:tgtEl>
                                          <p:spTgt spid="36867">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6867">
                                            <p:txEl>
                                              <p:pRg st="3" end="3"/>
                                            </p:txEl>
                                          </p:spTgt>
                                        </p:tgtEl>
                                        <p:attrNameLst>
                                          <p:attrName>style.visibility</p:attrName>
                                        </p:attrNameLst>
                                      </p:cBhvr>
                                      <p:to>
                                        <p:strVal val="visible"/>
                                      </p:to>
                                    </p:set>
                                    <p:animEffect transition="in" filter="fade">
                                      <p:cBhvr>
                                        <p:cTn id="16" dur="500"/>
                                        <p:tgtEl>
                                          <p:spTgt spid="36867">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6867">
                                            <p:txEl>
                                              <p:pRg st="4" end="4"/>
                                            </p:txEl>
                                          </p:spTgt>
                                        </p:tgtEl>
                                        <p:attrNameLst>
                                          <p:attrName>style.visibility</p:attrName>
                                        </p:attrNameLst>
                                      </p:cBhvr>
                                      <p:to>
                                        <p:strVal val="visible"/>
                                      </p:to>
                                    </p:set>
                                    <p:animEffect transition="in" filter="fade">
                                      <p:cBhvr>
                                        <p:cTn id="21" dur="500"/>
                                        <p:tgtEl>
                                          <p:spTgt spid="36867">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6867">
                                            <p:txEl>
                                              <p:pRg st="5" end="5"/>
                                            </p:txEl>
                                          </p:spTgt>
                                        </p:tgtEl>
                                        <p:attrNameLst>
                                          <p:attrName>style.visibility</p:attrName>
                                        </p:attrNameLst>
                                      </p:cBhvr>
                                      <p:to>
                                        <p:strVal val="visible"/>
                                      </p:to>
                                    </p:set>
                                    <p:animEffect transition="in" filter="fade">
                                      <p:cBhvr>
                                        <p:cTn id="24" dur="500"/>
                                        <p:tgtEl>
                                          <p:spTgt spid="36867">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6867">
                                            <p:txEl>
                                              <p:pRg st="6" end="6"/>
                                            </p:txEl>
                                          </p:spTgt>
                                        </p:tgtEl>
                                        <p:attrNameLst>
                                          <p:attrName>style.visibility</p:attrName>
                                        </p:attrNameLst>
                                      </p:cBhvr>
                                      <p:to>
                                        <p:strVal val="visible"/>
                                      </p:to>
                                    </p:set>
                                    <p:animEffect transition="in" filter="fade">
                                      <p:cBhvr>
                                        <p:cTn id="27" dur="500"/>
                                        <p:tgtEl>
                                          <p:spTgt spid="36867">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6867">
                                            <p:txEl>
                                              <p:pRg st="7" end="7"/>
                                            </p:txEl>
                                          </p:spTgt>
                                        </p:tgtEl>
                                        <p:attrNameLst>
                                          <p:attrName>style.visibility</p:attrName>
                                        </p:attrNameLst>
                                      </p:cBhvr>
                                      <p:to>
                                        <p:strVal val="visible"/>
                                      </p:to>
                                    </p:set>
                                    <p:animEffect transition="in" filter="fade">
                                      <p:cBhvr>
                                        <p:cTn id="30" dur="500"/>
                                        <p:tgtEl>
                                          <p:spTgt spid="3686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uiExpand="1"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728DA10B-2EEF-4B51-97BE-C13B6D725C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19472"/>
            <a:ext cx="12191999" cy="8128000"/>
          </a:xfrm>
          <a:prstGeom prst="rect">
            <a:avLst/>
          </a:prstGeom>
        </p:spPr>
      </p:pic>
    </p:spTree>
    <p:extLst>
      <p:ext uri="{BB962C8B-B14F-4D97-AF65-F5344CB8AC3E}">
        <p14:creationId xmlns:p14="http://schemas.microsoft.com/office/powerpoint/2010/main" val="1213543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6CD296E9-C64D-4748-8D02-BB2F0B5255EC}"/>
              </a:ext>
            </a:extLst>
          </p:cNvPr>
          <p:cNvSpPr txBox="1">
            <a:spLocks/>
          </p:cNvSpPr>
          <p:nvPr/>
        </p:nvSpPr>
        <p:spPr>
          <a:xfrm>
            <a:off x="1559496" y="1916832"/>
            <a:ext cx="8424936" cy="2358990"/>
          </a:xfrm>
          <a:prstGeom prst="rect">
            <a:avLst/>
          </a:prstGeom>
          <a:ln>
            <a:miter lim="800000"/>
            <a:headEnd/>
            <a:tailEnd/>
          </a:ln>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ctr">
              <a:buFontTx/>
              <a:buNone/>
              <a:defRPr/>
            </a:pPr>
            <a:r>
              <a:rPr lang="nn-NO" altLang="nb-NO" sz="5400" i="1" kern="0" dirty="0">
                <a:ln w="10160">
                  <a:solidFill>
                    <a:srgbClr val="2E5292"/>
                  </a:solidFill>
                  <a:prstDash val="solid"/>
                </a:ln>
                <a:solidFill>
                  <a:srgbClr val="2E5292"/>
                </a:solidFill>
                <a:effectLst>
                  <a:outerShdw blurRad="63500" dist="25400" dir="5400000" algn="tl" rotWithShape="0">
                    <a:srgbClr val="000000">
                      <a:alpha val="70000"/>
                    </a:srgbClr>
                  </a:outerShdw>
                </a:effectLst>
                <a:latin typeface="Trebuchet MS" panose="020B0603020202020204" pitchFamily="34" charset="0"/>
                <a:ea typeface="ＭＳ Ｐゴシック" panose="020B0600070205080204" pitchFamily="34" charset="-128"/>
                <a:cs typeface="+mn-cs"/>
              </a:rPr>
              <a:t>Å elske Gud …    </a:t>
            </a:r>
          </a:p>
          <a:p>
            <a:pPr algn="ctr">
              <a:buFontTx/>
              <a:buNone/>
              <a:defRPr/>
            </a:pPr>
            <a:r>
              <a:rPr lang="nn-NO" altLang="nb-NO" sz="5400" i="1" kern="0" dirty="0">
                <a:ln w="10160">
                  <a:solidFill>
                    <a:srgbClr val="2E5292"/>
                  </a:solidFill>
                  <a:prstDash val="solid"/>
                </a:ln>
                <a:solidFill>
                  <a:srgbClr val="2E5292"/>
                </a:solidFill>
                <a:effectLst>
                  <a:outerShdw blurRad="63500" dist="25400" dir="5400000" algn="tl" rotWithShape="0">
                    <a:srgbClr val="000000">
                      <a:alpha val="70000"/>
                    </a:srgbClr>
                  </a:outerShdw>
                </a:effectLst>
                <a:latin typeface="Trebuchet MS" panose="020B0603020202020204" pitchFamily="34" charset="0"/>
                <a:ea typeface="ＭＳ Ｐゴシック" panose="020B0600070205080204" pitchFamily="34" charset="-128"/>
                <a:cs typeface="+mn-cs"/>
              </a:rPr>
              <a:t>                … helt naturlig</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9D270B9D-CD47-404D-8587-B037B9B892ED}"/>
              </a:ext>
            </a:extLst>
          </p:cNvPr>
          <p:cNvSpPr>
            <a:spLocks noGrp="1" noChangeArrowheads="1"/>
          </p:cNvSpPr>
          <p:nvPr>
            <p:ph type="title"/>
          </p:nvPr>
        </p:nvSpPr>
        <p:spPr>
          <a:xfrm>
            <a:off x="2926780" y="525464"/>
            <a:ext cx="3097212" cy="815975"/>
          </a:xfrm>
        </p:spPr>
        <p:txBody>
          <a:bodyPr/>
          <a:lstStyle/>
          <a:p>
            <a:r>
              <a:rPr lang="nn-NO" altLang="nb-NO" dirty="0">
                <a:latin typeface="Trebuchet MS" panose="020B0603020202020204" pitchFamily="34" charset="0"/>
                <a:ea typeface="ＭＳ Ｐゴシック" panose="020B0600070205080204" pitchFamily="34" charset="-128"/>
              </a:rPr>
              <a:t>Rasjonelt</a:t>
            </a:r>
            <a:endParaRPr lang="nb-NO" altLang="nb-NO" sz="4000" dirty="0">
              <a:latin typeface="Trebuchet MS" panose="020B0603020202020204" pitchFamily="34" charset="0"/>
              <a:ea typeface="ＭＳ Ｐゴシック" panose="020B0600070205080204" pitchFamily="34" charset="-128"/>
            </a:endParaRPr>
          </a:p>
        </p:txBody>
      </p:sp>
      <p:sp>
        <p:nvSpPr>
          <p:cNvPr id="12" name="Text Box 7">
            <a:extLst>
              <a:ext uri="{FF2B5EF4-FFF2-40B4-BE49-F238E27FC236}">
                <a16:creationId xmlns:a16="http://schemas.microsoft.com/office/drawing/2014/main" id="{E42782BA-421E-4A5C-B473-6A6602BB8D19}"/>
              </a:ext>
            </a:extLst>
          </p:cNvPr>
          <p:cNvSpPr txBox="1">
            <a:spLocks noChangeArrowheads="1"/>
          </p:cNvSpPr>
          <p:nvPr/>
        </p:nvSpPr>
        <p:spPr bwMode="auto">
          <a:xfrm>
            <a:off x="3645918" y="1259036"/>
            <a:ext cx="17303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altLang="nb-NO" sz="32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rPr>
              <a:t>trosspråk</a:t>
            </a:r>
          </a:p>
        </p:txBody>
      </p:sp>
      <p:pic>
        <p:nvPicPr>
          <p:cNvPr id="9" name="Bilde 8" descr="Et bilde som inneholder utendørsobjekt, bikake, grønn&#10;&#10;Automatisk generert beskrivelse">
            <a:extLst>
              <a:ext uri="{FF2B5EF4-FFF2-40B4-BE49-F238E27FC236}">
                <a16:creationId xmlns:a16="http://schemas.microsoft.com/office/drawing/2014/main" id="{CE034EAE-9A15-49CD-B4D6-4F6E71C6EE1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07968" y="-443876"/>
            <a:ext cx="5932871" cy="7977332"/>
          </a:xfrm>
          <a:prstGeom prst="rect">
            <a:avLst/>
          </a:prstGeom>
        </p:spPr>
      </p:pic>
    </p:spTree>
    <p:extLst>
      <p:ext uri="{BB962C8B-B14F-4D97-AF65-F5344CB8AC3E}">
        <p14:creationId xmlns:p14="http://schemas.microsoft.com/office/powerpoint/2010/main" val="10958985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9D270B9D-CD47-404D-8587-B037B9B892ED}"/>
              </a:ext>
            </a:extLst>
          </p:cNvPr>
          <p:cNvSpPr>
            <a:spLocks noGrp="1" noChangeArrowheads="1"/>
          </p:cNvSpPr>
          <p:nvPr>
            <p:ph type="title"/>
          </p:nvPr>
        </p:nvSpPr>
        <p:spPr>
          <a:xfrm>
            <a:off x="2926780" y="525464"/>
            <a:ext cx="3097212" cy="815975"/>
          </a:xfrm>
        </p:spPr>
        <p:txBody>
          <a:bodyPr/>
          <a:lstStyle/>
          <a:p>
            <a:r>
              <a:rPr lang="nn-NO" altLang="nb-NO" dirty="0">
                <a:latin typeface="Trebuchet MS" panose="020B0603020202020204" pitchFamily="34" charset="0"/>
                <a:ea typeface="ＭＳ Ｐゴシック" panose="020B0600070205080204" pitchFamily="34" charset="-128"/>
              </a:rPr>
              <a:t>Rasjonelt</a:t>
            </a:r>
            <a:endParaRPr lang="nb-NO" altLang="nb-NO" sz="4000" dirty="0">
              <a:latin typeface="Trebuchet MS" panose="020B0603020202020204" pitchFamily="34" charset="0"/>
              <a:ea typeface="ＭＳ Ｐゴシック" panose="020B0600070205080204" pitchFamily="34" charset="-128"/>
            </a:endParaRPr>
          </a:p>
        </p:txBody>
      </p:sp>
      <p:sp>
        <p:nvSpPr>
          <p:cNvPr id="32771" name="Plassholder for innhold 15">
            <a:extLst>
              <a:ext uri="{FF2B5EF4-FFF2-40B4-BE49-F238E27FC236}">
                <a16:creationId xmlns:a16="http://schemas.microsoft.com/office/drawing/2014/main" id="{77BEE3C5-C3F4-45E2-8B9B-B5CA8C20925F}"/>
              </a:ext>
            </a:extLst>
          </p:cNvPr>
          <p:cNvSpPr>
            <a:spLocks noGrp="1" noChangeArrowheads="1"/>
          </p:cNvSpPr>
          <p:nvPr>
            <p:ph sz="half" idx="4294967295"/>
          </p:nvPr>
        </p:nvSpPr>
        <p:spPr>
          <a:xfrm>
            <a:off x="1847528" y="2349501"/>
            <a:ext cx="6110754" cy="3321049"/>
          </a:xfrm>
        </p:spPr>
        <p:txBody>
          <a:bodyPr/>
          <a:lstStyle/>
          <a:p>
            <a:pPr>
              <a:spcBef>
                <a:spcPts val="1200"/>
              </a:spcBef>
              <a:buFontTx/>
              <a:buBlip>
                <a:blip r:embed="rId3"/>
              </a:buBlip>
            </a:pPr>
            <a:r>
              <a:rPr lang="nb-NO" altLang="nb-NO" sz="2800" dirty="0">
                <a:ea typeface="ＭＳ Ｐゴシック" panose="020B0600070205080204" pitchFamily="34" charset="-128"/>
              </a:rPr>
              <a:t>Midt i det grønne området</a:t>
            </a:r>
          </a:p>
          <a:p>
            <a:pPr>
              <a:spcBef>
                <a:spcPts val="1200"/>
              </a:spcBef>
              <a:buFontTx/>
              <a:buBlip>
                <a:blip r:embed="rId3"/>
              </a:buBlip>
            </a:pPr>
            <a:r>
              <a:rPr lang="nb-NO" altLang="nb-NO" sz="2800" dirty="0">
                <a:ea typeface="ＭＳ Ｐゴシック" panose="020B0600070205080204" pitchFamily="34" charset="-128"/>
              </a:rPr>
              <a:t>Å forstå Gud og Guds natur</a:t>
            </a:r>
          </a:p>
          <a:p>
            <a:pPr>
              <a:spcBef>
                <a:spcPts val="1200"/>
              </a:spcBef>
              <a:buFontTx/>
              <a:buBlip>
                <a:blip r:embed="rId3"/>
              </a:buBlip>
            </a:pPr>
            <a:r>
              <a:rPr lang="nb-NO" altLang="nb-NO" sz="2800" dirty="0">
                <a:ea typeface="ＭＳ Ｐゴシック" panose="020B0600070205080204" pitchFamily="34" charset="-128"/>
              </a:rPr>
              <a:t>Logikk og vitenskap er en del av troen</a:t>
            </a:r>
          </a:p>
          <a:p>
            <a:pPr>
              <a:spcBef>
                <a:spcPts val="1200"/>
              </a:spcBef>
              <a:buFontTx/>
              <a:buBlip>
                <a:blip r:embed="rId3"/>
              </a:buBlip>
            </a:pPr>
            <a:r>
              <a:rPr lang="nb-NO" altLang="nb-NO" sz="2800" dirty="0">
                <a:ea typeface="ＭＳ Ｐゴシック" panose="020B0600070205080204" pitchFamily="34" charset="-128"/>
              </a:rPr>
              <a:t>Sannhetssøkende, analytisk og kritisk</a:t>
            </a:r>
          </a:p>
          <a:p>
            <a:pPr>
              <a:spcBef>
                <a:spcPts val="1200"/>
              </a:spcBef>
              <a:buFontTx/>
              <a:buBlip>
                <a:blip r:embed="rId3"/>
              </a:buBlip>
            </a:pPr>
            <a:r>
              <a:rPr lang="nb-NO" altLang="nb-NO" sz="2800" dirty="0">
                <a:ea typeface="ＭＳ Ｐゴシック" panose="020B0600070205080204" pitchFamily="34" charset="-128"/>
              </a:rPr>
              <a:t>Ord. 3,19</a:t>
            </a:r>
          </a:p>
          <a:p>
            <a:pPr>
              <a:spcBef>
                <a:spcPts val="1200"/>
              </a:spcBef>
            </a:pPr>
            <a:endParaRPr lang="nb-NO" altLang="nb-NO" sz="2800" dirty="0">
              <a:ea typeface="ＭＳ Ｐゴシック" panose="020B0600070205080204" pitchFamily="34" charset="-128"/>
            </a:endParaRPr>
          </a:p>
          <a:p>
            <a:pPr>
              <a:spcBef>
                <a:spcPts val="1200"/>
              </a:spcBef>
            </a:pPr>
            <a:endParaRPr lang="nb-NO" altLang="nb-NO" sz="2800" dirty="0">
              <a:ea typeface="ＭＳ Ｐゴシック" panose="020B0600070205080204" pitchFamily="34" charset="-128"/>
            </a:endParaRPr>
          </a:p>
        </p:txBody>
      </p:sp>
      <p:sp>
        <p:nvSpPr>
          <p:cNvPr id="12" name="Text Box 7">
            <a:extLst>
              <a:ext uri="{FF2B5EF4-FFF2-40B4-BE49-F238E27FC236}">
                <a16:creationId xmlns:a16="http://schemas.microsoft.com/office/drawing/2014/main" id="{E42782BA-421E-4A5C-B473-6A6602BB8D19}"/>
              </a:ext>
            </a:extLst>
          </p:cNvPr>
          <p:cNvSpPr txBox="1">
            <a:spLocks noChangeArrowheads="1"/>
          </p:cNvSpPr>
          <p:nvPr/>
        </p:nvSpPr>
        <p:spPr bwMode="auto">
          <a:xfrm>
            <a:off x="3645918" y="1259036"/>
            <a:ext cx="17303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altLang="nb-NO" sz="32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rPr>
              <a:t>trosspråk</a:t>
            </a:r>
          </a:p>
        </p:txBody>
      </p:sp>
      <p:pic>
        <p:nvPicPr>
          <p:cNvPr id="32773" name="Bilde 12">
            <a:extLst>
              <a:ext uri="{FF2B5EF4-FFF2-40B4-BE49-F238E27FC236}">
                <a16:creationId xmlns:a16="http://schemas.microsoft.com/office/drawing/2014/main" id="{BF301104-1CF4-40C6-A5A9-26695DFF5873}"/>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8939956" y="3789363"/>
            <a:ext cx="3060700" cy="297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Bilde 8" descr="Et bilde som inneholder utendørsobjekt, bikake, grønn&#10;&#10;Automatisk generert beskrivelse">
            <a:extLst>
              <a:ext uri="{FF2B5EF4-FFF2-40B4-BE49-F238E27FC236}">
                <a16:creationId xmlns:a16="http://schemas.microsoft.com/office/drawing/2014/main" id="{CE034EAE-9A15-49CD-B4D6-4F6E71C6EE1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57939" y="-513527"/>
            <a:ext cx="3312367" cy="4453805"/>
          </a:xfrm>
          <a:prstGeom prst="rect">
            <a:avLst/>
          </a:prstGeom>
        </p:spPr>
      </p:pic>
      <p:sp>
        <p:nvSpPr>
          <p:cNvPr id="10" name="Likebent trekant 9">
            <a:extLst>
              <a:ext uri="{FF2B5EF4-FFF2-40B4-BE49-F238E27FC236}">
                <a16:creationId xmlns:a16="http://schemas.microsoft.com/office/drawing/2014/main" id="{88BAF60D-CE80-4C4E-9745-816C5126596D}"/>
              </a:ext>
            </a:extLst>
          </p:cNvPr>
          <p:cNvSpPr/>
          <p:nvPr/>
        </p:nvSpPr>
        <p:spPr>
          <a:xfrm rot="1398283">
            <a:off x="10315675" y="4999141"/>
            <a:ext cx="275590" cy="471805"/>
          </a:xfrm>
          <a:prstGeom prst="triangle">
            <a:avLst/>
          </a:prstGeom>
          <a:solidFill>
            <a:srgbClr val="FFFF00"/>
          </a:solidFill>
          <a:ln>
            <a:noFill/>
          </a:ln>
          <a:effectLst>
            <a:outerShdw blurRad="101600" dir="4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11385680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771">
                                            <p:txEl>
                                              <p:pRg st="0" end="0"/>
                                            </p:txEl>
                                          </p:spTgt>
                                        </p:tgtEl>
                                        <p:attrNameLst>
                                          <p:attrName>style.visibility</p:attrName>
                                        </p:attrNameLst>
                                      </p:cBhvr>
                                      <p:to>
                                        <p:strVal val="visible"/>
                                      </p:to>
                                    </p:set>
                                    <p:animEffect transition="in" filter="fade">
                                      <p:cBhvr>
                                        <p:cTn id="12" dur="500"/>
                                        <p:tgtEl>
                                          <p:spTgt spid="3277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771">
                                            <p:txEl>
                                              <p:pRg st="1" end="1"/>
                                            </p:txEl>
                                          </p:spTgt>
                                        </p:tgtEl>
                                        <p:attrNameLst>
                                          <p:attrName>style.visibility</p:attrName>
                                        </p:attrNameLst>
                                      </p:cBhvr>
                                      <p:to>
                                        <p:strVal val="visible"/>
                                      </p:to>
                                    </p:set>
                                    <p:animEffect transition="in" filter="fade">
                                      <p:cBhvr>
                                        <p:cTn id="17" dur="500"/>
                                        <p:tgtEl>
                                          <p:spTgt spid="3277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2771">
                                            <p:txEl>
                                              <p:pRg st="2" end="2"/>
                                            </p:txEl>
                                          </p:spTgt>
                                        </p:tgtEl>
                                        <p:attrNameLst>
                                          <p:attrName>style.visibility</p:attrName>
                                        </p:attrNameLst>
                                      </p:cBhvr>
                                      <p:to>
                                        <p:strVal val="visible"/>
                                      </p:to>
                                    </p:set>
                                    <p:animEffect transition="in" filter="fade">
                                      <p:cBhvr>
                                        <p:cTn id="22" dur="500"/>
                                        <p:tgtEl>
                                          <p:spTgt spid="3277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2771">
                                            <p:txEl>
                                              <p:pRg st="3" end="3"/>
                                            </p:txEl>
                                          </p:spTgt>
                                        </p:tgtEl>
                                        <p:attrNameLst>
                                          <p:attrName>style.visibility</p:attrName>
                                        </p:attrNameLst>
                                      </p:cBhvr>
                                      <p:to>
                                        <p:strVal val="visible"/>
                                      </p:to>
                                    </p:set>
                                    <p:animEffect transition="in" filter="fade">
                                      <p:cBhvr>
                                        <p:cTn id="27" dur="500"/>
                                        <p:tgtEl>
                                          <p:spTgt spid="32771">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2771">
                                            <p:txEl>
                                              <p:pRg st="4" end="4"/>
                                            </p:txEl>
                                          </p:spTgt>
                                        </p:tgtEl>
                                        <p:attrNameLst>
                                          <p:attrName>style.visibility</p:attrName>
                                        </p:attrNameLst>
                                      </p:cBhvr>
                                      <p:to>
                                        <p:strVal val="visible"/>
                                      </p:to>
                                    </p:set>
                                    <p:animEffect transition="in" filter="fade">
                                      <p:cBhvr>
                                        <p:cTn id="32" dur="500"/>
                                        <p:tgtEl>
                                          <p:spTgt spid="3277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9D270B9D-CD47-404D-8587-B037B9B892ED}"/>
              </a:ext>
            </a:extLst>
          </p:cNvPr>
          <p:cNvSpPr>
            <a:spLocks noGrp="1" noChangeArrowheads="1"/>
          </p:cNvSpPr>
          <p:nvPr>
            <p:ph type="title"/>
          </p:nvPr>
        </p:nvSpPr>
        <p:spPr>
          <a:xfrm>
            <a:off x="2926780" y="525464"/>
            <a:ext cx="3097212" cy="815975"/>
          </a:xfrm>
        </p:spPr>
        <p:txBody>
          <a:bodyPr/>
          <a:lstStyle/>
          <a:p>
            <a:r>
              <a:rPr lang="nn-NO" altLang="nb-NO" dirty="0">
                <a:latin typeface="Trebuchet MS" panose="020B0603020202020204" pitchFamily="34" charset="0"/>
                <a:ea typeface="ＭＳ Ｐゴシック" panose="020B0600070205080204" pitchFamily="34" charset="-128"/>
              </a:rPr>
              <a:t>Rasjonelt</a:t>
            </a:r>
            <a:endParaRPr lang="nb-NO" altLang="nb-NO" sz="4000" dirty="0">
              <a:latin typeface="Trebuchet MS" panose="020B0603020202020204" pitchFamily="34" charset="0"/>
              <a:ea typeface="ＭＳ Ｐゴシック" panose="020B0600070205080204" pitchFamily="34" charset="-128"/>
            </a:endParaRPr>
          </a:p>
        </p:txBody>
      </p:sp>
      <p:sp>
        <p:nvSpPr>
          <p:cNvPr id="12" name="Text Box 7">
            <a:extLst>
              <a:ext uri="{FF2B5EF4-FFF2-40B4-BE49-F238E27FC236}">
                <a16:creationId xmlns:a16="http://schemas.microsoft.com/office/drawing/2014/main" id="{E42782BA-421E-4A5C-B473-6A6602BB8D19}"/>
              </a:ext>
            </a:extLst>
          </p:cNvPr>
          <p:cNvSpPr txBox="1">
            <a:spLocks noChangeArrowheads="1"/>
          </p:cNvSpPr>
          <p:nvPr/>
        </p:nvSpPr>
        <p:spPr bwMode="auto">
          <a:xfrm>
            <a:off x="3645918" y="1259036"/>
            <a:ext cx="17303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altLang="nb-NO" sz="32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rPr>
              <a:t>trosspråk</a:t>
            </a:r>
          </a:p>
        </p:txBody>
      </p:sp>
      <p:pic>
        <p:nvPicPr>
          <p:cNvPr id="32773" name="Bilde 12">
            <a:extLst>
              <a:ext uri="{FF2B5EF4-FFF2-40B4-BE49-F238E27FC236}">
                <a16:creationId xmlns:a16="http://schemas.microsoft.com/office/drawing/2014/main" id="{BF301104-1CF4-40C6-A5A9-26695DFF5873}"/>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939956" y="3789363"/>
            <a:ext cx="3060700" cy="297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Bilde 8" descr="Et bilde som inneholder utendørsobjekt, bikake, grønn&#10;&#10;Automatisk generert beskrivelse">
            <a:extLst>
              <a:ext uri="{FF2B5EF4-FFF2-40B4-BE49-F238E27FC236}">
                <a16:creationId xmlns:a16="http://schemas.microsoft.com/office/drawing/2014/main" id="{CE034EAE-9A15-49CD-B4D6-4F6E71C6EE1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57939" y="-513527"/>
            <a:ext cx="3312367" cy="4453805"/>
          </a:xfrm>
          <a:prstGeom prst="rect">
            <a:avLst/>
          </a:prstGeom>
        </p:spPr>
      </p:pic>
      <p:sp>
        <p:nvSpPr>
          <p:cNvPr id="8" name="Plassholder for innhold 15">
            <a:extLst>
              <a:ext uri="{FF2B5EF4-FFF2-40B4-BE49-F238E27FC236}">
                <a16:creationId xmlns:a16="http://schemas.microsoft.com/office/drawing/2014/main" id="{F4EF5B28-E6EC-4450-AF46-750198F950A5}"/>
              </a:ext>
            </a:extLst>
          </p:cNvPr>
          <p:cNvSpPr txBox="1">
            <a:spLocks noChangeArrowheads="1"/>
          </p:cNvSpPr>
          <p:nvPr/>
        </p:nvSpPr>
        <p:spPr bwMode="auto">
          <a:xfrm>
            <a:off x="1343472" y="2132856"/>
            <a:ext cx="6269180"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nb-NO" altLang="nb-NO" sz="3200" b="0" i="1" u="none" strike="noStrike" kern="0" cap="none" spc="0" normalizeH="0" baseline="0" noProof="0" dirty="0">
              <a:ln>
                <a:noFill/>
              </a:ln>
              <a:solidFill>
                <a:srgbClr val="000000"/>
              </a:solidFill>
              <a:effectLst/>
              <a:uLnTx/>
              <a:uFillTx/>
              <a:latin typeface="Calibri"/>
              <a:ea typeface="ＭＳ Ｐゴシック" panose="020B0600070205080204" pitchFamily="34" charset="-128"/>
            </a:endParaRPr>
          </a:p>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nb-NO" altLang="nb-NO" sz="3200" b="0" i="1" u="none" strike="noStrike" kern="0" cap="none" spc="0" normalizeH="0" baseline="0" noProof="0" dirty="0">
              <a:ln>
                <a:noFill/>
              </a:ln>
              <a:solidFill>
                <a:srgbClr val="000000"/>
              </a:solidFill>
              <a:effectLst/>
              <a:uLnTx/>
              <a:uFillTx/>
              <a:latin typeface="Calibri"/>
              <a:ea typeface="ＭＳ Ｐゴシック" panose="020B0600070205080204" pitchFamily="34" charset="-128"/>
            </a:endParaRP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nb-NO" altLang="nb-NO" sz="3200" b="0" i="1" u="none" strike="noStrike" kern="0" cap="none" spc="0" normalizeH="0" baseline="0" noProof="0" dirty="0">
                <a:ln>
                  <a:noFill/>
                </a:ln>
                <a:solidFill>
                  <a:srgbClr val="000000"/>
                </a:solidFill>
                <a:effectLst/>
                <a:uLnTx/>
                <a:uFillTx/>
                <a:latin typeface="Calibri"/>
                <a:ea typeface="ＭＳ Ｐゴシック" panose="020B0600070205080204" pitchFamily="34" charset="-128"/>
              </a:rPr>
              <a:t>«Med visdom grunnla Herren jorden, han grunnfestet himmelen med forstand.»</a:t>
            </a:r>
          </a:p>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nb-NO" altLang="nb-NO" sz="2000" b="0" i="0" u="none" strike="noStrike" kern="0" cap="none" spc="0" normalizeH="0" baseline="0" noProof="0" dirty="0">
                <a:ln>
                  <a:noFill/>
                </a:ln>
                <a:solidFill>
                  <a:srgbClr val="000000"/>
                </a:solidFill>
                <a:effectLst/>
                <a:uLnTx/>
                <a:uFillTx/>
                <a:latin typeface="Calibri"/>
                <a:ea typeface="ＭＳ Ｐゴシック" panose="020B0600070205080204" pitchFamily="34" charset="-128"/>
              </a:rPr>
              <a:t>Ords. 3,19</a:t>
            </a:r>
          </a:p>
        </p:txBody>
      </p:sp>
      <p:sp>
        <p:nvSpPr>
          <p:cNvPr id="10" name="Likebent trekant 9">
            <a:extLst>
              <a:ext uri="{FF2B5EF4-FFF2-40B4-BE49-F238E27FC236}">
                <a16:creationId xmlns:a16="http://schemas.microsoft.com/office/drawing/2014/main" id="{DEE6C9E3-6744-40A2-AA0B-90DC0C6558CC}"/>
              </a:ext>
            </a:extLst>
          </p:cNvPr>
          <p:cNvSpPr/>
          <p:nvPr/>
        </p:nvSpPr>
        <p:spPr>
          <a:xfrm rot="1398283">
            <a:off x="10315675" y="4999141"/>
            <a:ext cx="275590" cy="471805"/>
          </a:xfrm>
          <a:prstGeom prst="triangle">
            <a:avLst/>
          </a:prstGeom>
          <a:solidFill>
            <a:srgbClr val="FFFF00"/>
          </a:solidFill>
          <a:ln>
            <a:noFill/>
          </a:ln>
          <a:effectLst>
            <a:outerShdw blurRad="101600" dir="4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11002552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9D270B9D-CD47-404D-8587-B037B9B892ED}"/>
              </a:ext>
            </a:extLst>
          </p:cNvPr>
          <p:cNvSpPr>
            <a:spLocks noGrp="1" noChangeArrowheads="1"/>
          </p:cNvSpPr>
          <p:nvPr>
            <p:ph type="title"/>
          </p:nvPr>
        </p:nvSpPr>
        <p:spPr>
          <a:xfrm>
            <a:off x="2926780" y="525464"/>
            <a:ext cx="3097212" cy="815975"/>
          </a:xfrm>
        </p:spPr>
        <p:txBody>
          <a:bodyPr/>
          <a:lstStyle/>
          <a:p>
            <a:r>
              <a:rPr lang="nn-NO" altLang="nb-NO" dirty="0">
                <a:latin typeface="Trebuchet MS" panose="020B0603020202020204" pitchFamily="34" charset="0"/>
                <a:ea typeface="ＭＳ Ｐゴシック" panose="020B0600070205080204" pitchFamily="34" charset="-128"/>
              </a:rPr>
              <a:t>Rasjonelt</a:t>
            </a:r>
            <a:endParaRPr lang="nb-NO" altLang="nb-NO" sz="4000" dirty="0">
              <a:latin typeface="Trebuchet MS" panose="020B0603020202020204" pitchFamily="34" charset="0"/>
              <a:ea typeface="ＭＳ Ｐゴシック" panose="020B0600070205080204" pitchFamily="34" charset="-128"/>
            </a:endParaRPr>
          </a:p>
        </p:txBody>
      </p:sp>
      <p:sp>
        <p:nvSpPr>
          <p:cNvPr id="12" name="Text Box 7">
            <a:extLst>
              <a:ext uri="{FF2B5EF4-FFF2-40B4-BE49-F238E27FC236}">
                <a16:creationId xmlns:a16="http://schemas.microsoft.com/office/drawing/2014/main" id="{E42782BA-421E-4A5C-B473-6A6602BB8D19}"/>
              </a:ext>
            </a:extLst>
          </p:cNvPr>
          <p:cNvSpPr txBox="1">
            <a:spLocks noChangeArrowheads="1"/>
          </p:cNvSpPr>
          <p:nvPr/>
        </p:nvSpPr>
        <p:spPr bwMode="auto">
          <a:xfrm>
            <a:off x="3645918" y="1259036"/>
            <a:ext cx="17303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altLang="nb-NO" sz="32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rPr>
              <a:t>trosspråk</a:t>
            </a:r>
          </a:p>
        </p:txBody>
      </p:sp>
      <p:pic>
        <p:nvPicPr>
          <p:cNvPr id="32773" name="Bilde 12">
            <a:extLst>
              <a:ext uri="{FF2B5EF4-FFF2-40B4-BE49-F238E27FC236}">
                <a16:creationId xmlns:a16="http://schemas.microsoft.com/office/drawing/2014/main" id="{BF301104-1CF4-40C6-A5A9-26695DFF5873}"/>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939956" y="3789363"/>
            <a:ext cx="3060700" cy="297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Bilde 8" descr="Et bilde som inneholder utendørsobjekt, bikake, grønn&#10;&#10;Automatisk generert beskrivelse">
            <a:extLst>
              <a:ext uri="{FF2B5EF4-FFF2-40B4-BE49-F238E27FC236}">
                <a16:creationId xmlns:a16="http://schemas.microsoft.com/office/drawing/2014/main" id="{CE034EAE-9A15-49CD-B4D6-4F6E71C6EE1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57939" y="-513527"/>
            <a:ext cx="3312367" cy="4453805"/>
          </a:xfrm>
          <a:prstGeom prst="rect">
            <a:avLst/>
          </a:prstGeom>
        </p:spPr>
      </p:pic>
      <p:sp>
        <p:nvSpPr>
          <p:cNvPr id="8" name="Plassholder for innhold 15">
            <a:extLst>
              <a:ext uri="{FF2B5EF4-FFF2-40B4-BE49-F238E27FC236}">
                <a16:creationId xmlns:a16="http://schemas.microsoft.com/office/drawing/2014/main" id="{F4EF5B28-E6EC-4450-AF46-750198F950A5}"/>
              </a:ext>
            </a:extLst>
          </p:cNvPr>
          <p:cNvSpPr txBox="1">
            <a:spLocks noChangeArrowheads="1"/>
          </p:cNvSpPr>
          <p:nvPr/>
        </p:nvSpPr>
        <p:spPr bwMode="auto">
          <a:xfrm>
            <a:off x="1919536" y="2132856"/>
            <a:ext cx="7020420"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l" defTabSz="914400" rtl="0" eaLnBrk="0" fontAlgn="base" latinLnBrk="0" hangingPunct="0">
              <a:lnSpc>
                <a:spcPct val="100000"/>
              </a:lnSpc>
              <a:spcBef>
                <a:spcPts val="1200"/>
              </a:spcBef>
              <a:spcAft>
                <a:spcPct val="0"/>
              </a:spcAft>
              <a:buClrTx/>
              <a:buSzTx/>
              <a:buFontTx/>
              <a:buNone/>
              <a:tabLst/>
              <a:defRPr/>
            </a:pPr>
            <a:r>
              <a:rPr kumimoji="0" lang="nb-NO" altLang="nb-NO" sz="3200" b="0" i="0" u="none" strike="noStrike" kern="0" cap="none" spc="0" normalizeH="0" baseline="0" noProof="0" dirty="0">
                <a:ln>
                  <a:noFill/>
                </a:ln>
                <a:solidFill>
                  <a:srgbClr val="2D2D8A">
                    <a:lumMod val="75000"/>
                  </a:srgbClr>
                </a:solidFill>
                <a:effectLst>
                  <a:outerShdw blurRad="38100" dist="38100" dir="2700000" algn="tl">
                    <a:srgbClr val="000000">
                      <a:alpha val="43137"/>
                    </a:srgbClr>
                  </a:outerShdw>
                </a:effectLst>
                <a:uLnTx/>
                <a:uFillTx/>
                <a:latin typeface="Calibri"/>
                <a:ea typeface="ＭＳ Ｐゴシック" panose="020B0600070205080204" pitchFamily="34" charset="-128"/>
              </a:rPr>
              <a:t>Styrkene</a:t>
            </a:r>
          </a:p>
          <a:p>
            <a:pPr marL="342900" marR="0" lvl="0" indent="-342900" algn="l" defTabSz="914400" rtl="0" eaLnBrk="0" fontAlgn="base" latinLnBrk="0" hangingPunct="0">
              <a:lnSpc>
                <a:spcPct val="100000"/>
              </a:lnSpc>
              <a:spcBef>
                <a:spcPts val="600"/>
              </a:spcBef>
              <a:spcAft>
                <a:spcPct val="0"/>
              </a:spcAft>
              <a:buClrTx/>
              <a:buSzTx/>
              <a:buFontTx/>
              <a:buBlip>
                <a:blip r:embed="rId5"/>
              </a:buBlip>
              <a:tabLst/>
              <a:defRPr/>
            </a:pPr>
            <a:r>
              <a:rPr kumimoji="0" lang="nb-NO" altLang="nb-NO" sz="2400" b="0" i="0" u="none" strike="noStrike" kern="0" cap="none" spc="0" normalizeH="0" baseline="0" noProof="0" dirty="0">
                <a:ln>
                  <a:noFill/>
                </a:ln>
                <a:solidFill>
                  <a:srgbClr val="000000"/>
                </a:solidFill>
                <a:effectLst/>
                <a:uLnTx/>
                <a:uFillTx/>
                <a:latin typeface="Calibri"/>
                <a:ea typeface="ＭＳ Ｐゴシック" panose="020B0600070205080204" pitchFamily="34" charset="-128"/>
              </a:rPr>
              <a:t>Ingen ting tas for gitt</a:t>
            </a:r>
          </a:p>
          <a:p>
            <a:pPr marL="342900" marR="0" lvl="0" indent="-342900" algn="l" defTabSz="914400" rtl="0" eaLnBrk="0" fontAlgn="base" latinLnBrk="0" hangingPunct="0">
              <a:lnSpc>
                <a:spcPct val="100000"/>
              </a:lnSpc>
              <a:spcBef>
                <a:spcPts val="600"/>
              </a:spcBef>
              <a:spcAft>
                <a:spcPct val="0"/>
              </a:spcAft>
              <a:buClrTx/>
              <a:buSzTx/>
              <a:buFontTx/>
              <a:buBlip>
                <a:blip r:embed="rId5"/>
              </a:buBlip>
              <a:tabLst/>
              <a:defRPr/>
            </a:pPr>
            <a:r>
              <a:rPr kumimoji="0" lang="nb-NO" altLang="nb-NO" sz="2400" b="0" i="0" u="none" strike="noStrike" kern="0" cap="none" spc="0" normalizeH="0" baseline="0" noProof="0" dirty="0">
                <a:ln>
                  <a:noFill/>
                </a:ln>
                <a:solidFill>
                  <a:srgbClr val="000000"/>
                </a:solidFill>
                <a:effectLst/>
                <a:uLnTx/>
                <a:uFillTx/>
                <a:latin typeface="Calibri"/>
                <a:ea typeface="ＭＳ Ｐゴシック" panose="020B0600070205080204" pitchFamily="34" charset="-128"/>
              </a:rPr>
              <a:t>Søker forklaring</a:t>
            </a:r>
          </a:p>
          <a:p>
            <a:pPr marL="342900" marR="0" lvl="0" indent="-342900" algn="l" defTabSz="914400" rtl="0" eaLnBrk="0" fontAlgn="base" latinLnBrk="0" hangingPunct="0">
              <a:lnSpc>
                <a:spcPct val="100000"/>
              </a:lnSpc>
              <a:spcBef>
                <a:spcPts val="600"/>
              </a:spcBef>
              <a:spcAft>
                <a:spcPct val="0"/>
              </a:spcAft>
              <a:buClrTx/>
              <a:buSzTx/>
              <a:buFontTx/>
              <a:buBlip>
                <a:blip r:embed="rId5"/>
              </a:buBlip>
              <a:tabLst/>
              <a:defRPr/>
            </a:pPr>
            <a:r>
              <a:rPr kumimoji="0" lang="nb-NO" altLang="nb-NO" sz="2400" b="0" i="0" u="none" strike="noStrike" kern="0" cap="none" spc="0" normalizeH="0" baseline="0" noProof="0" dirty="0">
                <a:ln>
                  <a:noFill/>
                </a:ln>
                <a:solidFill>
                  <a:srgbClr val="000000"/>
                </a:solidFill>
                <a:effectLst/>
                <a:uLnTx/>
                <a:uFillTx/>
                <a:latin typeface="Calibri"/>
                <a:ea typeface="ＭＳ Ｐゴシック" panose="020B0600070205080204" pitchFamily="34" charset="-128"/>
              </a:rPr>
              <a:t>Ikke truet av vitenskap og ny kunnskap</a:t>
            </a:r>
          </a:p>
          <a:p>
            <a:pPr marL="0" marR="0" lvl="0" indent="0" algn="l" defTabSz="914400" rtl="0" eaLnBrk="0" fontAlgn="base" latinLnBrk="0" hangingPunct="0">
              <a:lnSpc>
                <a:spcPct val="100000"/>
              </a:lnSpc>
              <a:spcBef>
                <a:spcPts val="1800"/>
              </a:spcBef>
              <a:spcAft>
                <a:spcPct val="0"/>
              </a:spcAft>
              <a:buClrTx/>
              <a:buSzTx/>
              <a:buFontTx/>
              <a:buNone/>
              <a:tabLst/>
              <a:defRPr/>
            </a:pPr>
            <a:r>
              <a:rPr kumimoji="0" lang="nb-NO" altLang="nb-NO" sz="3200" b="0" i="0" u="none" strike="noStrike" kern="0" cap="none" spc="0" normalizeH="0" baseline="0" noProof="0" dirty="0">
                <a:ln>
                  <a:noFill/>
                </a:ln>
                <a:solidFill>
                  <a:srgbClr val="2D2D8A">
                    <a:lumMod val="75000"/>
                  </a:srgbClr>
                </a:solidFill>
                <a:effectLst>
                  <a:outerShdw blurRad="38100" dist="38100" dir="2700000" algn="tl">
                    <a:srgbClr val="000000">
                      <a:alpha val="43137"/>
                    </a:srgbClr>
                  </a:outerShdw>
                </a:effectLst>
                <a:uLnTx/>
                <a:uFillTx/>
                <a:latin typeface="Calibri"/>
                <a:ea typeface="ＭＳ Ｐゴシック" panose="020B0600070205080204" pitchFamily="34" charset="-128"/>
              </a:rPr>
              <a:t>Farene</a:t>
            </a:r>
          </a:p>
          <a:p>
            <a:pPr marL="342900" marR="0" lvl="0" indent="-342900" algn="l" defTabSz="914400" rtl="0" eaLnBrk="0" fontAlgn="base" latinLnBrk="0" hangingPunct="0">
              <a:lnSpc>
                <a:spcPct val="100000"/>
              </a:lnSpc>
              <a:spcBef>
                <a:spcPts val="600"/>
              </a:spcBef>
              <a:spcAft>
                <a:spcPct val="0"/>
              </a:spcAft>
              <a:buClrTx/>
              <a:buSzTx/>
              <a:buFontTx/>
              <a:buBlip>
                <a:blip r:embed="rId5"/>
              </a:buBlip>
              <a:tabLst/>
              <a:defRPr/>
            </a:pPr>
            <a:r>
              <a:rPr kumimoji="0" lang="nb-NO" altLang="nb-NO" sz="2400" b="0" i="0" u="none" strike="noStrike" kern="0" cap="none" spc="0" normalizeH="0" baseline="0" noProof="0" dirty="0">
                <a:ln>
                  <a:noFill/>
                </a:ln>
                <a:solidFill>
                  <a:srgbClr val="000000"/>
                </a:solidFill>
                <a:effectLst/>
                <a:uLnTx/>
                <a:uFillTx/>
                <a:latin typeface="Calibri"/>
                <a:ea typeface="ＭＳ Ｐゴシック" panose="020B0600070205080204" pitchFamily="34" charset="-128"/>
              </a:rPr>
              <a:t>Kan ekskludere alt som ikke er rasjonelt</a:t>
            </a:r>
          </a:p>
          <a:p>
            <a:pPr marL="342900" marR="0" lvl="0" indent="-342900" algn="l" defTabSz="914400" rtl="0" eaLnBrk="0" fontAlgn="base" latinLnBrk="0" hangingPunct="0">
              <a:lnSpc>
                <a:spcPct val="100000"/>
              </a:lnSpc>
              <a:spcBef>
                <a:spcPts val="600"/>
              </a:spcBef>
              <a:spcAft>
                <a:spcPct val="0"/>
              </a:spcAft>
              <a:buClrTx/>
              <a:buSzTx/>
              <a:buFontTx/>
              <a:buBlip>
                <a:blip r:embed="rId5"/>
              </a:buBlip>
              <a:tabLst/>
              <a:defRPr/>
            </a:pPr>
            <a:r>
              <a:rPr kumimoji="0" lang="nb-NO" altLang="nb-NO" sz="2400" b="0" i="0" u="none" strike="noStrike" kern="0" cap="none" spc="0" normalizeH="0" baseline="0" noProof="0" dirty="0">
                <a:ln>
                  <a:noFill/>
                </a:ln>
                <a:solidFill>
                  <a:srgbClr val="000000"/>
                </a:solidFill>
                <a:effectLst/>
                <a:uLnTx/>
                <a:uFillTx/>
                <a:latin typeface="Calibri"/>
                <a:ea typeface="ＭＳ Ｐゴシック" panose="020B0600070205080204" pitchFamily="34" charset="-128"/>
              </a:rPr>
              <a:t>Analyserer Gud heller enn å søke relasjon</a:t>
            </a:r>
          </a:p>
          <a:p>
            <a:pPr marL="342900" marR="0" lvl="0" indent="-342900" algn="l" defTabSz="914400" rtl="0" eaLnBrk="0" fontAlgn="base" latinLnBrk="0" hangingPunct="0">
              <a:lnSpc>
                <a:spcPct val="100000"/>
              </a:lnSpc>
              <a:spcBef>
                <a:spcPts val="600"/>
              </a:spcBef>
              <a:spcAft>
                <a:spcPct val="0"/>
              </a:spcAft>
              <a:buClrTx/>
              <a:buSzTx/>
              <a:buFontTx/>
              <a:buBlip>
                <a:blip r:embed="rId5"/>
              </a:buBlip>
              <a:tabLst/>
              <a:defRPr/>
            </a:pPr>
            <a:r>
              <a:rPr kumimoji="0" lang="nb-NO" altLang="nb-NO" sz="2400" b="0" i="0" u="none" strike="noStrike" kern="0" cap="none" spc="0" normalizeH="0" baseline="0" noProof="0" dirty="0">
                <a:ln>
                  <a:noFill/>
                </a:ln>
                <a:solidFill>
                  <a:srgbClr val="000000"/>
                </a:solidFill>
                <a:effectLst/>
                <a:uLnTx/>
                <a:uFillTx/>
                <a:latin typeface="Calibri"/>
                <a:ea typeface="ＭＳ Ｐゴシック" panose="020B0600070205080204" pitchFamily="34" charset="-128"/>
              </a:rPr>
              <a:t>Intellektuell stolthet/hovmodighet</a:t>
            </a:r>
          </a:p>
          <a:p>
            <a:pPr marL="342900" marR="0" lvl="0" indent="-342900" algn="l" defTabSz="914400" rtl="0" eaLnBrk="0" fontAlgn="base" latinLnBrk="0" hangingPunct="0">
              <a:lnSpc>
                <a:spcPct val="100000"/>
              </a:lnSpc>
              <a:spcBef>
                <a:spcPct val="20000"/>
              </a:spcBef>
              <a:spcAft>
                <a:spcPct val="0"/>
              </a:spcAft>
              <a:buClrTx/>
              <a:buSzTx/>
              <a:buFontTx/>
              <a:buBlip>
                <a:blip r:embed="rId5"/>
              </a:buBlip>
              <a:tabLst/>
              <a:defRPr/>
            </a:pPr>
            <a:endParaRPr kumimoji="0" lang="nb-NO" altLang="nb-NO" sz="2800" b="0" i="0" u="none" strike="noStrike" kern="0" cap="none" spc="0" normalizeH="0" baseline="0" noProof="0" dirty="0">
              <a:ln>
                <a:noFill/>
              </a:ln>
              <a:solidFill>
                <a:srgbClr val="000000"/>
              </a:solidFill>
              <a:effectLst/>
              <a:uLnTx/>
              <a:uFillTx/>
              <a:latin typeface="Calibri"/>
              <a:ea typeface="ＭＳ Ｐゴシック" panose="020B0600070205080204" pitchFamily="34" charset="-128"/>
            </a:endParaRPr>
          </a:p>
        </p:txBody>
      </p:sp>
      <p:sp>
        <p:nvSpPr>
          <p:cNvPr id="11" name="Likebent trekant 10">
            <a:extLst>
              <a:ext uri="{FF2B5EF4-FFF2-40B4-BE49-F238E27FC236}">
                <a16:creationId xmlns:a16="http://schemas.microsoft.com/office/drawing/2014/main" id="{7B9CD75D-01D9-43CC-8E57-637A866FBA19}"/>
              </a:ext>
            </a:extLst>
          </p:cNvPr>
          <p:cNvSpPr/>
          <p:nvPr/>
        </p:nvSpPr>
        <p:spPr>
          <a:xfrm rot="1398283">
            <a:off x="10315675" y="4999141"/>
            <a:ext cx="275590" cy="471805"/>
          </a:xfrm>
          <a:prstGeom prst="triangle">
            <a:avLst/>
          </a:prstGeom>
          <a:solidFill>
            <a:srgbClr val="FFFF00"/>
          </a:solidFill>
          <a:ln>
            <a:noFill/>
          </a:ln>
          <a:effectLst>
            <a:outerShdw blurRad="101600" dir="4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1731935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500"/>
                                        <p:tgtEl>
                                          <p:spTgt spid="8">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fade">
                                      <p:cBhvr>
                                        <p:cTn id="13" dur="500"/>
                                        <p:tgtEl>
                                          <p:spTgt spid="8">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xEl>
                                              <p:pRg st="3" end="3"/>
                                            </p:txEl>
                                          </p:spTgt>
                                        </p:tgtEl>
                                        <p:attrNameLst>
                                          <p:attrName>style.visibility</p:attrName>
                                        </p:attrNameLst>
                                      </p:cBhvr>
                                      <p:to>
                                        <p:strVal val="visible"/>
                                      </p:to>
                                    </p:set>
                                    <p:animEffect transition="in" filter="fade">
                                      <p:cBhvr>
                                        <p:cTn id="16" dur="500"/>
                                        <p:tgtEl>
                                          <p:spTgt spid="8">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animEffect transition="in" filter="fade">
                                      <p:cBhvr>
                                        <p:cTn id="21" dur="500"/>
                                        <p:tgtEl>
                                          <p:spTgt spid="8">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xEl>
                                              <p:pRg st="5" end="5"/>
                                            </p:txEl>
                                          </p:spTgt>
                                        </p:tgtEl>
                                        <p:attrNameLst>
                                          <p:attrName>style.visibility</p:attrName>
                                        </p:attrNameLst>
                                      </p:cBhvr>
                                      <p:to>
                                        <p:strVal val="visible"/>
                                      </p:to>
                                    </p:set>
                                    <p:animEffect transition="in" filter="fade">
                                      <p:cBhvr>
                                        <p:cTn id="24" dur="500"/>
                                        <p:tgtEl>
                                          <p:spTgt spid="8">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animEffect transition="in" filter="fade">
                                      <p:cBhvr>
                                        <p:cTn id="27" dur="500"/>
                                        <p:tgtEl>
                                          <p:spTgt spid="8">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
                                            <p:txEl>
                                              <p:pRg st="7" end="7"/>
                                            </p:txEl>
                                          </p:spTgt>
                                        </p:tgtEl>
                                        <p:attrNameLst>
                                          <p:attrName>style.visibility</p:attrName>
                                        </p:attrNameLst>
                                      </p:cBhvr>
                                      <p:to>
                                        <p:strVal val="visible"/>
                                      </p:to>
                                    </p:set>
                                    <p:animEffect transition="in" filter="fade">
                                      <p:cBhvr>
                                        <p:cTn id="30"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innhold 2">
            <a:extLst>
              <a:ext uri="{FF2B5EF4-FFF2-40B4-BE49-F238E27FC236}">
                <a16:creationId xmlns:a16="http://schemas.microsoft.com/office/drawing/2014/main" id="{8E500C62-3BB9-407A-B013-EA1F8EECED76}"/>
              </a:ext>
            </a:extLst>
          </p:cNvPr>
          <p:cNvSpPr txBox="1">
            <a:spLocks/>
          </p:cNvSpPr>
          <p:nvPr/>
        </p:nvSpPr>
        <p:spPr>
          <a:xfrm>
            <a:off x="1559496" y="1123947"/>
            <a:ext cx="10513168" cy="1129504"/>
          </a:xfrm>
          <a:prstGeom prst="rect">
            <a:avLst/>
          </a:prstGeom>
          <a:ln>
            <a:miter lim="800000"/>
            <a:headEnd/>
            <a:tailEnd/>
          </a:ln>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lvl="0" algn="ctr">
              <a:buNone/>
              <a:defRPr/>
            </a:pPr>
            <a:r>
              <a:rPr lang="nb-NO" altLang="nb-NO" sz="6600" i="1" dirty="0">
                <a:solidFill>
                  <a:srgbClr val="CECEEF"/>
                </a:solidFill>
                <a:latin typeface="Trebuchet MS" panose="020B0603020202020204" pitchFamily="34" charset="0"/>
                <a:ea typeface="ＭＳ Ｐゴシック" panose="020B0600070205080204" pitchFamily="34" charset="-128"/>
                <a:cs typeface="Calibri" panose="020F0502020204030204" pitchFamily="34" charset="0"/>
              </a:rPr>
              <a:t>Våre ulike trosspråk</a:t>
            </a:r>
            <a:endParaRPr kumimoji="0" lang="nn-NO" altLang="nb-NO" sz="6600" b="0" i="1" u="none" strike="noStrike" kern="0" cap="none" spc="0" normalizeH="0" baseline="0" noProof="0" dirty="0">
              <a:ln w="10160">
                <a:solidFill>
                  <a:srgbClr val="DAEDEF"/>
                </a:solidFill>
                <a:prstDash val="solid"/>
              </a:ln>
              <a:solidFill>
                <a:srgbClr val="FFFFFF"/>
              </a:solidFill>
              <a:effectLst>
                <a:outerShdw blurRad="63500" dist="25400" dir="5400000" algn="tl" rotWithShape="0">
                  <a:srgbClr val="000000">
                    <a:alpha val="70000"/>
                  </a:srgbClr>
                </a:outerShdw>
              </a:effectLst>
              <a:uLnTx/>
              <a:uFillTx/>
              <a:latin typeface="Trebuchet MS" panose="020B0603020202020204" pitchFamily="34" charset="0"/>
              <a:ea typeface="ＭＳ Ｐゴシック" panose="020B0600070205080204" pitchFamily="34" charset="-128"/>
              <a:cs typeface="+mn-cs"/>
            </a:endParaRPr>
          </a:p>
        </p:txBody>
      </p:sp>
      <p:sp>
        <p:nvSpPr>
          <p:cNvPr id="6" name="Plassholder for innhold 2">
            <a:extLst>
              <a:ext uri="{FF2B5EF4-FFF2-40B4-BE49-F238E27FC236}">
                <a16:creationId xmlns:a16="http://schemas.microsoft.com/office/drawing/2014/main" id="{AE5D2854-9358-422F-81C9-9B3AF9256ED9}"/>
              </a:ext>
            </a:extLst>
          </p:cNvPr>
          <p:cNvSpPr txBox="1">
            <a:spLocks/>
          </p:cNvSpPr>
          <p:nvPr/>
        </p:nvSpPr>
        <p:spPr bwMode="auto">
          <a:xfrm>
            <a:off x="2135188" y="2225675"/>
            <a:ext cx="9505950" cy="758825"/>
          </a:xfrm>
          <a:prstGeom prst="rect">
            <a:avLst/>
          </a:prstGeom>
          <a:noFill/>
          <a:ln>
            <a:noFill/>
          </a:ln>
          <a:extLst>
            <a:ext uri="{FAA26D3D-D897-4be2-8F04-BA451C77F1D7}"/>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10000"/>
              </a:lnSpc>
              <a:spcBef>
                <a:spcPct val="20000"/>
              </a:spcBef>
              <a:spcAft>
                <a:spcPct val="0"/>
              </a:spcAft>
              <a:buClrTx/>
              <a:buSzTx/>
              <a:buFontTx/>
              <a:buNone/>
              <a:tabLst/>
              <a:defRPr/>
            </a:pPr>
            <a:endParaRPr kumimoji="0" lang="nb-NO" altLang="nb-NO" sz="2800" b="0" i="0" u="none" strike="noStrike" kern="1200" cap="none" spc="0" normalizeH="0" baseline="0" noProof="0" dirty="0">
              <a:ln>
                <a:noFill/>
              </a:ln>
              <a:solidFill>
                <a:srgbClr val="CECEEF"/>
              </a:solidFill>
              <a:effectLst/>
              <a:uLnTx/>
              <a:uFillTx/>
              <a:latin typeface="Trebuchet MS" panose="020B0603020202020204" pitchFamily="34" charset="0"/>
              <a:ea typeface="ＭＳ Ｐゴシック" panose="020B0600070205080204" pitchFamily="34" charset="-128"/>
              <a:cs typeface="Calibri" panose="020F0502020204030204" pitchFamily="34" charset="0"/>
            </a:endParaRPr>
          </a:p>
          <a:p>
            <a:pPr marL="0" marR="0" lvl="0" indent="0" algn="ctr" defTabSz="914400" rtl="0" eaLnBrk="0" fontAlgn="base" latinLnBrk="0" hangingPunct="0">
              <a:lnSpc>
                <a:spcPct val="110000"/>
              </a:lnSpc>
              <a:spcBef>
                <a:spcPct val="20000"/>
              </a:spcBef>
              <a:spcAft>
                <a:spcPct val="0"/>
              </a:spcAft>
              <a:buClrTx/>
              <a:buSzTx/>
              <a:buFontTx/>
              <a:buNone/>
              <a:tabLst/>
              <a:defRPr/>
            </a:pPr>
            <a:endParaRPr kumimoji="0" lang="nb-NO" altLang="nb-NO" sz="2800" b="0" i="0" u="none" strike="noStrike" kern="1200" cap="none" spc="0" normalizeH="0" baseline="0" noProof="0" dirty="0">
              <a:ln>
                <a:noFill/>
              </a:ln>
              <a:solidFill>
                <a:srgbClr val="CECEEF"/>
              </a:solidFill>
              <a:effectLst/>
              <a:uLnTx/>
              <a:uFillTx/>
              <a:latin typeface="Trebuchet MS" panose="020B0603020202020204" pitchFamily="34" charset="0"/>
              <a:ea typeface="ＭＳ Ｐゴシック" panose="020B0600070205080204" pitchFamily="34" charset="-128"/>
              <a:cs typeface="Calibri" panose="020F0502020204030204" pitchFamily="34" charset="0"/>
            </a:endParaRPr>
          </a:p>
        </p:txBody>
      </p:sp>
      <p:sp>
        <p:nvSpPr>
          <p:cNvPr id="7" name="Plassholder for innhold 2">
            <a:extLst>
              <a:ext uri="{FF2B5EF4-FFF2-40B4-BE49-F238E27FC236}">
                <a16:creationId xmlns:a16="http://schemas.microsoft.com/office/drawing/2014/main" id="{0055546C-6108-46CC-948B-D582059BA875}"/>
              </a:ext>
            </a:extLst>
          </p:cNvPr>
          <p:cNvSpPr txBox="1">
            <a:spLocks/>
          </p:cNvSpPr>
          <p:nvPr/>
        </p:nvSpPr>
        <p:spPr bwMode="auto">
          <a:xfrm>
            <a:off x="1871016" y="3417216"/>
            <a:ext cx="4896867" cy="2439988"/>
          </a:xfrm>
          <a:prstGeom prst="rect">
            <a:avLst/>
          </a:prstGeom>
          <a:noFill/>
          <a:ln>
            <a:noFill/>
          </a:ln>
          <a:extLst>
            <a:ext uri="{FAA26D3D-D897-4be2-8F04-BA451C77F1D7}"/>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10000"/>
              </a:lnSpc>
              <a:spcBef>
                <a:spcPct val="0"/>
              </a:spcBef>
              <a:spcAft>
                <a:spcPct val="0"/>
              </a:spcAft>
              <a:buClrTx/>
              <a:buSzTx/>
              <a:buFontTx/>
              <a:buNone/>
              <a:tabLst/>
              <a:defRPr/>
            </a:pPr>
            <a:endParaRPr kumimoji="0" lang="nb-NO" altLang="nb-NO" sz="2400" b="0" i="1" u="none" strike="noStrike" kern="1200" cap="none" spc="0" normalizeH="0" baseline="0" noProof="0" dirty="0">
              <a:ln>
                <a:noFill/>
              </a:ln>
              <a:solidFill>
                <a:srgbClr val="CECEEF"/>
              </a:solidFill>
              <a:effectLst/>
              <a:uLnTx/>
              <a:uFillTx/>
              <a:latin typeface="Trebuchet MS" panose="020B0603020202020204" pitchFamily="34" charset="0"/>
              <a:ea typeface="ＭＳ Ｐゴシック" panose="020B0600070205080204" pitchFamily="34" charset="-128"/>
              <a:cs typeface="Calibri" panose="020F0502020204030204" pitchFamily="34" charset="0"/>
            </a:endParaRP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nb-NO" altLang="nb-NO" sz="2800" b="0" i="0" u="sng" strike="noStrike" kern="1200" cap="none" spc="0" normalizeH="0" baseline="0" noProof="0" dirty="0">
                <a:ln>
                  <a:noFill/>
                </a:ln>
                <a:solidFill>
                  <a:srgbClr val="FFFFFF"/>
                </a:solidFill>
                <a:effectLst/>
                <a:uLnTx/>
                <a:uFillTx/>
                <a:latin typeface="Trebuchet MS" panose="020B0603020202020204" pitchFamily="34" charset="0"/>
                <a:ea typeface="ＭＳ Ｐゴシック" panose="020B0600070205080204" pitchFamily="34" charset="-128"/>
                <a:cs typeface="Calibri" panose="020F0502020204030204" pitchFamily="34" charset="0"/>
              </a:rPr>
              <a:t>3 grensespråk:</a:t>
            </a:r>
            <a:r>
              <a:rPr kumimoji="0" lang="nb-NO" altLang="nb-NO" sz="2800" b="0" i="0" u="none" strike="noStrike" kern="1200" cap="none" spc="0" normalizeH="0" baseline="0" noProof="0" dirty="0">
                <a:ln>
                  <a:noFill/>
                </a:ln>
                <a:solidFill>
                  <a:srgbClr val="FFFFFF"/>
                </a:solidFill>
                <a:effectLst/>
                <a:uLnTx/>
                <a:uFillTx/>
                <a:latin typeface="Trebuchet MS" panose="020B0603020202020204" pitchFamily="34" charset="0"/>
                <a:ea typeface="ＭＳ Ｐゴシック" panose="020B0600070205080204" pitchFamily="34" charset="-128"/>
                <a:cs typeface="Calibri" panose="020F0502020204030204" pitchFamily="34" charset="0"/>
              </a:rPr>
              <a:t> </a:t>
            </a:r>
          </a:p>
          <a:p>
            <a:pPr marL="1252538" marR="0" lvl="0" indent="0" algn="l" defTabSz="914400" rtl="0" eaLnBrk="0" fontAlgn="base" latinLnBrk="0" hangingPunct="0">
              <a:lnSpc>
                <a:spcPct val="110000"/>
              </a:lnSpc>
              <a:spcBef>
                <a:spcPct val="0"/>
              </a:spcBef>
              <a:spcAft>
                <a:spcPct val="0"/>
              </a:spcAft>
              <a:buClrTx/>
              <a:buSzTx/>
              <a:buFontTx/>
              <a:buNone/>
              <a:tabLst/>
              <a:defRPr/>
            </a:pPr>
            <a:r>
              <a:rPr kumimoji="0" lang="nb-NO" altLang="nb-NO" sz="2400" b="0" i="0" u="none" strike="noStrike" kern="1200" cap="none" spc="0" normalizeH="0" baseline="0" noProof="0" dirty="0">
                <a:ln>
                  <a:noFill/>
                </a:ln>
                <a:solidFill>
                  <a:srgbClr val="FFFFFF"/>
                </a:solidFill>
                <a:effectLst/>
                <a:uLnTx/>
                <a:uFillTx/>
                <a:latin typeface="Trebuchet MS" panose="020B0603020202020204" pitchFamily="34" charset="0"/>
                <a:ea typeface="ＭＳ Ｐゴシック" panose="020B0600070205080204" pitchFamily="34" charset="-128"/>
                <a:cs typeface="Calibri" panose="020F0502020204030204" pitchFamily="34" charset="0"/>
              </a:rPr>
              <a:t>- Symbolsk</a:t>
            </a:r>
          </a:p>
          <a:p>
            <a:pPr marL="1252538" marR="0" lvl="0" indent="0" algn="l" defTabSz="914400" rtl="0" eaLnBrk="0" fontAlgn="base" latinLnBrk="0" hangingPunct="0">
              <a:lnSpc>
                <a:spcPct val="110000"/>
              </a:lnSpc>
              <a:spcBef>
                <a:spcPct val="0"/>
              </a:spcBef>
              <a:spcAft>
                <a:spcPct val="0"/>
              </a:spcAft>
              <a:buClrTx/>
              <a:buSzTx/>
              <a:buFontTx/>
              <a:buNone/>
              <a:tabLst/>
              <a:defRPr/>
            </a:pPr>
            <a:r>
              <a:rPr kumimoji="0" lang="nb-NO" altLang="nb-NO" sz="2400" b="0" i="0" u="none" strike="noStrike" kern="1200" cap="none" spc="0" normalizeH="0" baseline="0" noProof="0" dirty="0">
                <a:ln>
                  <a:noFill/>
                </a:ln>
                <a:solidFill>
                  <a:srgbClr val="FFFFFF"/>
                </a:solidFill>
                <a:effectLst/>
                <a:uLnTx/>
                <a:uFillTx/>
                <a:latin typeface="Trebuchet MS" panose="020B0603020202020204" pitchFamily="34" charset="0"/>
                <a:ea typeface="ＭＳ Ｐゴシック" panose="020B0600070205080204" pitchFamily="34" charset="-128"/>
                <a:cs typeface="Calibri" panose="020F0502020204030204" pitchFamily="34" charset="0"/>
              </a:rPr>
              <a:t>- Læremotivert</a:t>
            </a:r>
          </a:p>
          <a:p>
            <a:pPr marL="1252538" marR="0" lvl="0" indent="0" algn="l" defTabSz="914400" rtl="0" eaLnBrk="0" fontAlgn="base" latinLnBrk="0" hangingPunct="0">
              <a:lnSpc>
                <a:spcPct val="110000"/>
              </a:lnSpc>
              <a:spcBef>
                <a:spcPct val="0"/>
              </a:spcBef>
              <a:spcAft>
                <a:spcPct val="0"/>
              </a:spcAft>
              <a:buClrTx/>
              <a:buSzTx/>
              <a:buFontTx/>
              <a:buNone/>
              <a:tabLst/>
              <a:defRPr/>
            </a:pPr>
            <a:r>
              <a:rPr kumimoji="0" lang="nb-NO" altLang="nb-NO" sz="2400" b="0" i="0" u="none" strike="noStrike" kern="1200" cap="none" spc="0" normalizeH="0" baseline="0" noProof="0" dirty="0">
                <a:ln>
                  <a:noFill/>
                </a:ln>
                <a:solidFill>
                  <a:srgbClr val="FFFFFF"/>
                </a:solidFill>
                <a:effectLst/>
                <a:uLnTx/>
                <a:uFillTx/>
                <a:latin typeface="Trebuchet MS" panose="020B0603020202020204" pitchFamily="34" charset="0"/>
                <a:ea typeface="ＭＳ Ｐゴシック" panose="020B0600070205080204" pitchFamily="34" charset="-128"/>
                <a:cs typeface="Calibri" panose="020F0502020204030204" pitchFamily="34" charset="0"/>
              </a:rPr>
              <a:t>- Asketisk</a:t>
            </a:r>
          </a:p>
          <a:p>
            <a:pPr marL="1252538" marR="0" lvl="0" indent="0" algn="l" defTabSz="914400" rtl="0" eaLnBrk="0" fontAlgn="base" latinLnBrk="0" hangingPunct="0">
              <a:lnSpc>
                <a:spcPct val="110000"/>
              </a:lnSpc>
              <a:spcBef>
                <a:spcPct val="0"/>
              </a:spcBef>
              <a:spcAft>
                <a:spcPct val="0"/>
              </a:spcAft>
              <a:buClrTx/>
              <a:buSzTx/>
              <a:buFontTx/>
              <a:buNone/>
              <a:tabLst/>
              <a:defRPr/>
            </a:pPr>
            <a:endParaRPr kumimoji="0" lang="nb-NO" altLang="nb-NO" sz="2700" b="0" i="0" u="none" strike="noStrike" kern="1200" cap="none" spc="0" normalizeH="0" baseline="0" noProof="0" dirty="0">
              <a:ln>
                <a:noFill/>
              </a:ln>
              <a:solidFill>
                <a:srgbClr val="CECEEF"/>
              </a:solidFill>
              <a:effectLst/>
              <a:uLnTx/>
              <a:uFillTx/>
              <a:latin typeface="Trebuchet MS" panose="020B0603020202020204" pitchFamily="34" charset="0"/>
              <a:ea typeface="ＭＳ Ｐゴシック" panose="020B0600070205080204" pitchFamily="34" charset="-128"/>
              <a:cs typeface="Calibri" panose="020F0502020204030204" pitchFamily="34" charset="0"/>
            </a:endParaRPr>
          </a:p>
          <a:p>
            <a:pPr marL="0" marR="0" lvl="0" indent="0" algn="ctr" defTabSz="914400" rtl="0" eaLnBrk="0" fontAlgn="base" latinLnBrk="0" hangingPunct="0">
              <a:lnSpc>
                <a:spcPct val="110000"/>
              </a:lnSpc>
              <a:spcBef>
                <a:spcPct val="20000"/>
              </a:spcBef>
              <a:spcAft>
                <a:spcPct val="0"/>
              </a:spcAft>
              <a:buClrTx/>
              <a:buSzTx/>
              <a:buFontTx/>
              <a:buNone/>
              <a:tabLst/>
              <a:defRPr/>
            </a:pPr>
            <a:endParaRPr kumimoji="0" lang="nb-NO" altLang="nb-NO" sz="2700" b="0" i="0" u="none" strike="noStrike" kern="1200" cap="none" spc="0" normalizeH="0" baseline="0" noProof="0" dirty="0">
              <a:ln>
                <a:noFill/>
              </a:ln>
              <a:solidFill>
                <a:srgbClr val="CECEEF"/>
              </a:solidFill>
              <a:effectLst/>
              <a:uLnTx/>
              <a:uFillTx/>
              <a:latin typeface="Trebuchet MS" panose="020B0603020202020204" pitchFamily="34" charset="0"/>
              <a:ea typeface="ＭＳ Ｐゴシック" panose="020B0600070205080204" pitchFamily="34" charset="-128"/>
              <a:cs typeface="Calibri" panose="020F0502020204030204" pitchFamily="34" charset="0"/>
            </a:endParaRPr>
          </a:p>
        </p:txBody>
      </p:sp>
      <p:pic>
        <p:nvPicPr>
          <p:cNvPr id="2" name="Bilde 1">
            <a:extLst>
              <a:ext uri="{FF2B5EF4-FFF2-40B4-BE49-F238E27FC236}">
                <a16:creationId xmlns:a16="http://schemas.microsoft.com/office/drawing/2014/main" id="{81B9DDD6-6FA5-9A15-1E1C-51C8F1412B1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75428" y="4328927"/>
            <a:ext cx="2075872" cy="2439987"/>
          </a:xfrm>
          <a:prstGeom prst="rect">
            <a:avLst/>
          </a:prstGeom>
        </p:spPr>
      </p:pic>
      <p:pic>
        <p:nvPicPr>
          <p:cNvPr id="3" name="Bilde 2" descr="Et bilde som inneholder melon, vannmelon&#10;&#10;Automatisk generert beskrivelse">
            <a:extLst>
              <a:ext uri="{FF2B5EF4-FFF2-40B4-BE49-F238E27FC236}">
                <a16:creationId xmlns:a16="http://schemas.microsoft.com/office/drawing/2014/main" id="{B0FC114A-90C9-ADF8-7776-ABE34599B9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94760" y="3248446"/>
            <a:ext cx="1649157" cy="1908746"/>
          </a:xfrm>
          <a:prstGeom prst="rect">
            <a:avLst/>
          </a:prstGeom>
        </p:spPr>
      </p:pic>
      <p:pic>
        <p:nvPicPr>
          <p:cNvPr id="9" name="Bilde 14" descr="Et bilde som inneholder plante&#10;&#10;Automatisk generert beskrivelse">
            <a:extLst>
              <a:ext uri="{FF2B5EF4-FFF2-40B4-BE49-F238E27FC236}">
                <a16:creationId xmlns:a16="http://schemas.microsoft.com/office/drawing/2014/main" id="{D6395391-7E60-0460-8858-751A110C825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9984432" y="3955273"/>
            <a:ext cx="2044576" cy="177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56606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tel 1">
            <a:extLst>
              <a:ext uri="{FF2B5EF4-FFF2-40B4-BE49-F238E27FC236}">
                <a16:creationId xmlns:a16="http://schemas.microsoft.com/office/drawing/2014/main" id="{95920CDF-515C-4FCC-B22E-9CA2F0FE2791}"/>
              </a:ext>
            </a:extLst>
          </p:cNvPr>
          <p:cNvSpPr txBox="1">
            <a:spLocks/>
          </p:cNvSpPr>
          <p:nvPr/>
        </p:nvSpPr>
        <p:spPr bwMode="auto">
          <a:xfrm>
            <a:off x="2647156" y="172124"/>
            <a:ext cx="8281987" cy="135096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b-NO" altLang="nb-NO" sz="4400" b="0" i="0" u="none" strike="noStrike" kern="1200" cap="none" spc="0" normalizeH="0" baseline="0" noProof="0" dirty="0">
                <a:ln>
                  <a:noFill/>
                </a:ln>
                <a:solidFill>
                  <a:srgbClr val="222268"/>
                </a:solidFill>
                <a:effectLst/>
                <a:uLnTx/>
                <a:uFillTx/>
                <a:latin typeface="Trebuchet MS" panose="020B0603020202020204" pitchFamily="34" charset="0"/>
                <a:ea typeface="ＭＳ Ｐゴシック" panose="020B0600070205080204" pitchFamily="34" charset="-128"/>
                <a:cs typeface="+mn-cs"/>
              </a:rPr>
              <a:t>Vi lytter og snakker til Gud</a:t>
            </a:r>
          </a:p>
        </p:txBody>
      </p:sp>
      <p:sp>
        <p:nvSpPr>
          <p:cNvPr id="19" name="TekstSylinder 18">
            <a:extLst>
              <a:ext uri="{FF2B5EF4-FFF2-40B4-BE49-F238E27FC236}">
                <a16:creationId xmlns:a16="http://schemas.microsoft.com/office/drawing/2014/main" id="{3A9489BD-A0CD-403F-9C54-45C1AED60BE5}"/>
              </a:ext>
            </a:extLst>
          </p:cNvPr>
          <p:cNvSpPr txBox="1"/>
          <p:nvPr/>
        </p:nvSpPr>
        <p:spPr>
          <a:xfrm>
            <a:off x="5519936" y="1164302"/>
            <a:ext cx="2730235" cy="58477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3200" b="0" i="1"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mn-cs"/>
              </a:rPr>
              <a:t>- 3 grensespråk</a:t>
            </a:r>
          </a:p>
        </p:txBody>
      </p:sp>
      <p:pic>
        <p:nvPicPr>
          <p:cNvPr id="17" name="Picture 6" descr="Trosspråk">
            <a:extLst>
              <a:ext uri="{FF2B5EF4-FFF2-40B4-BE49-F238E27FC236}">
                <a16:creationId xmlns:a16="http://schemas.microsoft.com/office/drawing/2014/main" id="{E63497BB-C441-CC8C-EF2A-B103EE81A5E5}"/>
              </a:ext>
            </a:extLst>
          </p:cNvPr>
          <p:cNvPicPr preferRelativeResize="0">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96095" y="1827213"/>
            <a:ext cx="5087937" cy="503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WordArt 7">
            <a:extLst>
              <a:ext uri="{FF2B5EF4-FFF2-40B4-BE49-F238E27FC236}">
                <a16:creationId xmlns:a16="http://schemas.microsoft.com/office/drawing/2014/main" id="{D9818D09-E5AF-646C-B0B9-6868022AEF5C}"/>
              </a:ext>
            </a:extLst>
          </p:cNvPr>
          <p:cNvSpPr>
            <a:spLocks noChangeArrowheads="1" noChangeShapeType="1" noTextEdit="1"/>
          </p:cNvSpPr>
          <p:nvPr/>
        </p:nvSpPr>
        <p:spPr bwMode="auto">
          <a:xfrm>
            <a:off x="3486845" y="2033588"/>
            <a:ext cx="936625" cy="144462"/>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4800" b="0" i="0" u="none" strike="noStrike" kern="10" cap="none" spc="0" normalizeH="0" baseline="0" noProof="0" dirty="0">
                <a:ln w="9525" cap="sq">
                  <a:solidFill>
                    <a:srgbClr val="000000"/>
                  </a:solidFill>
                  <a:round/>
                  <a:headEnd type="none" w="sm" len="sm"/>
                  <a:tailEnd type="none" w="sm" len="sm"/>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VERDEN</a:t>
            </a:r>
          </a:p>
        </p:txBody>
      </p:sp>
      <p:sp>
        <p:nvSpPr>
          <p:cNvPr id="21" name="WordArt 8">
            <a:extLst>
              <a:ext uri="{FF2B5EF4-FFF2-40B4-BE49-F238E27FC236}">
                <a16:creationId xmlns:a16="http://schemas.microsoft.com/office/drawing/2014/main" id="{79549C37-1CA0-E32E-ABA0-572849A3960F}"/>
              </a:ext>
            </a:extLst>
          </p:cNvPr>
          <p:cNvSpPr>
            <a:spLocks noChangeArrowheads="1" noChangeShapeType="1" noTextEdit="1"/>
          </p:cNvSpPr>
          <p:nvPr/>
        </p:nvSpPr>
        <p:spPr bwMode="auto">
          <a:xfrm rot="-7200000">
            <a:off x="1517550" y="5272882"/>
            <a:ext cx="855663" cy="107950"/>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3600" b="0" i="0" u="none" strike="noStrike" kern="10" cap="none" spc="0" normalizeH="0" baseline="0" noProof="0">
                <a:ln w="9525" cap="sq">
                  <a:solidFill>
                    <a:srgbClr val="000000"/>
                  </a:solidFill>
                  <a:round/>
                  <a:headEnd type="none" w="sm" len="sm"/>
                  <a:tailEnd type="none" w="sm" len="sm"/>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ÅNDEN</a:t>
            </a:r>
          </a:p>
        </p:txBody>
      </p:sp>
      <p:sp>
        <p:nvSpPr>
          <p:cNvPr id="22" name="WordArt 9">
            <a:extLst>
              <a:ext uri="{FF2B5EF4-FFF2-40B4-BE49-F238E27FC236}">
                <a16:creationId xmlns:a16="http://schemas.microsoft.com/office/drawing/2014/main" id="{34EE1FB2-04F7-CCCA-089C-5B16D803AF6A}"/>
              </a:ext>
            </a:extLst>
          </p:cNvPr>
          <p:cNvSpPr>
            <a:spLocks noChangeArrowheads="1" noChangeShapeType="1" noTextEdit="1"/>
          </p:cNvSpPr>
          <p:nvPr/>
        </p:nvSpPr>
        <p:spPr bwMode="auto">
          <a:xfrm rot="7200000">
            <a:off x="5287863" y="5336382"/>
            <a:ext cx="855663" cy="107950"/>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3200" b="0" i="0" u="none" strike="noStrike" kern="10" cap="none" spc="0" normalizeH="0" baseline="0" noProof="0">
                <a:ln w="9525" cap="sq">
                  <a:solidFill>
                    <a:srgbClr val="000000"/>
                  </a:solidFill>
                  <a:round/>
                  <a:headEnd type="none" w="sm" len="sm"/>
                  <a:tailEnd type="none" w="sm" len="sm"/>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ORDET</a:t>
            </a:r>
          </a:p>
        </p:txBody>
      </p:sp>
      <p:sp>
        <p:nvSpPr>
          <p:cNvPr id="23" name="WordArt 10">
            <a:extLst>
              <a:ext uri="{FF2B5EF4-FFF2-40B4-BE49-F238E27FC236}">
                <a16:creationId xmlns:a16="http://schemas.microsoft.com/office/drawing/2014/main" id="{BF4E238E-85D6-9B7C-230A-28B9E784315C}"/>
              </a:ext>
            </a:extLst>
          </p:cNvPr>
          <p:cNvSpPr>
            <a:spLocks noChangeArrowheads="1" noChangeShapeType="1" noTextEdit="1"/>
          </p:cNvSpPr>
          <p:nvPr/>
        </p:nvSpPr>
        <p:spPr bwMode="auto">
          <a:xfrm rot="5400000">
            <a:off x="3415408" y="5103812"/>
            <a:ext cx="969962" cy="25241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3600" b="0" i="0" u="none" strike="noStrike" kern="1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Asketisk</a:t>
            </a:r>
          </a:p>
        </p:txBody>
      </p:sp>
      <p:sp>
        <p:nvSpPr>
          <p:cNvPr id="24" name="WordArt 11">
            <a:extLst>
              <a:ext uri="{FF2B5EF4-FFF2-40B4-BE49-F238E27FC236}">
                <a16:creationId xmlns:a16="http://schemas.microsoft.com/office/drawing/2014/main" id="{0BEE931D-D820-F8FC-039B-C29BADD0841F}"/>
              </a:ext>
            </a:extLst>
          </p:cNvPr>
          <p:cNvSpPr>
            <a:spLocks noChangeArrowheads="1" noChangeShapeType="1" noTextEdit="1"/>
          </p:cNvSpPr>
          <p:nvPr/>
        </p:nvSpPr>
        <p:spPr bwMode="auto">
          <a:xfrm rot="-1800000">
            <a:off x="4294882" y="3541713"/>
            <a:ext cx="1368425" cy="2508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3600" b="0" i="0" u="none" strike="noStrike" kern="1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Læremotivert</a:t>
            </a:r>
          </a:p>
        </p:txBody>
      </p:sp>
      <p:sp>
        <p:nvSpPr>
          <p:cNvPr id="25" name="WordArt 12">
            <a:extLst>
              <a:ext uri="{FF2B5EF4-FFF2-40B4-BE49-F238E27FC236}">
                <a16:creationId xmlns:a16="http://schemas.microsoft.com/office/drawing/2014/main" id="{B006E73F-23EA-1232-E414-58AEB76E3D6F}"/>
              </a:ext>
            </a:extLst>
          </p:cNvPr>
          <p:cNvSpPr>
            <a:spLocks noChangeArrowheads="1" noChangeShapeType="1" noTextEdit="1"/>
          </p:cNvSpPr>
          <p:nvPr/>
        </p:nvSpPr>
        <p:spPr bwMode="auto">
          <a:xfrm rot="600000">
            <a:off x="4396482" y="4395788"/>
            <a:ext cx="1441450" cy="25241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3600" b="0" i="0" u="none" strike="noStrike" kern="1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Bibelmotivert</a:t>
            </a:r>
          </a:p>
        </p:txBody>
      </p:sp>
      <p:sp>
        <p:nvSpPr>
          <p:cNvPr id="26" name="WordArt 13">
            <a:extLst>
              <a:ext uri="{FF2B5EF4-FFF2-40B4-BE49-F238E27FC236}">
                <a16:creationId xmlns:a16="http://schemas.microsoft.com/office/drawing/2014/main" id="{36261174-6356-1884-09C9-DA50D4591780}"/>
              </a:ext>
            </a:extLst>
          </p:cNvPr>
          <p:cNvSpPr>
            <a:spLocks noChangeArrowheads="1" noChangeShapeType="1" noTextEdit="1"/>
          </p:cNvSpPr>
          <p:nvPr/>
        </p:nvSpPr>
        <p:spPr bwMode="auto">
          <a:xfrm rot="3000000">
            <a:off x="4040882" y="4919663"/>
            <a:ext cx="935038" cy="25241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3600" b="0" i="0" u="none" strike="noStrike" kern="1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Delende</a:t>
            </a:r>
          </a:p>
        </p:txBody>
      </p:sp>
      <p:sp>
        <p:nvSpPr>
          <p:cNvPr id="27" name="WordArt 14">
            <a:extLst>
              <a:ext uri="{FF2B5EF4-FFF2-40B4-BE49-F238E27FC236}">
                <a16:creationId xmlns:a16="http://schemas.microsoft.com/office/drawing/2014/main" id="{2FCF86E7-281C-0B25-BD08-65D5FCE25EAC}"/>
              </a:ext>
            </a:extLst>
          </p:cNvPr>
          <p:cNvSpPr>
            <a:spLocks noChangeArrowheads="1" noChangeShapeType="1" noTextEdit="1"/>
          </p:cNvSpPr>
          <p:nvPr/>
        </p:nvSpPr>
        <p:spPr bwMode="auto">
          <a:xfrm rot="7800000">
            <a:off x="2451001" y="5077619"/>
            <a:ext cx="1368425" cy="25241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3600" b="0" i="0" u="none" strike="noStrike" kern="1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Entusiastisk</a:t>
            </a:r>
          </a:p>
        </p:txBody>
      </p:sp>
      <p:sp>
        <p:nvSpPr>
          <p:cNvPr id="28" name="WordArt 15">
            <a:extLst>
              <a:ext uri="{FF2B5EF4-FFF2-40B4-BE49-F238E27FC236}">
                <a16:creationId xmlns:a16="http://schemas.microsoft.com/office/drawing/2014/main" id="{F03E8AF2-9D1A-CB93-9C03-1A84178EF835}"/>
              </a:ext>
            </a:extLst>
          </p:cNvPr>
          <p:cNvSpPr>
            <a:spLocks noChangeArrowheads="1" noChangeShapeType="1" noTextEdit="1"/>
          </p:cNvSpPr>
          <p:nvPr/>
        </p:nvSpPr>
        <p:spPr bwMode="auto">
          <a:xfrm rot="10200000">
            <a:off x="2539107" y="4308475"/>
            <a:ext cx="828675" cy="2889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3600" b="0" i="0" u="none" strike="noStrike" kern="1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Mystisk</a:t>
            </a:r>
          </a:p>
        </p:txBody>
      </p:sp>
      <p:sp>
        <p:nvSpPr>
          <p:cNvPr id="29" name="WordArt 16">
            <a:extLst>
              <a:ext uri="{FF2B5EF4-FFF2-40B4-BE49-F238E27FC236}">
                <a16:creationId xmlns:a16="http://schemas.microsoft.com/office/drawing/2014/main" id="{31851C66-6BFF-E021-8170-E5FC744E25C1}"/>
              </a:ext>
            </a:extLst>
          </p:cNvPr>
          <p:cNvSpPr>
            <a:spLocks noChangeArrowheads="1" noChangeShapeType="1" noTextEdit="1"/>
          </p:cNvSpPr>
          <p:nvPr/>
        </p:nvSpPr>
        <p:spPr bwMode="auto">
          <a:xfrm rot="-9000000">
            <a:off x="2505770" y="3602038"/>
            <a:ext cx="1008062" cy="28733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3600" b="0" i="0" u="none" strike="noStrike" kern="1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Symbolsk</a:t>
            </a:r>
          </a:p>
        </p:txBody>
      </p:sp>
      <p:sp>
        <p:nvSpPr>
          <p:cNvPr id="30" name="WordArt 17">
            <a:extLst>
              <a:ext uri="{FF2B5EF4-FFF2-40B4-BE49-F238E27FC236}">
                <a16:creationId xmlns:a16="http://schemas.microsoft.com/office/drawing/2014/main" id="{53B601D5-8DA0-866B-B939-CA3C38885174}"/>
              </a:ext>
            </a:extLst>
          </p:cNvPr>
          <p:cNvSpPr>
            <a:spLocks noChangeArrowheads="1" noChangeShapeType="1" noTextEdit="1"/>
          </p:cNvSpPr>
          <p:nvPr/>
        </p:nvSpPr>
        <p:spPr bwMode="auto">
          <a:xfrm rot="-6600000">
            <a:off x="3018532" y="3159126"/>
            <a:ext cx="985837" cy="25241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3600" b="0" i="0" u="none" strike="noStrike" kern="1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Sensorisk</a:t>
            </a:r>
          </a:p>
        </p:txBody>
      </p:sp>
      <p:sp>
        <p:nvSpPr>
          <p:cNvPr id="31" name="WordArt 18">
            <a:extLst>
              <a:ext uri="{FF2B5EF4-FFF2-40B4-BE49-F238E27FC236}">
                <a16:creationId xmlns:a16="http://schemas.microsoft.com/office/drawing/2014/main" id="{283FAB8E-EEA9-D317-167D-8C503F836789}"/>
              </a:ext>
            </a:extLst>
          </p:cNvPr>
          <p:cNvSpPr>
            <a:spLocks noChangeArrowheads="1" noChangeShapeType="1" noTextEdit="1"/>
          </p:cNvSpPr>
          <p:nvPr/>
        </p:nvSpPr>
        <p:spPr bwMode="auto">
          <a:xfrm rot="-4200000">
            <a:off x="3790851" y="3161506"/>
            <a:ext cx="971550" cy="28733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3600" b="0" i="0" u="none" strike="noStrike" kern="1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Rasjonell</a:t>
            </a:r>
          </a:p>
        </p:txBody>
      </p:sp>
      <p:pic>
        <p:nvPicPr>
          <p:cNvPr id="32" name="Bilde 31">
            <a:extLst>
              <a:ext uri="{FF2B5EF4-FFF2-40B4-BE49-F238E27FC236}">
                <a16:creationId xmlns:a16="http://schemas.microsoft.com/office/drawing/2014/main" id="{A98EBADC-AD60-3B9A-CC75-4AB213632F6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885053" y="1772816"/>
            <a:ext cx="5180864" cy="5040000"/>
          </a:xfrm>
          <a:prstGeom prst="rect">
            <a:avLst/>
          </a:prstGeom>
        </p:spPr>
      </p:pic>
    </p:spTree>
    <p:extLst>
      <p:ext uri="{BB962C8B-B14F-4D97-AF65-F5344CB8AC3E}">
        <p14:creationId xmlns:p14="http://schemas.microsoft.com/office/powerpoint/2010/main" val="16692435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Bilde 5" descr="Et bilde som inneholder kaffe, innendørs, kopp&#10;&#10;Automatisk generert beskrivelse">
            <a:extLst>
              <a:ext uri="{FF2B5EF4-FFF2-40B4-BE49-F238E27FC236}">
                <a16:creationId xmlns:a16="http://schemas.microsoft.com/office/drawing/2014/main" id="{659EA7D9-FDFA-479D-A8CA-9F345D789E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680" y="-459432"/>
            <a:ext cx="12216680" cy="7344816"/>
          </a:xfrm>
          <a:prstGeom prst="rect">
            <a:avLst/>
          </a:prstGeom>
        </p:spPr>
      </p:pic>
    </p:spTree>
    <p:extLst>
      <p:ext uri="{BB962C8B-B14F-4D97-AF65-F5344CB8AC3E}">
        <p14:creationId xmlns:p14="http://schemas.microsoft.com/office/powerpoint/2010/main" val="10581839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0">
            <a:extLst>
              <a:ext uri="{FF2B5EF4-FFF2-40B4-BE49-F238E27FC236}">
                <a16:creationId xmlns:a16="http://schemas.microsoft.com/office/drawing/2014/main" id="{DFE83D42-AE3B-4D2D-86BB-DB61379C088C}"/>
              </a:ext>
            </a:extLst>
          </p:cNvPr>
          <p:cNvSpPr>
            <a:spLocks noChangeArrowheads="1"/>
          </p:cNvSpPr>
          <p:nvPr/>
        </p:nvSpPr>
        <p:spPr bwMode="auto">
          <a:xfrm>
            <a:off x="2279650" y="3068638"/>
            <a:ext cx="3095625" cy="9366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n-NO" altLang="nb-NO"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34819" name="Rectangle 7">
            <a:extLst>
              <a:ext uri="{FF2B5EF4-FFF2-40B4-BE49-F238E27FC236}">
                <a16:creationId xmlns:a16="http://schemas.microsoft.com/office/drawing/2014/main" id="{19328F83-3EB3-44F4-899E-509462DF8974}"/>
              </a:ext>
            </a:extLst>
          </p:cNvPr>
          <p:cNvSpPr>
            <a:spLocks noGrp="1" noChangeArrowheads="1"/>
          </p:cNvSpPr>
          <p:nvPr>
            <p:ph type="title"/>
          </p:nvPr>
        </p:nvSpPr>
        <p:spPr>
          <a:xfrm>
            <a:off x="2711450" y="476250"/>
            <a:ext cx="3671888" cy="936625"/>
          </a:xfrm>
        </p:spPr>
        <p:txBody>
          <a:bodyPr/>
          <a:lstStyle/>
          <a:p>
            <a:pPr>
              <a:defRPr/>
            </a:pPr>
            <a:r>
              <a:rPr lang="nn-NO" altLang="nb-NO" dirty="0">
                <a:latin typeface="Trebuchet MS" panose="020B0603020202020204" pitchFamily="34" charset="0"/>
                <a:ea typeface="ＭＳ Ｐゴシック" panose="020B0600070205080204" pitchFamily="34" charset="-128"/>
                <a:cs typeface="+mj-cs"/>
              </a:rPr>
              <a:t>Symbolsk</a:t>
            </a:r>
          </a:p>
        </p:txBody>
      </p:sp>
      <p:sp>
        <p:nvSpPr>
          <p:cNvPr id="50181" name="Text Box 7">
            <a:extLst>
              <a:ext uri="{FF2B5EF4-FFF2-40B4-BE49-F238E27FC236}">
                <a16:creationId xmlns:a16="http://schemas.microsoft.com/office/drawing/2014/main" id="{0C21CC2F-AE9C-4B3F-AF9D-6180627A6DDF}"/>
              </a:ext>
            </a:extLst>
          </p:cNvPr>
          <p:cNvSpPr txBox="1">
            <a:spLocks noChangeArrowheads="1"/>
          </p:cNvSpPr>
          <p:nvPr/>
        </p:nvSpPr>
        <p:spPr bwMode="auto">
          <a:xfrm>
            <a:off x="3648075" y="1260475"/>
            <a:ext cx="1730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altLang="nb-NO" sz="3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trosspråk</a:t>
            </a:r>
          </a:p>
        </p:txBody>
      </p:sp>
      <p:pic>
        <p:nvPicPr>
          <p:cNvPr id="11" name="Bilde 10">
            <a:extLst>
              <a:ext uri="{FF2B5EF4-FFF2-40B4-BE49-F238E27FC236}">
                <a16:creationId xmlns:a16="http://schemas.microsoft.com/office/drawing/2014/main" id="{D4F7A0C3-3E39-46BD-8A45-E4E684F1666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26254" y="404664"/>
            <a:ext cx="5780950" cy="6794948"/>
          </a:xfrm>
          <a:prstGeom prst="rect">
            <a:avLst/>
          </a:prstGeom>
        </p:spPr>
      </p:pic>
    </p:spTree>
    <p:extLst>
      <p:ext uri="{BB962C8B-B14F-4D97-AF65-F5344CB8AC3E}">
        <p14:creationId xmlns:p14="http://schemas.microsoft.com/office/powerpoint/2010/main" val="5596069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0">
            <a:extLst>
              <a:ext uri="{FF2B5EF4-FFF2-40B4-BE49-F238E27FC236}">
                <a16:creationId xmlns:a16="http://schemas.microsoft.com/office/drawing/2014/main" id="{DFE83D42-AE3B-4D2D-86BB-DB61379C088C}"/>
              </a:ext>
            </a:extLst>
          </p:cNvPr>
          <p:cNvSpPr>
            <a:spLocks noChangeArrowheads="1"/>
          </p:cNvSpPr>
          <p:nvPr/>
        </p:nvSpPr>
        <p:spPr bwMode="auto">
          <a:xfrm>
            <a:off x="2279650" y="3068638"/>
            <a:ext cx="3095625" cy="9366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n-NO" altLang="nb-NO"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34819" name="Rectangle 7">
            <a:extLst>
              <a:ext uri="{FF2B5EF4-FFF2-40B4-BE49-F238E27FC236}">
                <a16:creationId xmlns:a16="http://schemas.microsoft.com/office/drawing/2014/main" id="{19328F83-3EB3-44F4-899E-509462DF8974}"/>
              </a:ext>
            </a:extLst>
          </p:cNvPr>
          <p:cNvSpPr>
            <a:spLocks noGrp="1" noChangeArrowheads="1"/>
          </p:cNvSpPr>
          <p:nvPr>
            <p:ph type="title"/>
          </p:nvPr>
        </p:nvSpPr>
        <p:spPr>
          <a:xfrm>
            <a:off x="2711450" y="476250"/>
            <a:ext cx="3671888" cy="936625"/>
          </a:xfrm>
        </p:spPr>
        <p:txBody>
          <a:bodyPr/>
          <a:lstStyle/>
          <a:p>
            <a:pPr>
              <a:defRPr/>
            </a:pPr>
            <a:r>
              <a:rPr lang="nn-NO" altLang="nb-NO" dirty="0">
                <a:latin typeface="Trebuchet MS" panose="020B0603020202020204" pitchFamily="34" charset="0"/>
                <a:ea typeface="ＭＳ Ｐゴシック" panose="020B0600070205080204" pitchFamily="34" charset="-128"/>
                <a:cs typeface="+mj-cs"/>
              </a:rPr>
              <a:t>Symbolsk</a:t>
            </a:r>
          </a:p>
        </p:txBody>
      </p:sp>
      <p:sp>
        <p:nvSpPr>
          <p:cNvPr id="50181" name="Text Box 7">
            <a:extLst>
              <a:ext uri="{FF2B5EF4-FFF2-40B4-BE49-F238E27FC236}">
                <a16:creationId xmlns:a16="http://schemas.microsoft.com/office/drawing/2014/main" id="{0C21CC2F-AE9C-4B3F-AF9D-6180627A6DDF}"/>
              </a:ext>
            </a:extLst>
          </p:cNvPr>
          <p:cNvSpPr txBox="1">
            <a:spLocks noChangeArrowheads="1"/>
          </p:cNvSpPr>
          <p:nvPr/>
        </p:nvSpPr>
        <p:spPr bwMode="auto">
          <a:xfrm>
            <a:off x="3648075" y="1260475"/>
            <a:ext cx="1730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altLang="nb-NO" sz="3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trosspråk</a:t>
            </a:r>
          </a:p>
        </p:txBody>
      </p:sp>
      <p:pic>
        <p:nvPicPr>
          <p:cNvPr id="50182" name="Bilde 2">
            <a:extLst>
              <a:ext uri="{FF2B5EF4-FFF2-40B4-BE49-F238E27FC236}">
                <a16:creationId xmlns:a16="http://schemas.microsoft.com/office/drawing/2014/main" id="{ED2B285A-BA83-4A18-8EBC-7E37B0D1EA9E}"/>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939213" y="3789363"/>
            <a:ext cx="3060700" cy="297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Likebent trekant 12">
            <a:extLst>
              <a:ext uri="{FF2B5EF4-FFF2-40B4-BE49-F238E27FC236}">
                <a16:creationId xmlns:a16="http://schemas.microsoft.com/office/drawing/2014/main" id="{CCF7F245-45A6-4C82-9383-EAA244AE81F9}"/>
              </a:ext>
            </a:extLst>
          </p:cNvPr>
          <p:cNvSpPr>
            <a:spLocks noChangeArrowheads="1"/>
          </p:cNvSpPr>
          <p:nvPr/>
        </p:nvSpPr>
        <p:spPr bwMode="auto">
          <a:xfrm rot="18142075">
            <a:off x="10279349" y="5006604"/>
            <a:ext cx="276225" cy="471488"/>
          </a:xfrm>
          <a:prstGeom prst="triangle">
            <a:avLst>
              <a:gd name="adj" fmla="val 50000"/>
            </a:avLst>
          </a:prstGeom>
          <a:solidFill>
            <a:srgbClr val="FFFF00"/>
          </a:solidFill>
          <a:ln>
            <a:noFill/>
          </a:ln>
          <a:effectLst>
            <a:outerShdw blurRad="101600" algn="ctr" rotWithShape="0">
              <a:schemeClr val="tx1"/>
            </a:outerShdw>
          </a:effectLst>
          <a:extLst>
            <a:ext uri="{91240B29-F687-4F45-9708-019B960494DF}">
              <a14:hiddenLine xmlns:a14="http://schemas.microsoft.com/office/drawing/2010/main" w="25400">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Calibri"/>
              <a:ea typeface="ＭＳ Ｐゴシック" panose="020B0600070205080204" pitchFamily="34" charset="-128"/>
              <a:cs typeface="+mn-cs"/>
            </a:endParaRPr>
          </a:p>
        </p:txBody>
      </p:sp>
      <p:pic>
        <p:nvPicPr>
          <p:cNvPr id="11" name="Bilde 10">
            <a:extLst>
              <a:ext uri="{FF2B5EF4-FFF2-40B4-BE49-F238E27FC236}">
                <a16:creationId xmlns:a16="http://schemas.microsoft.com/office/drawing/2014/main" id="{D4F7A0C3-3E39-46BD-8A45-E4E684F1666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08507" y="450476"/>
            <a:ext cx="2780574" cy="3268296"/>
          </a:xfrm>
          <a:prstGeom prst="rect">
            <a:avLst/>
          </a:prstGeom>
        </p:spPr>
      </p:pic>
      <p:sp>
        <p:nvSpPr>
          <p:cNvPr id="8" name="Plassholder for innhold 15">
            <a:extLst>
              <a:ext uri="{FF2B5EF4-FFF2-40B4-BE49-F238E27FC236}">
                <a16:creationId xmlns:a16="http://schemas.microsoft.com/office/drawing/2014/main" id="{85CBAAA1-F0BC-4E79-966C-CCBBCCC215F7}"/>
              </a:ext>
            </a:extLst>
          </p:cNvPr>
          <p:cNvSpPr txBox="1">
            <a:spLocks noChangeArrowheads="1"/>
          </p:cNvSpPr>
          <p:nvPr/>
        </p:nvSpPr>
        <p:spPr bwMode="auto">
          <a:xfrm>
            <a:off x="1501483" y="2060848"/>
            <a:ext cx="6780436" cy="4522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0" fontAlgn="base" latinLnBrk="0" hangingPunct="0">
              <a:lnSpc>
                <a:spcPct val="100000"/>
              </a:lnSpc>
              <a:spcBef>
                <a:spcPts val="1200"/>
              </a:spcBef>
              <a:spcAft>
                <a:spcPct val="0"/>
              </a:spcAft>
              <a:buClrTx/>
              <a:buSzTx/>
              <a:buFontTx/>
              <a:buBlip>
                <a:blip r:embed="rId5"/>
              </a:buBlip>
              <a:tabLst/>
              <a:defRPr/>
            </a:pPr>
            <a:r>
              <a:rPr kumimoji="0" lang="nb-NO" altLang="nb-NO" sz="2800" b="0" i="0" u="none" strike="noStrike" kern="0" cap="none" spc="0" normalizeH="0" baseline="0" noProof="0" dirty="0">
                <a:ln>
                  <a:noFill/>
                </a:ln>
                <a:solidFill>
                  <a:srgbClr val="000000"/>
                </a:solidFill>
                <a:effectLst/>
                <a:uLnTx/>
                <a:uFillTx/>
                <a:latin typeface="Calibri"/>
                <a:ea typeface="ＭＳ Ｐゴシック" panose="020B0600070205080204" pitchFamily="34" charset="-128"/>
              </a:rPr>
              <a:t>Grensespråk mellom blått og grønt</a:t>
            </a:r>
          </a:p>
          <a:p>
            <a:pPr marL="342900" marR="0" lvl="0" indent="-342900" algn="l" defTabSz="914400" rtl="0" eaLnBrk="0" fontAlgn="base" latinLnBrk="0" hangingPunct="0">
              <a:lnSpc>
                <a:spcPct val="100000"/>
              </a:lnSpc>
              <a:spcBef>
                <a:spcPts val="1200"/>
              </a:spcBef>
              <a:spcAft>
                <a:spcPct val="0"/>
              </a:spcAft>
              <a:buClrTx/>
              <a:buSzTx/>
              <a:buFontTx/>
              <a:buBlip>
                <a:blip r:embed="rId5"/>
              </a:buBlip>
              <a:tabLst/>
              <a:defRPr/>
            </a:pPr>
            <a:r>
              <a:rPr kumimoji="0" lang="nb-NO" altLang="nb-NO" sz="2800" b="0" i="0" u="none" strike="noStrike" kern="0" cap="none" spc="0" normalizeH="0" baseline="0" noProof="0" dirty="0">
                <a:ln>
                  <a:noFill/>
                </a:ln>
                <a:solidFill>
                  <a:srgbClr val="000000"/>
                </a:solidFill>
                <a:effectLst/>
                <a:uLnTx/>
                <a:uFillTx/>
                <a:latin typeface="Calibri"/>
                <a:ea typeface="ＭＳ Ｐゴシック" panose="020B0600070205080204" pitchFamily="34" charset="-128"/>
              </a:rPr>
              <a:t>Å uttrykke inkarnasjonen</a:t>
            </a:r>
          </a:p>
          <a:p>
            <a:pPr marL="342900" marR="0" lvl="0" indent="-342900" algn="l" defTabSz="914400" rtl="0" eaLnBrk="0" fontAlgn="base" latinLnBrk="0" hangingPunct="0">
              <a:lnSpc>
                <a:spcPct val="100000"/>
              </a:lnSpc>
              <a:spcBef>
                <a:spcPts val="1200"/>
              </a:spcBef>
              <a:spcAft>
                <a:spcPct val="0"/>
              </a:spcAft>
              <a:buClrTx/>
              <a:buSzTx/>
              <a:buFontTx/>
              <a:buBlip>
                <a:blip r:embed="rId5"/>
              </a:buBlip>
              <a:tabLst/>
              <a:defRPr/>
            </a:pPr>
            <a:r>
              <a:rPr kumimoji="0" lang="nb-NO" altLang="nb-NO" sz="2800" b="0" i="0" u="none" strike="noStrike" kern="0" cap="none" spc="0" normalizeH="0" baseline="0" noProof="0" dirty="0">
                <a:ln>
                  <a:noFill/>
                </a:ln>
                <a:solidFill>
                  <a:srgbClr val="000000"/>
                </a:solidFill>
                <a:effectLst/>
                <a:uLnTx/>
                <a:uFillTx/>
                <a:latin typeface="Calibri"/>
                <a:ea typeface="ＭＳ Ｐゴシック" panose="020B0600070205080204" pitchFamily="34" charset="-128"/>
              </a:rPr>
              <a:t>Gud har kommet til oss og blitt menneske</a:t>
            </a:r>
          </a:p>
          <a:p>
            <a:pPr marL="342900" marR="0" lvl="0" indent="-342900" algn="l" defTabSz="914400" rtl="0" eaLnBrk="0" fontAlgn="base" latinLnBrk="0" hangingPunct="0">
              <a:lnSpc>
                <a:spcPct val="100000"/>
              </a:lnSpc>
              <a:spcBef>
                <a:spcPts val="1200"/>
              </a:spcBef>
              <a:spcAft>
                <a:spcPct val="0"/>
              </a:spcAft>
              <a:buClrTx/>
              <a:buSzTx/>
              <a:buFontTx/>
              <a:buBlip>
                <a:blip r:embed="rId5"/>
              </a:buBlip>
              <a:tabLst/>
              <a:defRPr/>
            </a:pPr>
            <a:r>
              <a:rPr kumimoji="0" lang="nb-NO" altLang="nb-NO" sz="2800" b="0" i="0" u="none" strike="noStrike" kern="0" cap="none" spc="0" normalizeH="0" baseline="0" noProof="0" dirty="0">
                <a:ln>
                  <a:noFill/>
                </a:ln>
                <a:solidFill>
                  <a:srgbClr val="000000"/>
                </a:solidFill>
                <a:effectLst/>
                <a:uLnTx/>
                <a:uFillTx/>
                <a:latin typeface="Calibri"/>
                <a:ea typeface="ＭＳ Ｐゴシック" panose="020B0600070205080204" pitchFamily="34" charset="-128"/>
              </a:rPr>
              <a:t>Priser Gud med mer enn ord (det fysiske)</a:t>
            </a:r>
          </a:p>
          <a:p>
            <a:pPr marL="342900" marR="0" lvl="0" indent="-342900" algn="l" defTabSz="914400" rtl="0" eaLnBrk="0" fontAlgn="base" latinLnBrk="0" hangingPunct="0">
              <a:lnSpc>
                <a:spcPct val="100000"/>
              </a:lnSpc>
              <a:spcBef>
                <a:spcPts val="1200"/>
              </a:spcBef>
              <a:spcAft>
                <a:spcPct val="0"/>
              </a:spcAft>
              <a:buClrTx/>
              <a:buSzTx/>
              <a:buFontTx/>
              <a:buBlip>
                <a:blip r:embed="rId5"/>
              </a:buBlip>
              <a:tabLst/>
              <a:defRPr/>
            </a:pPr>
            <a:r>
              <a:rPr kumimoji="0" lang="nb-NO" altLang="nb-NO" sz="2800" b="0" i="0" u="none" strike="noStrike" kern="0" cap="none" spc="0" normalizeH="0" baseline="0" noProof="0" dirty="0">
                <a:ln>
                  <a:noFill/>
                </a:ln>
                <a:solidFill>
                  <a:srgbClr val="000000"/>
                </a:solidFill>
                <a:effectLst/>
                <a:uLnTx/>
                <a:uFillTx/>
                <a:latin typeface="Calibri"/>
                <a:ea typeface="ＭＳ Ｐゴシック" panose="020B0600070205080204" pitchFamily="34" charset="-128"/>
              </a:rPr>
              <a:t>Fokus på sakramenter, liturgi, symboler, ikoner, rammer/rytmer/tradisjon m.m.</a:t>
            </a:r>
          </a:p>
          <a:p>
            <a:pPr marL="342900" marR="0" lvl="0" indent="-342900" algn="l" defTabSz="914400" rtl="0" eaLnBrk="0" fontAlgn="base" latinLnBrk="0" hangingPunct="0">
              <a:lnSpc>
                <a:spcPct val="100000"/>
              </a:lnSpc>
              <a:spcBef>
                <a:spcPts val="1200"/>
              </a:spcBef>
              <a:spcAft>
                <a:spcPct val="0"/>
              </a:spcAft>
              <a:buClrTx/>
              <a:buSzTx/>
              <a:buFontTx/>
              <a:buBlip>
                <a:blip r:embed="rId5"/>
              </a:buBlip>
              <a:tabLst/>
              <a:defRPr/>
            </a:pPr>
            <a:r>
              <a:rPr kumimoji="0" lang="nb-NO" altLang="nb-NO" sz="2800" b="0" i="0" u="none" strike="noStrike" kern="0" cap="none" spc="0" normalizeH="0" baseline="0" noProof="0" dirty="0">
                <a:ln>
                  <a:noFill/>
                </a:ln>
                <a:solidFill>
                  <a:srgbClr val="000000"/>
                </a:solidFill>
                <a:effectLst/>
                <a:uLnTx/>
                <a:uFillTx/>
                <a:latin typeface="Calibri"/>
                <a:ea typeface="ＭＳ Ｐゴシック" panose="020B0600070205080204" pitchFamily="34" charset="-128"/>
              </a:rPr>
              <a:t>Det fysiske og visuelle hjelper til å erfare den åndelig sannheten</a:t>
            </a:r>
          </a:p>
          <a:p>
            <a:pPr marL="342900" marR="0" lvl="0" indent="-342900" algn="l" defTabSz="914400" rtl="0" eaLnBrk="0" fontAlgn="base" latinLnBrk="0" hangingPunct="0">
              <a:lnSpc>
                <a:spcPct val="100000"/>
              </a:lnSpc>
              <a:spcBef>
                <a:spcPts val="1200"/>
              </a:spcBef>
              <a:spcAft>
                <a:spcPct val="0"/>
              </a:spcAft>
              <a:buClrTx/>
              <a:buSzTx/>
              <a:buFontTx/>
              <a:buBlip>
                <a:blip r:embed="rId5"/>
              </a:buBlip>
              <a:tabLst/>
              <a:defRPr/>
            </a:pPr>
            <a:r>
              <a:rPr kumimoji="0" lang="nb-NO" altLang="nb-NO" sz="2800" b="0" i="0" u="none" strike="noStrike" kern="0" cap="none" spc="0" normalizeH="0" baseline="0" noProof="0" dirty="0">
                <a:ln>
                  <a:noFill/>
                </a:ln>
                <a:solidFill>
                  <a:srgbClr val="000000"/>
                </a:solidFill>
                <a:effectLst/>
                <a:uLnTx/>
                <a:uFillTx/>
                <a:latin typeface="Calibri"/>
                <a:ea typeface="ＭＳ Ｐゴシック" panose="020B0600070205080204" pitchFamily="34" charset="-128"/>
              </a:rPr>
              <a:t>Joh. 1,14</a:t>
            </a:r>
          </a:p>
          <a:p>
            <a:pPr marL="342900" marR="0" lvl="0" indent="-342900" algn="l" defTabSz="914400" rtl="0" eaLnBrk="0" fontAlgn="base" latinLnBrk="0" hangingPunct="0">
              <a:lnSpc>
                <a:spcPct val="100000"/>
              </a:lnSpc>
              <a:spcBef>
                <a:spcPts val="1200"/>
              </a:spcBef>
              <a:spcAft>
                <a:spcPct val="0"/>
              </a:spcAft>
              <a:buClrTx/>
              <a:buSzTx/>
              <a:buFontTx/>
              <a:buBlip>
                <a:blip r:embed="rId5"/>
              </a:buBlip>
              <a:tabLst/>
              <a:defRPr/>
            </a:pPr>
            <a:endParaRPr kumimoji="0" lang="nb-NO" altLang="nb-NO" sz="2800" b="0" i="0" u="none" strike="noStrike" kern="0" cap="none" spc="0" normalizeH="0" baseline="0" noProof="0" dirty="0">
              <a:ln>
                <a:noFill/>
              </a:ln>
              <a:solidFill>
                <a:srgbClr val="000000"/>
              </a:solidFill>
              <a:effectLst/>
              <a:uLnTx/>
              <a:uFillTx/>
              <a:latin typeface="Calibri"/>
              <a:ea typeface="ＭＳ Ｐゴシック" panose="020B0600070205080204" pitchFamily="34" charset="-128"/>
            </a:endParaRPr>
          </a:p>
        </p:txBody>
      </p:sp>
    </p:spTree>
    <p:extLst>
      <p:ext uri="{BB962C8B-B14F-4D97-AF65-F5344CB8AC3E}">
        <p14:creationId xmlns:p14="http://schemas.microsoft.com/office/powerpoint/2010/main" val="30334769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8">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8">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8">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8">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499"/>
                                          </p:stCondLst>
                                        </p:cTn>
                                        <p:tgtEl>
                                          <p:spTgt spid="8">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499"/>
                                          </p:stCondLst>
                                        </p:cTn>
                                        <p:tgtEl>
                                          <p:spTgt spid="8">
                                            <p:txEl>
                                              <p:pRg st="5" end="5"/>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499"/>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build="p"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0">
            <a:extLst>
              <a:ext uri="{FF2B5EF4-FFF2-40B4-BE49-F238E27FC236}">
                <a16:creationId xmlns:a16="http://schemas.microsoft.com/office/drawing/2014/main" id="{DFE83D42-AE3B-4D2D-86BB-DB61379C088C}"/>
              </a:ext>
            </a:extLst>
          </p:cNvPr>
          <p:cNvSpPr>
            <a:spLocks noChangeArrowheads="1"/>
          </p:cNvSpPr>
          <p:nvPr/>
        </p:nvSpPr>
        <p:spPr bwMode="auto">
          <a:xfrm>
            <a:off x="2279650" y="3068638"/>
            <a:ext cx="3095625" cy="9366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n-NO" altLang="nb-NO"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34819" name="Rectangle 7">
            <a:extLst>
              <a:ext uri="{FF2B5EF4-FFF2-40B4-BE49-F238E27FC236}">
                <a16:creationId xmlns:a16="http://schemas.microsoft.com/office/drawing/2014/main" id="{19328F83-3EB3-44F4-899E-509462DF8974}"/>
              </a:ext>
            </a:extLst>
          </p:cNvPr>
          <p:cNvSpPr>
            <a:spLocks noGrp="1" noChangeArrowheads="1"/>
          </p:cNvSpPr>
          <p:nvPr>
            <p:ph type="title"/>
          </p:nvPr>
        </p:nvSpPr>
        <p:spPr>
          <a:xfrm>
            <a:off x="2711450" y="476250"/>
            <a:ext cx="3671888" cy="936625"/>
          </a:xfrm>
        </p:spPr>
        <p:txBody>
          <a:bodyPr/>
          <a:lstStyle/>
          <a:p>
            <a:pPr>
              <a:defRPr/>
            </a:pPr>
            <a:r>
              <a:rPr lang="nn-NO" altLang="nb-NO" dirty="0">
                <a:latin typeface="Trebuchet MS" panose="020B0603020202020204" pitchFamily="34" charset="0"/>
                <a:ea typeface="ＭＳ Ｐゴシック" panose="020B0600070205080204" pitchFamily="34" charset="-128"/>
                <a:cs typeface="+mj-cs"/>
              </a:rPr>
              <a:t>Symbolsk</a:t>
            </a:r>
          </a:p>
        </p:txBody>
      </p:sp>
      <p:sp>
        <p:nvSpPr>
          <p:cNvPr id="50181" name="Text Box 7">
            <a:extLst>
              <a:ext uri="{FF2B5EF4-FFF2-40B4-BE49-F238E27FC236}">
                <a16:creationId xmlns:a16="http://schemas.microsoft.com/office/drawing/2014/main" id="{0C21CC2F-AE9C-4B3F-AF9D-6180627A6DDF}"/>
              </a:ext>
            </a:extLst>
          </p:cNvPr>
          <p:cNvSpPr txBox="1">
            <a:spLocks noChangeArrowheads="1"/>
          </p:cNvSpPr>
          <p:nvPr/>
        </p:nvSpPr>
        <p:spPr bwMode="auto">
          <a:xfrm>
            <a:off x="3648075" y="1260475"/>
            <a:ext cx="1730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altLang="nb-NO" sz="3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trosspråk</a:t>
            </a:r>
          </a:p>
        </p:txBody>
      </p:sp>
      <p:pic>
        <p:nvPicPr>
          <p:cNvPr id="50182" name="Bilde 2">
            <a:extLst>
              <a:ext uri="{FF2B5EF4-FFF2-40B4-BE49-F238E27FC236}">
                <a16:creationId xmlns:a16="http://schemas.microsoft.com/office/drawing/2014/main" id="{ED2B285A-BA83-4A18-8EBC-7E37B0D1EA9E}"/>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939213" y="3789363"/>
            <a:ext cx="3060700" cy="297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Likebent trekant 12">
            <a:extLst>
              <a:ext uri="{FF2B5EF4-FFF2-40B4-BE49-F238E27FC236}">
                <a16:creationId xmlns:a16="http://schemas.microsoft.com/office/drawing/2014/main" id="{CCF7F245-45A6-4C82-9383-EAA244AE81F9}"/>
              </a:ext>
            </a:extLst>
          </p:cNvPr>
          <p:cNvSpPr>
            <a:spLocks noChangeArrowheads="1"/>
          </p:cNvSpPr>
          <p:nvPr/>
        </p:nvSpPr>
        <p:spPr bwMode="auto">
          <a:xfrm rot="18142075">
            <a:off x="10279349" y="5006604"/>
            <a:ext cx="276225" cy="471488"/>
          </a:xfrm>
          <a:prstGeom prst="triangle">
            <a:avLst>
              <a:gd name="adj" fmla="val 50000"/>
            </a:avLst>
          </a:prstGeom>
          <a:solidFill>
            <a:srgbClr val="FFFF00"/>
          </a:solidFill>
          <a:ln>
            <a:noFill/>
          </a:ln>
          <a:effectLst>
            <a:outerShdw blurRad="101600" algn="ctr" rotWithShape="0">
              <a:schemeClr val="tx1"/>
            </a:outerShdw>
          </a:effectLst>
          <a:extLst>
            <a:ext uri="{91240B29-F687-4F45-9708-019B960494DF}">
              <a14:hiddenLine xmlns:a14="http://schemas.microsoft.com/office/drawing/2010/main" w="25400">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Calibri"/>
              <a:ea typeface="ＭＳ Ｐゴシック" panose="020B0600070205080204" pitchFamily="34" charset="-128"/>
              <a:cs typeface="+mn-cs"/>
            </a:endParaRPr>
          </a:p>
        </p:txBody>
      </p:sp>
      <p:pic>
        <p:nvPicPr>
          <p:cNvPr id="11" name="Bilde 10">
            <a:extLst>
              <a:ext uri="{FF2B5EF4-FFF2-40B4-BE49-F238E27FC236}">
                <a16:creationId xmlns:a16="http://schemas.microsoft.com/office/drawing/2014/main" id="{D4F7A0C3-3E39-46BD-8A45-E4E684F1666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08507" y="450476"/>
            <a:ext cx="2780574" cy="3268296"/>
          </a:xfrm>
          <a:prstGeom prst="rect">
            <a:avLst/>
          </a:prstGeom>
        </p:spPr>
      </p:pic>
      <p:sp>
        <p:nvSpPr>
          <p:cNvPr id="8" name="Plassholder for innhold 15">
            <a:extLst>
              <a:ext uri="{FF2B5EF4-FFF2-40B4-BE49-F238E27FC236}">
                <a16:creationId xmlns:a16="http://schemas.microsoft.com/office/drawing/2014/main" id="{85CBAAA1-F0BC-4E79-966C-CCBBCCC215F7}"/>
              </a:ext>
            </a:extLst>
          </p:cNvPr>
          <p:cNvSpPr txBox="1">
            <a:spLocks noChangeArrowheads="1"/>
          </p:cNvSpPr>
          <p:nvPr/>
        </p:nvSpPr>
        <p:spPr bwMode="auto">
          <a:xfrm>
            <a:off x="1756644" y="2602896"/>
            <a:ext cx="5400600" cy="297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nb-NO" altLang="nb-NO" sz="3200" b="0" i="1" u="none" strike="noStrike" kern="1200" cap="none" spc="0" normalizeH="0" baseline="0" noProof="0" dirty="0">
                <a:ln>
                  <a:noFill/>
                </a:ln>
                <a:solidFill>
                  <a:srgbClr val="000000"/>
                </a:solidFill>
                <a:effectLst/>
                <a:uLnTx/>
                <a:uFillTx/>
                <a:latin typeface="Calibri"/>
                <a:ea typeface="ＭＳ Ｐゴシック" panose="020B0600070205080204" pitchFamily="34" charset="-128"/>
              </a:rPr>
              <a:t>«Og Ordet ble menneske og tok bolig iblant oss, og vi så hans herlighet, en herlighet som den enbårne Sønn har fra sin Far, full av nåde og sannhet.»</a:t>
            </a:r>
            <a:endParaRPr kumimoji="0" lang="nn-NO" altLang="nb-NO" sz="3200" b="0" i="1" u="none" strike="noStrike" kern="1200" cap="none" spc="0" normalizeH="0" baseline="0" noProof="0" dirty="0">
              <a:ln>
                <a:noFill/>
              </a:ln>
              <a:solidFill>
                <a:srgbClr val="000000"/>
              </a:solidFill>
              <a:effectLst/>
              <a:uLnTx/>
              <a:uFillTx/>
              <a:latin typeface="Calibri"/>
              <a:ea typeface="ＭＳ Ｐゴシック" panose="020B0600070205080204" pitchFamily="34" charset="-128"/>
            </a:endParaRPr>
          </a:p>
          <a:p>
            <a:pPr marL="0" marR="0" lvl="0" indent="0" algn="r" defTabSz="914400" rtl="0" eaLnBrk="0" fontAlgn="base" latinLnBrk="0" hangingPunct="0">
              <a:lnSpc>
                <a:spcPct val="100000"/>
              </a:lnSpc>
              <a:spcBef>
                <a:spcPts val="1200"/>
              </a:spcBef>
              <a:spcAft>
                <a:spcPct val="0"/>
              </a:spcAft>
              <a:buClrTx/>
              <a:buSzTx/>
              <a:buFontTx/>
              <a:buNone/>
              <a:tabLst/>
              <a:defRPr/>
            </a:pPr>
            <a:r>
              <a:rPr kumimoji="0" lang="nb-NO" altLang="nb-NO" sz="2000" b="0" i="0" u="none" strike="noStrike" kern="0" cap="none" spc="0" normalizeH="0" baseline="0" noProof="0" dirty="0">
                <a:ln>
                  <a:noFill/>
                </a:ln>
                <a:solidFill>
                  <a:srgbClr val="000000"/>
                </a:solidFill>
                <a:effectLst/>
                <a:uLnTx/>
                <a:uFillTx/>
                <a:latin typeface="Calibri"/>
                <a:ea typeface="ＭＳ Ｐゴシック" panose="020B0600070205080204" pitchFamily="34" charset="-128"/>
              </a:rPr>
              <a:t>Joh. 1,14</a:t>
            </a:r>
          </a:p>
          <a:p>
            <a:pPr marL="342900" marR="0" lvl="0" indent="-342900" algn="l" defTabSz="914400" rtl="0" eaLnBrk="0" fontAlgn="base" latinLnBrk="0" hangingPunct="0">
              <a:lnSpc>
                <a:spcPct val="100000"/>
              </a:lnSpc>
              <a:spcBef>
                <a:spcPts val="1200"/>
              </a:spcBef>
              <a:spcAft>
                <a:spcPct val="0"/>
              </a:spcAft>
              <a:buClrTx/>
              <a:buSzTx/>
              <a:buFontTx/>
              <a:buBlip>
                <a:blip r:embed="rId5"/>
              </a:buBlip>
              <a:tabLst/>
              <a:defRPr/>
            </a:pPr>
            <a:endParaRPr kumimoji="0" lang="nb-NO" altLang="nb-NO" sz="2800" b="0" i="0" u="none" strike="noStrike" kern="0" cap="none" spc="0" normalizeH="0" baseline="0" noProof="0" dirty="0">
              <a:ln>
                <a:noFill/>
              </a:ln>
              <a:solidFill>
                <a:srgbClr val="000000"/>
              </a:solidFill>
              <a:effectLst/>
              <a:uLnTx/>
              <a:uFillTx/>
              <a:latin typeface="Calibri"/>
              <a:ea typeface="ＭＳ Ｐゴシック" panose="020B0600070205080204" pitchFamily="34" charset="-128"/>
            </a:endParaRPr>
          </a:p>
        </p:txBody>
      </p:sp>
    </p:spTree>
    <p:extLst>
      <p:ext uri="{BB962C8B-B14F-4D97-AF65-F5344CB8AC3E}">
        <p14:creationId xmlns:p14="http://schemas.microsoft.com/office/powerpoint/2010/main" val="53530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6">
            <a:extLst>
              <a:ext uri="{FF2B5EF4-FFF2-40B4-BE49-F238E27FC236}">
                <a16:creationId xmlns:a16="http://schemas.microsoft.com/office/drawing/2014/main" id="{9E177033-AEF4-4F9A-9504-7D39DEFA38A5}"/>
              </a:ext>
            </a:extLst>
          </p:cNvPr>
          <p:cNvSpPr txBox="1">
            <a:spLocks noChangeArrowheads="1"/>
          </p:cNvSpPr>
          <p:nvPr/>
        </p:nvSpPr>
        <p:spPr bwMode="auto">
          <a:xfrm>
            <a:off x="2711624" y="548680"/>
            <a:ext cx="8856663" cy="695325"/>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4400">
                <a:solidFill>
                  <a:srgbClr val="222268"/>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accent2"/>
                </a:solidFill>
                <a:latin typeface="Calibri" pitchFamily="34" charset="0"/>
              </a:defRPr>
            </a:lvl6pPr>
            <a:lvl7pPr marL="914400" algn="ctr" rtl="0" fontAlgn="base">
              <a:spcBef>
                <a:spcPct val="0"/>
              </a:spcBef>
              <a:spcAft>
                <a:spcPct val="0"/>
              </a:spcAft>
              <a:defRPr sz="4400">
                <a:solidFill>
                  <a:schemeClr val="accent2"/>
                </a:solidFill>
                <a:latin typeface="Calibri" pitchFamily="34" charset="0"/>
              </a:defRPr>
            </a:lvl7pPr>
            <a:lvl8pPr marL="1371600" algn="ctr" rtl="0" fontAlgn="base">
              <a:spcBef>
                <a:spcPct val="0"/>
              </a:spcBef>
              <a:spcAft>
                <a:spcPct val="0"/>
              </a:spcAft>
              <a:defRPr sz="4400">
                <a:solidFill>
                  <a:schemeClr val="accent2"/>
                </a:solidFill>
                <a:latin typeface="Calibri" pitchFamily="34" charset="0"/>
              </a:defRPr>
            </a:lvl8pPr>
            <a:lvl9pPr marL="1828800" algn="ctr" rtl="0" fontAlgn="base">
              <a:spcBef>
                <a:spcPct val="0"/>
              </a:spcBef>
              <a:spcAft>
                <a:spcPct val="0"/>
              </a:spcAft>
              <a:defRPr sz="4400">
                <a:solidFill>
                  <a:schemeClr val="accent2"/>
                </a:solidFill>
                <a:latin typeface="Calibri" pitchFamily="34" charset="0"/>
              </a:defRPr>
            </a:lvl9pPr>
          </a:lstStyle>
          <a:p>
            <a:pPr eaLnBrk="1" hangingPunct="1"/>
            <a:r>
              <a:rPr lang="nb-NO" altLang="nb-NO" kern="0" dirty="0">
                <a:latin typeface="Trebuchet MS" panose="020B0603020202020204" pitchFamily="34" charset="0"/>
                <a:ea typeface="ＭＳ Ｐゴシック" panose="020B0600070205080204" pitchFamily="34" charset="-128"/>
              </a:rPr>
              <a:t>Å elske Gud trefarget</a:t>
            </a:r>
          </a:p>
        </p:txBody>
      </p:sp>
      <p:pic>
        <p:nvPicPr>
          <p:cNvPr id="18" name="Picture 3" descr="Elsk Herren din Gud, mal">
            <a:extLst>
              <a:ext uri="{FF2B5EF4-FFF2-40B4-BE49-F238E27FC236}">
                <a16:creationId xmlns:a16="http://schemas.microsoft.com/office/drawing/2014/main" id="{ABC6065F-DE6E-4A1E-9B88-1A46908F0F8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02474" y="1597868"/>
            <a:ext cx="5124602"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WordArt 7">
            <a:extLst>
              <a:ext uri="{FF2B5EF4-FFF2-40B4-BE49-F238E27FC236}">
                <a16:creationId xmlns:a16="http://schemas.microsoft.com/office/drawing/2014/main" id="{DDFA644F-EA49-412D-B2ED-5652BE50ED6B}"/>
              </a:ext>
            </a:extLst>
          </p:cNvPr>
          <p:cNvSpPr>
            <a:spLocks noChangeArrowheads="1" noChangeShapeType="1" noTextEdit="1"/>
          </p:cNvSpPr>
          <p:nvPr/>
        </p:nvSpPr>
        <p:spPr bwMode="auto">
          <a:xfrm>
            <a:off x="5930734" y="1860901"/>
            <a:ext cx="2228304" cy="779942"/>
          </a:xfrm>
          <a:prstGeom prst="rect">
            <a:avLst/>
          </a:prstGeom>
        </p:spPr>
        <p:txBody>
          <a:bodyPr spcFirstLastPara="1" wrap="none" fromWordArt="1">
            <a:prstTxWarp prst="textArchUp">
              <a:avLst>
                <a:gd name="adj" fmla="val 10800000"/>
              </a:avLst>
            </a:prstTxWarp>
          </a:bodyPr>
          <a:lstStyle/>
          <a:p>
            <a:pPr algn="ctr"/>
            <a:r>
              <a:rPr lang="nb-NO" sz="3600" kern="10" dirty="0">
                <a:ln w="9525" cap="sq">
                  <a:solidFill>
                    <a:srgbClr val="000000"/>
                  </a:solidFill>
                  <a:round/>
                  <a:headEnd type="none" w="sm" len="sm"/>
                  <a:tailEnd type="none" w="sm" len="sm"/>
                </a:ln>
                <a:solidFill>
                  <a:srgbClr val="000000"/>
                </a:solidFill>
                <a:cs typeface="Arial" panose="020B0604020202020204" pitchFamily="34" charset="0"/>
              </a:rPr>
              <a:t>    all din FORSTAND    </a:t>
            </a:r>
          </a:p>
        </p:txBody>
      </p:sp>
      <p:sp>
        <p:nvSpPr>
          <p:cNvPr id="20" name="WordArt 7">
            <a:extLst>
              <a:ext uri="{FF2B5EF4-FFF2-40B4-BE49-F238E27FC236}">
                <a16:creationId xmlns:a16="http://schemas.microsoft.com/office/drawing/2014/main" id="{1A815E3C-4583-44BD-80B5-21E1CA1FA77B}"/>
              </a:ext>
            </a:extLst>
          </p:cNvPr>
          <p:cNvSpPr>
            <a:spLocks noChangeArrowheads="1" noChangeShapeType="1" noTextEdit="1"/>
          </p:cNvSpPr>
          <p:nvPr/>
        </p:nvSpPr>
        <p:spPr bwMode="auto">
          <a:xfrm>
            <a:off x="6213799" y="3573016"/>
            <a:ext cx="1677987" cy="1022127"/>
          </a:xfrm>
          <a:prstGeom prst="rect">
            <a:avLst/>
          </a:prstGeom>
        </p:spPr>
        <p:txBody>
          <a:bodyPr wrap="none" fromWordArt="1">
            <a:prstTxWarp prst="textPlain">
              <a:avLst>
                <a:gd name="adj" fmla="val 50000"/>
              </a:avLst>
            </a:prstTxWarp>
          </a:bodyPr>
          <a:lstStyle/>
          <a:p>
            <a:pPr algn="ctr"/>
            <a:r>
              <a:rPr lang="nb-NO" sz="3600" kern="10" dirty="0">
                <a:ln w="9525" cap="sq">
                  <a:solidFill>
                    <a:srgbClr val="000000"/>
                  </a:solidFill>
                  <a:round/>
                  <a:headEnd type="none" w="sm" len="sm"/>
                  <a:tailEnd type="none" w="sm" len="sm"/>
                </a:ln>
                <a:solidFill>
                  <a:srgbClr val="000000"/>
                </a:solidFill>
                <a:cs typeface="Arial" panose="020B0604020202020204" pitchFamily="34" charset="0"/>
              </a:rPr>
              <a:t>...og du skal </a:t>
            </a:r>
          </a:p>
          <a:p>
            <a:pPr algn="ctr"/>
            <a:r>
              <a:rPr lang="nb-NO" sz="3600" kern="10" dirty="0">
                <a:ln w="9525" cap="sq">
                  <a:solidFill>
                    <a:srgbClr val="000000"/>
                  </a:solidFill>
                  <a:round/>
                  <a:headEnd type="none" w="sm" len="sm"/>
                  <a:tailEnd type="none" w="sm" len="sm"/>
                </a:ln>
                <a:solidFill>
                  <a:srgbClr val="000000"/>
                </a:solidFill>
                <a:cs typeface="Arial" panose="020B0604020202020204" pitchFamily="34" charset="0"/>
              </a:rPr>
              <a:t>elske Herren </a:t>
            </a:r>
          </a:p>
          <a:p>
            <a:pPr algn="ctr"/>
            <a:r>
              <a:rPr lang="nb-NO" sz="3600" kern="10" dirty="0">
                <a:ln w="9525" cap="sq">
                  <a:solidFill>
                    <a:srgbClr val="000000"/>
                  </a:solidFill>
                  <a:round/>
                  <a:headEnd type="none" w="sm" len="sm"/>
                  <a:tailEnd type="none" w="sm" len="sm"/>
                </a:ln>
                <a:solidFill>
                  <a:srgbClr val="000000"/>
                </a:solidFill>
                <a:cs typeface="Arial" panose="020B0604020202020204" pitchFamily="34" charset="0"/>
              </a:rPr>
              <a:t>din Gud av... </a:t>
            </a:r>
          </a:p>
        </p:txBody>
      </p:sp>
      <p:sp>
        <p:nvSpPr>
          <p:cNvPr id="21" name="WordArt 9">
            <a:extLst>
              <a:ext uri="{FF2B5EF4-FFF2-40B4-BE49-F238E27FC236}">
                <a16:creationId xmlns:a16="http://schemas.microsoft.com/office/drawing/2014/main" id="{E5A846BB-A94D-432F-9940-8A8EE50C63F1}"/>
              </a:ext>
            </a:extLst>
          </p:cNvPr>
          <p:cNvSpPr>
            <a:spLocks noChangeArrowheads="1" noChangeShapeType="1" noTextEdit="1"/>
          </p:cNvSpPr>
          <p:nvPr/>
        </p:nvSpPr>
        <p:spPr bwMode="auto">
          <a:xfrm rot="7200000">
            <a:off x="7768079" y="4892275"/>
            <a:ext cx="1912891" cy="539430"/>
          </a:xfrm>
          <a:prstGeom prst="rect">
            <a:avLst/>
          </a:prstGeom>
        </p:spPr>
        <p:txBody>
          <a:bodyPr spcFirstLastPara="1" wrap="none" fromWordArt="1">
            <a:prstTxWarp prst="textArchUp">
              <a:avLst>
                <a:gd name="adj" fmla="val 10800000"/>
              </a:avLst>
            </a:prstTxWarp>
          </a:bodyPr>
          <a:lstStyle/>
          <a:p>
            <a:pPr algn="ctr"/>
            <a:r>
              <a:rPr lang="nb-NO" sz="3200" kern="10" dirty="0">
                <a:ln w="9525" cap="sq">
                  <a:solidFill>
                    <a:srgbClr val="000000"/>
                  </a:solidFill>
                  <a:round/>
                  <a:headEnd type="none" w="sm" len="sm"/>
                  <a:tailEnd type="none" w="sm" len="sm"/>
                </a:ln>
                <a:solidFill>
                  <a:srgbClr val="000000"/>
                </a:solidFill>
                <a:cs typeface="Arial" panose="020B0604020202020204" pitchFamily="34" charset="0"/>
              </a:rPr>
              <a:t>   hele din SJEL    </a:t>
            </a:r>
          </a:p>
        </p:txBody>
      </p:sp>
      <p:sp>
        <p:nvSpPr>
          <p:cNvPr id="22" name="WordArt 8">
            <a:extLst>
              <a:ext uri="{FF2B5EF4-FFF2-40B4-BE49-F238E27FC236}">
                <a16:creationId xmlns:a16="http://schemas.microsoft.com/office/drawing/2014/main" id="{73FBD571-3606-4D2C-A6C4-DDD87FDF2F5A}"/>
              </a:ext>
            </a:extLst>
          </p:cNvPr>
          <p:cNvSpPr>
            <a:spLocks noChangeArrowheads="1" noChangeShapeType="1" noTextEdit="1"/>
          </p:cNvSpPr>
          <p:nvPr/>
        </p:nvSpPr>
        <p:spPr bwMode="auto">
          <a:xfrm rot="14400000">
            <a:off x="4303377" y="4808429"/>
            <a:ext cx="1946691" cy="568638"/>
          </a:xfrm>
          <a:prstGeom prst="rect">
            <a:avLst/>
          </a:prstGeom>
        </p:spPr>
        <p:txBody>
          <a:bodyPr spcFirstLastPara="1" wrap="none" fromWordArt="1">
            <a:prstTxWarp prst="textArchUp">
              <a:avLst>
                <a:gd name="adj" fmla="val 10800000"/>
              </a:avLst>
            </a:prstTxWarp>
          </a:bodyPr>
          <a:lstStyle/>
          <a:p>
            <a:pPr algn="ctr"/>
            <a:r>
              <a:rPr lang="nb-NO" sz="3600" kern="10" dirty="0">
                <a:ln w="9525" cap="sq">
                  <a:solidFill>
                    <a:srgbClr val="000000"/>
                  </a:solidFill>
                  <a:round/>
                  <a:headEnd type="none" w="sm" len="sm"/>
                  <a:tailEnd type="none" w="sm" len="sm"/>
                </a:ln>
                <a:solidFill>
                  <a:srgbClr val="000000"/>
                </a:solidFill>
                <a:cs typeface="Arial" panose="020B0604020202020204" pitchFamily="34" charset="0"/>
              </a:rPr>
              <a:t>  hele ditt HJERTE  </a:t>
            </a:r>
          </a:p>
        </p:txBody>
      </p:sp>
      <p:sp>
        <p:nvSpPr>
          <p:cNvPr id="23" name="WordArt 7">
            <a:extLst>
              <a:ext uri="{FF2B5EF4-FFF2-40B4-BE49-F238E27FC236}">
                <a16:creationId xmlns:a16="http://schemas.microsoft.com/office/drawing/2014/main" id="{C765B202-159C-431F-8DC3-97711F7E42BC}"/>
              </a:ext>
            </a:extLst>
          </p:cNvPr>
          <p:cNvSpPr>
            <a:spLocks noChangeArrowheads="1" noChangeShapeType="1" noTextEdit="1"/>
          </p:cNvSpPr>
          <p:nvPr/>
        </p:nvSpPr>
        <p:spPr bwMode="auto">
          <a:xfrm>
            <a:off x="6023671" y="4552745"/>
            <a:ext cx="2089150" cy="1324527"/>
          </a:xfrm>
          <a:prstGeom prst="rect">
            <a:avLst/>
          </a:prstGeom>
        </p:spPr>
        <p:txBody>
          <a:bodyPr spcFirstLastPara="1" wrap="none" fromWordArt="1">
            <a:prstTxWarp prst="textArchDown">
              <a:avLst>
                <a:gd name="adj" fmla="val 0"/>
              </a:avLst>
            </a:prstTxWarp>
          </a:bodyPr>
          <a:lstStyle/>
          <a:p>
            <a:pPr algn="ctr"/>
            <a:r>
              <a:rPr lang="nb-NO" sz="3600" kern="10" dirty="0">
                <a:ln w="9525" cap="sq">
                  <a:solidFill>
                    <a:srgbClr val="000000"/>
                  </a:solidFill>
                  <a:round/>
                  <a:headEnd type="none" w="sm" len="sm"/>
                  <a:tailEnd type="none" w="sm" len="sm"/>
                </a:ln>
                <a:solidFill>
                  <a:srgbClr val="000000"/>
                </a:solidFill>
                <a:cs typeface="Arial" panose="020B0604020202020204" pitchFamily="34" charset="0"/>
              </a:rPr>
              <a:t>   ...og av all din kraft.   </a:t>
            </a:r>
          </a:p>
        </p:txBody>
      </p:sp>
      <p:sp>
        <p:nvSpPr>
          <p:cNvPr id="25" name="Text Box 7">
            <a:extLst>
              <a:ext uri="{FF2B5EF4-FFF2-40B4-BE49-F238E27FC236}">
                <a16:creationId xmlns:a16="http://schemas.microsoft.com/office/drawing/2014/main" id="{7AFBF3F3-0E09-4479-AC0D-081E5358C72E}"/>
              </a:ext>
            </a:extLst>
          </p:cNvPr>
          <p:cNvSpPr txBox="1">
            <a:spLocks noChangeArrowheads="1"/>
          </p:cNvSpPr>
          <p:nvPr/>
        </p:nvSpPr>
        <p:spPr bwMode="auto">
          <a:xfrm>
            <a:off x="8907145" y="6156325"/>
            <a:ext cx="133600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nb-NO" altLang="nb-NO" sz="2000" dirty="0"/>
              <a:t>Matt 22,36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1000" fill="hold"/>
                                        <p:tgtEl>
                                          <p:spTgt spid="18"/>
                                        </p:tgtEl>
                                        <p:attrNameLst>
                                          <p:attrName>ppt_w</p:attrName>
                                        </p:attrNameLst>
                                      </p:cBhvr>
                                      <p:tavLst>
                                        <p:tav tm="0">
                                          <p:val>
                                            <p:fltVal val="0"/>
                                          </p:val>
                                        </p:tav>
                                        <p:tav tm="100000">
                                          <p:val>
                                            <p:strVal val="#ppt_w"/>
                                          </p:val>
                                        </p:tav>
                                      </p:tavLst>
                                    </p:anim>
                                    <p:anim calcmode="lin" valueType="num">
                                      <p:cBhvr>
                                        <p:cTn id="14" dur="1000" fill="hold"/>
                                        <p:tgtEl>
                                          <p:spTgt spid="18"/>
                                        </p:tgtEl>
                                        <p:attrNameLst>
                                          <p:attrName>ppt_h</p:attrName>
                                        </p:attrNameLst>
                                      </p:cBhvr>
                                      <p:tavLst>
                                        <p:tav tm="0">
                                          <p:val>
                                            <p:fltVal val="0"/>
                                          </p:val>
                                        </p:tav>
                                        <p:tav tm="100000">
                                          <p:val>
                                            <p:strVal val="#ppt_h"/>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20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10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mph" presetSubtype="0" autoRev="1" fill="hold" nodeType="clickEffect">
                                  <p:stCondLst>
                                    <p:cond delay="0"/>
                                  </p:stCondLst>
                                  <p:childTnLst>
                                    <p:animScale>
                                      <p:cBhvr>
                                        <p:cTn id="42" dur="2000" fill="hold"/>
                                        <p:tgtEl>
                                          <p:spTgt spid="23"/>
                                        </p:tgtEl>
                                      </p:cBhvr>
                                      <p:by x="125000" y="125000"/>
                                    </p:animScale>
                                  </p:childTnLst>
                                </p:cTn>
                              </p:par>
                              <p:par>
                                <p:cTn id="43" presetID="64" presetClass="path" presetSubtype="0" accel="50000" decel="50000" autoRev="1" fill="hold" nodeType="withEffect">
                                  <p:stCondLst>
                                    <p:cond delay="0"/>
                                  </p:stCondLst>
                                  <p:childTnLst>
                                    <p:animMotion origin="layout" path="M 2.5E-6 3.33333E-6 L 2.5E-6 -0.06297 " pathEditMode="relative" rAng="0" ptsTypes="AA">
                                      <p:cBhvr>
                                        <p:cTn id="44" dur="2000" fill="hold"/>
                                        <p:tgtEl>
                                          <p:spTgt spid="23"/>
                                        </p:tgtEl>
                                        <p:attrNameLst>
                                          <p:attrName>ppt_x</p:attrName>
                                          <p:attrName>ppt_y</p:attrName>
                                        </p:attrNameLst>
                                      </p:cBhvr>
                                      <p:rCtr x="0" y="-3148"/>
                                    </p:animMotion>
                                  </p:childTnLst>
                                </p:cTn>
                              </p:par>
                              <p:par>
                                <p:cTn id="45" presetID="10"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P spid="25" grpId="0"/>
    </p:bld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0">
            <a:extLst>
              <a:ext uri="{FF2B5EF4-FFF2-40B4-BE49-F238E27FC236}">
                <a16:creationId xmlns:a16="http://schemas.microsoft.com/office/drawing/2014/main" id="{DFE83D42-AE3B-4D2D-86BB-DB61379C088C}"/>
              </a:ext>
            </a:extLst>
          </p:cNvPr>
          <p:cNvSpPr>
            <a:spLocks noChangeArrowheads="1"/>
          </p:cNvSpPr>
          <p:nvPr/>
        </p:nvSpPr>
        <p:spPr bwMode="auto">
          <a:xfrm>
            <a:off x="2279650" y="3068638"/>
            <a:ext cx="3095625" cy="9366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n-NO" altLang="nb-NO"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34819" name="Rectangle 7">
            <a:extLst>
              <a:ext uri="{FF2B5EF4-FFF2-40B4-BE49-F238E27FC236}">
                <a16:creationId xmlns:a16="http://schemas.microsoft.com/office/drawing/2014/main" id="{19328F83-3EB3-44F4-899E-509462DF8974}"/>
              </a:ext>
            </a:extLst>
          </p:cNvPr>
          <p:cNvSpPr>
            <a:spLocks noGrp="1" noChangeArrowheads="1"/>
          </p:cNvSpPr>
          <p:nvPr>
            <p:ph type="title"/>
          </p:nvPr>
        </p:nvSpPr>
        <p:spPr>
          <a:xfrm>
            <a:off x="2711450" y="476250"/>
            <a:ext cx="3671888" cy="936625"/>
          </a:xfrm>
        </p:spPr>
        <p:txBody>
          <a:bodyPr/>
          <a:lstStyle/>
          <a:p>
            <a:pPr>
              <a:defRPr/>
            </a:pPr>
            <a:r>
              <a:rPr lang="nn-NO" altLang="nb-NO" dirty="0">
                <a:latin typeface="Trebuchet MS" panose="020B0603020202020204" pitchFamily="34" charset="0"/>
                <a:ea typeface="ＭＳ Ｐゴシック" panose="020B0600070205080204" pitchFamily="34" charset="-128"/>
                <a:cs typeface="+mj-cs"/>
              </a:rPr>
              <a:t>Symbolsk</a:t>
            </a:r>
          </a:p>
        </p:txBody>
      </p:sp>
      <p:sp>
        <p:nvSpPr>
          <p:cNvPr id="50181" name="Text Box 7">
            <a:extLst>
              <a:ext uri="{FF2B5EF4-FFF2-40B4-BE49-F238E27FC236}">
                <a16:creationId xmlns:a16="http://schemas.microsoft.com/office/drawing/2014/main" id="{0C21CC2F-AE9C-4B3F-AF9D-6180627A6DDF}"/>
              </a:ext>
            </a:extLst>
          </p:cNvPr>
          <p:cNvSpPr txBox="1">
            <a:spLocks noChangeArrowheads="1"/>
          </p:cNvSpPr>
          <p:nvPr/>
        </p:nvSpPr>
        <p:spPr bwMode="auto">
          <a:xfrm>
            <a:off x="3648075" y="1260475"/>
            <a:ext cx="1730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altLang="nb-NO" sz="3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trosspråk</a:t>
            </a:r>
          </a:p>
        </p:txBody>
      </p:sp>
      <p:pic>
        <p:nvPicPr>
          <p:cNvPr id="50182" name="Bilde 2">
            <a:extLst>
              <a:ext uri="{FF2B5EF4-FFF2-40B4-BE49-F238E27FC236}">
                <a16:creationId xmlns:a16="http://schemas.microsoft.com/office/drawing/2014/main" id="{ED2B285A-BA83-4A18-8EBC-7E37B0D1EA9E}"/>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939213" y="3789363"/>
            <a:ext cx="3060700" cy="297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Likebent trekant 12">
            <a:extLst>
              <a:ext uri="{FF2B5EF4-FFF2-40B4-BE49-F238E27FC236}">
                <a16:creationId xmlns:a16="http://schemas.microsoft.com/office/drawing/2014/main" id="{CCF7F245-45A6-4C82-9383-EAA244AE81F9}"/>
              </a:ext>
            </a:extLst>
          </p:cNvPr>
          <p:cNvSpPr>
            <a:spLocks noChangeArrowheads="1"/>
          </p:cNvSpPr>
          <p:nvPr/>
        </p:nvSpPr>
        <p:spPr bwMode="auto">
          <a:xfrm rot="18142075">
            <a:off x="10279349" y="5006604"/>
            <a:ext cx="276225" cy="471488"/>
          </a:xfrm>
          <a:prstGeom prst="triangle">
            <a:avLst>
              <a:gd name="adj" fmla="val 50000"/>
            </a:avLst>
          </a:prstGeom>
          <a:solidFill>
            <a:srgbClr val="FFFF00"/>
          </a:solidFill>
          <a:ln>
            <a:noFill/>
          </a:ln>
          <a:effectLst>
            <a:outerShdw blurRad="101600" algn="ctr" rotWithShape="0">
              <a:schemeClr val="tx1"/>
            </a:outerShdw>
          </a:effectLst>
          <a:extLst>
            <a:ext uri="{91240B29-F687-4F45-9708-019B960494DF}">
              <a14:hiddenLine xmlns:a14="http://schemas.microsoft.com/office/drawing/2010/main" w="25400">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Calibri"/>
              <a:ea typeface="ＭＳ Ｐゴシック" panose="020B0600070205080204" pitchFamily="34" charset="-128"/>
              <a:cs typeface="+mn-cs"/>
            </a:endParaRPr>
          </a:p>
        </p:txBody>
      </p:sp>
      <p:pic>
        <p:nvPicPr>
          <p:cNvPr id="11" name="Bilde 10">
            <a:extLst>
              <a:ext uri="{FF2B5EF4-FFF2-40B4-BE49-F238E27FC236}">
                <a16:creationId xmlns:a16="http://schemas.microsoft.com/office/drawing/2014/main" id="{D4F7A0C3-3E39-46BD-8A45-E4E684F1666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08507" y="450476"/>
            <a:ext cx="2780574" cy="3268296"/>
          </a:xfrm>
          <a:prstGeom prst="rect">
            <a:avLst/>
          </a:prstGeom>
        </p:spPr>
      </p:pic>
      <p:sp>
        <p:nvSpPr>
          <p:cNvPr id="9" name="Plassholder for innhold 15">
            <a:extLst>
              <a:ext uri="{FF2B5EF4-FFF2-40B4-BE49-F238E27FC236}">
                <a16:creationId xmlns:a16="http://schemas.microsoft.com/office/drawing/2014/main" id="{3ADBBAA7-DC98-43D4-AE4E-5CE75CA7F5D3}"/>
              </a:ext>
            </a:extLst>
          </p:cNvPr>
          <p:cNvSpPr txBox="1">
            <a:spLocks noChangeArrowheads="1"/>
          </p:cNvSpPr>
          <p:nvPr/>
        </p:nvSpPr>
        <p:spPr bwMode="auto">
          <a:xfrm>
            <a:off x="1523350" y="1947085"/>
            <a:ext cx="6928643" cy="5111824"/>
          </a:xfrm>
          <a:prstGeom prst="rect">
            <a:avLst/>
          </a:prstGeom>
          <a:noFill/>
          <a:ln>
            <a:noFill/>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ts val="1200"/>
              </a:spcBef>
              <a:spcAft>
                <a:spcPct val="0"/>
              </a:spcAft>
              <a:buClrTx/>
              <a:buSzTx/>
              <a:buFontTx/>
              <a:buNone/>
              <a:tabLst/>
              <a:defRPr/>
            </a:pPr>
            <a:r>
              <a:rPr kumimoji="0" lang="nb-NO" altLang="nb-NO" sz="3200" b="0" i="0" u="none" strike="noStrike" kern="1200" cap="none" spc="0" normalizeH="0" baseline="0" noProof="0" dirty="0">
                <a:ln>
                  <a:noFill/>
                </a:ln>
                <a:solidFill>
                  <a:srgbClr val="222268"/>
                </a:solidFill>
                <a:effectLst>
                  <a:outerShdw blurRad="38100" dist="38100" dir="2700000" algn="tl">
                    <a:srgbClr val="C0C0C0"/>
                  </a:outerShdw>
                </a:effectLst>
                <a:uLnTx/>
                <a:uFillTx/>
                <a:latin typeface="Calibri" panose="020F0502020204030204" pitchFamily="34" charset="0"/>
                <a:ea typeface="ＭＳ Ｐゴシック" panose="020B0600070205080204" pitchFamily="34" charset="-128"/>
                <a:cs typeface="+mn-cs"/>
              </a:rPr>
              <a:t>Styrkene</a:t>
            </a:r>
          </a:p>
          <a:p>
            <a:pPr marL="354013" marR="0" lvl="0" indent="-354013" algn="l" defTabSz="914400" rtl="0" eaLnBrk="0" fontAlgn="base" latinLnBrk="0" hangingPunct="0">
              <a:lnSpc>
                <a:spcPct val="100000"/>
              </a:lnSpc>
              <a:spcBef>
                <a:spcPts val="600"/>
              </a:spcBef>
              <a:spcAft>
                <a:spcPct val="0"/>
              </a:spcAft>
              <a:buClrTx/>
              <a:buSzTx/>
              <a:buFontTx/>
              <a:buBlip>
                <a:blip r:embed="rId5"/>
              </a:buBlip>
              <a:tabLst/>
              <a:defRPr/>
            </a:pPr>
            <a:r>
              <a:rPr kumimoji="0" lang="nb-NO" altLang="nb-NO"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rPr>
              <a:t>Fysiske og konkrete ting som vann, vin og olje      kan brukes som en bro/dør til åndelige skatter</a:t>
            </a:r>
          </a:p>
          <a:p>
            <a:pPr marL="354013" marR="0" lvl="0" indent="-354013" algn="l" defTabSz="914400" rtl="0" eaLnBrk="0" fontAlgn="base" latinLnBrk="0" hangingPunct="0">
              <a:lnSpc>
                <a:spcPct val="100000"/>
              </a:lnSpc>
              <a:spcBef>
                <a:spcPts val="600"/>
              </a:spcBef>
              <a:spcAft>
                <a:spcPct val="0"/>
              </a:spcAft>
              <a:buClrTx/>
              <a:buSzTx/>
              <a:buFontTx/>
              <a:buBlip>
                <a:blip r:embed="rId5"/>
              </a:buBlip>
              <a:tabLst/>
              <a:defRPr/>
            </a:pPr>
            <a:r>
              <a:rPr kumimoji="0" lang="nb-NO" altLang="nb-NO"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rPr>
              <a:t>Fellesskapet gir troen næring og hvile i kraft av felles rytme, ritualer og tradisjoner (kan også inkl. fellesskap med de som har gått foran)</a:t>
            </a:r>
          </a:p>
          <a:p>
            <a:pPr marL="354013" marR="0" lvl="0" indent="-354013" algn="l" defTabSz="914400" rtl="0" eaLnBrk="0" fontAlgn="base" latinLnBrk="0" hangingPunct="0">
              <a:lnSpc>
                <a:spcPct val="100000"/>
              </a:lnSpc>
              <a:spcBef>
                <a:spcPts val="1800"/>
              </a:spcBef>
              <a:spcAft>
                <a:spcPct val="0"/>
              </a:spcAft>
              <a:buClrTx/>
              <a:buSzTx/>
              <a:buFontTx/>
              <a:buNone/>
              <a:tabLst/>
              <a:defRPr/>
            </a:pPr>
            <a:r>
              <a:rPr kumimoji="0" lang="nb-NO" altLang="nb-NO" sz="3200" b="0" i="0" u="none" strike="noStrike" kern="1200" cap="none" spc="0" normalizeH="0" baseline="0" noProof="0" dirty="0">
                <a:ln>
                  <a:noFill/>
                </a:ln>
                <a:solidFill>
                  <a:srgbClr val="222268"/>
                </a:solidFill>
                <a:effectLst>
                  <a:outerShdw blurRad="38100" dist="38100" dir="2700000" algn="tl">
                    <a:srgbClr val="C0C0C0"/>
                  </a:outerShdw>
                </a:effectLst>
                <a:uLnTx/>
                <a:uFillTx/>
                <a:latin typeface="Calibri" panose="020F0502020204030204" pitchFamily="34" charset="0"/>
                <a:ea typeface="ＭＳ Ｐゴシック" panose="020B0600070205080204" pitchFamily="34" charset="-128"/>
                <a:cs typeface="+mn-cs"/>
              </a:rPr>
              <a:t>Farene</a:t>
            </a:r>
          </a:p>
          <a:p>
            <a:pPr marL="354013" marR="0" lvl="0" indent="-354013" algn="l" defTabSz="914400" rtl="0" eaLnBrk="0" fontAlgn="base" latinLnBrk="0" hangingPunct="0">
              <a:lnSpc>
                <a:spcPct val="100000"/>
              </a:lnSpc>
              <a:spcBef>
                <a:spcPts val="600"/>
              </a:spcBef>
              <a:spcAft>
                <a:spcPct val="0"/>
              </a:spcAft>
              <a:buClrTx/>
              <a:buSzTx/>
              <a:buFontTx/>
              <a:buBlip>
                <a:blip r:embed="rId5"/>
              </a:buBlip>
              <a:tabLst/>
              <a:defRPr/>
            </a:pPr>
            <a:r>
              <a:rPr kumimoji="0" lang="nb-NO" altLang="nb-NO"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rPr>
              <a:t>Kan utvikle et magisk syn på ritual og sakrament</a:t>
            </a:r>
          </a:p>
          <a:p>
            <a:pPr marL="354013" marR="0" lvl="0" indent="-354013" algn="l" defTabSz="914400" rtl="0" eaLnBrk="0" fontAlgn="base" latinLnBrk="0" hangingPunct="0">
              <a:lnSpc>
                <a:spcPct val="100000"/>
              </a:lnSpc>
              <a:spcBef>
                <a:spcPts val="600"/>
              </a:spcBef>
              <a:spcAft>
                <a:spcPct val="0"/>
              </a:spcAft>
              <a:buClrTx/>
              <a:buSzTx/>
              <a:buFontTx/>
              <a:buBlip>
                <a:blip r:embed="rId5"/>
              </a:buBlip>
              <a:tabLst/>
              <a:defRPr/>
            </a:pPr>
            <a:r>
              <a:rPr kumimoji="0" lang="nb-NO" altLang="nb-NO"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rPr>
              <a:t>Ritualene kan miste mening (praksis uten innhold)</a:t>
            </a:r>
          </a:p>
          <a:p>
            <a:pPr marL="354013" marR="0" lvl="0" indent="-354013" algn="l" defTabSz="914400" rtl="0" eaLnBrk="0" fontAlgn="base" latinLnBrk="0" hangingPunct="0">
              <a:lnSpc>
                <a:spcPct val="100000"/>
              </a:lnSpc>
              <a:spcBef>
                <a:spcPts val="600"/>
              </a:spcBef>
              <a:spcAft>
                <a:spcPct val="0"/>
              </a:spcAft>
              <a:buClrTx/>
              <a:buSzTx/>
              <a:buFontTx/>
              <a:buBlip>
                <a:blip r:embed="rId5"/>
              </a:buBlip>
              <a:tabLst/>
              <a:defRPr/>
            </a:pPr>
            <a:r>
              <a:rPr kumimoji="0" lang="nb-NO" altLang="nb-NO"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rPr>
              <a:t>Kan glemme behovene til kirkefremmede</a:t>
            </a:r>
          </a:p>
          <a:p>
            <a:pPr marL="0" marR="0" lvl="0" indent="0" algn="l" defTabSz="914400" rtl="0" eaLnBrk="0" fontAlgn="base" latinLnBrk="0" hangingPunct="0">
              <a:lnSpc>
                <a:spcPct val="100000"/>
              </a:lnSpc>
              <a:spcBef>
                <a:spcPct val="20000"/>
              </a:spcBef>
              <a:spcAft>
                <a:spcPct val="0"/>
              </a:spcAft>
              <a:buClrTx/>
              <a:buSzTx/>
              <a:buFontTx/>
              <a:buBlip>
                <a:blip r:embed="rId5"/>
              </a:buBlip>
              <a:tabLst/>
              <a:defRPr/>
            </a:pPr>
            <a:endParaRPr kumimoji="0" lang="nb-NO" altLang="nb-NO" sz="2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831068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fade">
                                      <p:cBhvr>
                                        <p:cTn id="11" dur="500"/>
                                        <p:tgtEl>
                                          <p:spTgt spid="9">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fade">
                                      <p:cBhvr>
                                        <p:cTn id="15" dur="500"/>
                                        <p:tgtEl>
                                          <p:spTgt spid="9">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xEl>
                                              <p:pRg st="3" end="3"/>
                                            </p:txEl>
                                          </p:spTgt>
                                        </p:tgtEl>
                                        <p:attrNameLst>
                                          <p:attrName>style.visibility</p:attrName>
                                        </p:attrNameLst>
                                      </p:cBhvr>
                                      <p:to>
                                        <p:strVal val="visible"/>
                                      </p:to>
                                    </p:set>
                                    <p:animEffect transition="in" filter="fade">
                                      <p:cBhvr>
                                        <p:cTn id="20" dur="500"/>
                                        <p:tgtEl>
                                          <p:spTgt spid="9">
                                            <p:txEl>
                                              <p:pRg st="3" end="3"/>
                                            </p:txEl>
                                          </p:spTgt>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9">
                                            <p:txEl>
                                              <p:pRg st="4" end="4"/>
                                            </p:txEl>
                                          </p:spTgt>
                                        </p:tgtEl>
                                        <p:attrNameLst>
                                          <p:attrName>style.visibility</p:attrName>
                                        </p:attrNameLst>
                                      </p:cBhvr>
                                      <p:to>
                                        <p:strVal val="visible"/>
                                      </p:to>
                                    </p:set>
                                    <p:animEffect transition="in" filter="fade">
                                      <p:cBhvr>
                                        <p:cTn id="24" dur="500"/>
                                        <p:tgtEl>
                                          <p:spTgt spid="9">
                                            <p:txEl>
                                              <p:pRg st="4" end="4"/>
                                            </p:txEl>
                                          </p:spTgt>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9">
                                            <p:txEl>
                                              <p:pRg st="5" end="5"/>
                                            </p:txEl>
                                          </p:spTgt>
                                        </p:tgtEl>
                                        <p:attrNameLst>
                                          <p:attrName>style.visibility</p:attrName>
                                        </p:attrNameLst>
                                      </p:cBhvr>
                                      <p:to>
                                        <p:strVal val="visible"/>
                                      </p:to>
                                    </p:set>
                                    <p:animEffect transition="in" filter="fade">
                                      <p:cBhvr>
                                        <p:cTn id="28" dur="500"/>
                                        <p:tgtEl>
                                          <p:spTgt spid="9">
                                            <p:txEl>
                                              <p:pRg st="5" end="5"/>
                                            </p:txEl>
                                          </p:spTgt>
                                        </p:tgtEl>
                                      </p:cBhvr>
                                    </p:animEffect>
                                  </p:childTnLst>
                                </p:cTn>
                              </p:par>
                            </p:childTnLst>
                          </p:cTn>
                        </p:par>
                        <p:par>
                          <p:cTn id="29" fill="hold">
                            <p:stCondLst>
                              <p:cond delay="1500"/>
                            </p:stCondLst>
                            <p:childTnLst>
                              <p:par>
                                <p:cTn id="30" presetID="10" presetClass="entr" presetSubtype="0" fill="hold" grpId="0" nodeType="afterEffect">
                                  <p:stCondLst>
                                    <p:cond delay="0"/>
                                  </p:stCondLst>
                                  <p:childTnLst>
                                    <p:set>
                                      <p:cBhvr>
                                        <p:cTn id="31" dur="1" fill="hold">
                                          <p:stCondLst>
                                            <p:cond delay="0"/>
                                          </p:stCondLst>
                                        </p:cTn>
                                        <p:tgtEl>
                                          <p:spTgt spid="9">
                                            <p:txEl>
                                              <p:pRg st="6" end="6"/>
                                            </p:txEl>
                                          </p:spTgt>
                                        </p:tgtEl>
                                        <p:attrNameLst>
                                          <p:attrName>style.visibility</p:attrName>
                                        </p:attrNameLst>
                                      </p:cBhvr>
                                      <p:to>
                                        <p:strVal val="visible"/>
                                      </p:to>
                                    </p:set>
                                    <p:animEffect transition="in" filter="fade">
                                      <p:cBhvr>
                                        <p:cTn id="32"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Bilde 2" descr="Et bilde som inneholder tekst, innendørs&#10;&#10;Automatisk generert beskrivelse">
            <a:extLst>
              <a:ext uri="{FF2B5EF4-FFF2-40B4-BE49-F238E27FC236}">
                <a16:creationId xmlns:a16="http://schemas.microsoft.com/office/drawing/2014/main" id="{3B036AA7-368D-4A02-9429-71B3174C1DE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189"/>
            <a:ext cx="12191999" cy="6862189"/>
          </a:xfrm>
          <a:prstGeom prst="rect">
            <a:avLst/>
          </a:prstGeom>
        </p:spPr>
      </p:pic>
    </p:spTree>
    <p:extLst>
      <p:ext uri="{BB962C8B-B14F-4D97-AF65-F5344CB8AC3E}">
        <p14:creationId xmlns:p14="http://schemas.microsoft.com/office/powerpoint/2010/main" val="27216675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BADD22D-FADE-4A98-A6C2-3A7AFD527EBB}"/>
              </a:ext>
            </a:extLst>
          </p:cNvPr>
          <p:cNvSpPr txBox="1">
            <a:spLocks noChangeArrowheads="1"/>
          </p:cNvSpPr>
          <p:nvPr/>
        </p:nvSpPr>
        <p:spPr bwMode="auto">
          <a:xfrm>
            <a:off x="2639616" y="525464"/>
            <a:ext cx="3673476" cy="815975"/>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n-NO" altLang="nb-NO" sz="4400" b="0" i="0" u="none" strike="noStrike" kern="1200" cap="none" spc="0" normalizeH="0" baseline="0" noProof="0" dirty="0">
                <a:ln>
                  <a:noFill/>
                </a:ln>
                <a:solidFill>
                  <a:srgbClr val="333399"/>
                </a:solidFill>
                <a:effectLst/>
                <a:uLnTx/>
                <a:uFillTx/>
                <a:latin typeface="Trebuchet MS" panose="020B0603020202020204" pitchFamily="34" charset="0"/>
                <a:ea typeface="ＭＳ Ｐゴシック" panose="020B0600070205080204" pitchFamily="34" charset="-128"/>
                <a:cs typeface="+mn-cs"/>
              </a:rPr>
              <a:t>Læremotivert</a:t>
            </a:r>
            <a:endParaRPr kumimoji="0" lang="nb-NO" altLang="nb-NO" sz="4400" b="0" i="0" u="none" strike="noStrike" kern="1200" cap="none" spc="0" normalizeH="0" baseline="0" noProof="0" dirty="0">
              <a:ln>
                <a:noFill/>
              </a:ln>
              <a:solidFill>
                <a:srgbClr val="333399"/>
              </a:solidFill>
              <a:effectLst/>
              <a:uLnTx/>
              <a:uFillTx/>
              <a:latin typeface="Trebuchet MS" panose="020B0603020202020204" pitchFamily="34" charset="0"/>
              <a:ea typeface="ＭＳ Ｐゴシック" panose="020B0600070205080204" pitchFamily="34" charset="-128"/>
              <a:cs typeface="+mn-cs"/>
            </a:endParaRPr>
          </a:p>
        </p:txBody>
      </p:sp>
      <p:sp>
        <p:nvSpPr>
          <p:cNvPr id="9" name="Text Box 7">
            <a:extLst>
              <a:ext uri="{FF2B5EF4-FFF2-40B4-BE49-F238E27FC236}">
                <a16:creationId xmlns:a16="http://schemas.microsoft.com/office/drawing/2014/main" id="{CF824578-C92C-4390-B810-8A2B74F258C1}"/>
              </a:ext>
            </a:extLst>
          </p:cNvPr>
          <p:cNvSpPr txBox="1">
            <a:spLocks noChangeArrowheads="1"/>
          </p:cNvSpPr>
          <p:nvPr/>
        </p:nvSpPr>
        <p:spPr bwMode="auto">
          <a:xfrm>
            <a:off x="3648075" y="1259036"/>
            <a:ext cx="17303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altLang="nb-NO" sz="32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rPr>
              <a:t>trosspråk</a:t>
            </a:r>
          </a:p>
        </p:txBody>
      </p:sp>
      <p:pic>
        <p:nvPicPr>
          <p:cNvPr id="3" name="Bilde 2" descr="Et bilde som inneholder melon, vannmelon&#10;&#10;Automatisk generert beskrivelse">
            <a:extLst>
              <a:ext uri="{FF2B5EF4-FFF2-40B4-BE49-F238E27FC236}">
                <a16:creationId xmlns:a16="http://schemas.microsoft.com/office/drawing/2014/main" id="{4C89E607-DEB3-472B-857D-EF00CF7211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13552" y="538134"/>
            <a:ext cx="5122074" cy="592832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5" name="Plassholder for innhold 15">
            <a:extLst>
              <a:ext uri="{FF2B5EF4-FFF2-40B4-BE49-F238E27FC236}">
                <a16:creationId xmlns:a16="http://schemas.microsoft.com/office/drawing/2014/main" id="{59A0FB4E-EDEF-4FFB-BE33-C6AF82ECC0DD}"/>
              </a:ext>
            </a:extLst>
          </p:cNvPr>
          <p:cNvSpPr>
            <a:spLocks noGrp="1" noChangeArrowheads="1"/>
          </p:cNvSpPr>
          <p:nvPr>
            <p:ph sz="half" idx="4294967295"/>
          </p:nvPr>
        </p:nvSpPr>
        <p:spPr>
          <a:xfrm>
            <a:off x="1702791" y="2270125"/>
            <a:ext cx="5977385" cy="3536950"/>
          </a:xfrm>
        </p:spPr>
        <p:txBody>
          <a:bodyPr/>
          <a:lstStyle/>
          <a:p>
            <a:pPr>
              <a:spcBef>
                <a:spcPts val="1200"/>
              </a:spcBef>
              <a:buFontTx/>
              <a:buBlip>
                <a:blip r:embed="rId3"/>
              </a:buBlip>
            </a:pPr>
            <a:r>
              <a:rPr lang="nb-NO" altLang="nb-NO" sz="2800" dirty="0">
                <a:ea typeface="ＭＳ Ｐゴシック" panose="020B0600070205080204" pitchFamily="34" charset="-128"/>
              </a:rPr>
              <a:t>Et grensespråk mellom grønt og rødt</a:t>
            </a:r>
          </a:p>
          <a:p>
            <a:pPr>
              <a:spcBef>
                <a:spcPts val="1200"/>
              </a:spcBef>
              <a:buBlip>
                <a:blip r:embed="rId3"/>
              </a:buBlip>
            </a:pPr>
            <a:r>
              <a:rPr lang="nb-NO" altLang="nb-NO" sz="2800" dirty="0">
                <a:ea typeface="ＭＳ Ｐゴシック" panose="020B0600070205080204" pitchFamily="34" charset="-128"/>
              </a:rPr>
              <a:t>Å tenke rett om Gud</a:t>
            </a:r>
          </a:p>
          <a:p>
            <a:pPr>
              <a:spcBef>
                <a:spcPts val="1200"/>
              </a:spcBef>
              <a:buFontTx/>
              <a:buBlip>
                <a:blip r:embed="rId3"/>
              </a:buBlip>
            </a:pPr>
            <a:r>
              <a:rPr lang="nb-NO" altLang="nb-NO" sz="2800" dirty="0">
                <a:ea typeface="ＭＳ Ｐゴシック" panose="020B0600070205080204" pitchFamily="34" charset="-128"/>
              </a:rPr>
              <a:t>Fokus på sannhet	</a:t>
            </a:r>
          </a:p>
          <a:p>
            <a:pPr>
              <a:spcBef>
                <a:spcPts val="1200"/>
              </a:spcBef>
              <a:buFontTx/>
              <a:buBlip>
                <a:blip r:embed="rId3"/>
              </a:buBlip>
            </a:pPr>
            <a:r>
              <a:rPr lang="nb-NO" altLang="nb-NO" sz="2800" dirty="0">
                <a:ea typeface="ＭＳ Ｐゴシック" panose="020B0600070205080204" pitchFamily="34" charset="-128"/>
              </a:rPr>
              <a:t>Fokus på sannhet og lære</a:t>
            </a:r>
          </a:p>
          <a:p>
            <a:pPr>
              <a:spcBef>
                <a:spcPts val="1200"/>
              </a:spcBef>
              <a:buFontTx/>
              <a:buBlip>
                <a:blip r:embed="rId3"/>
              </a:buBlip>
            </a:pPr>
            <a:r>
              <a:rPr lang="nb-NO" altLang="nb-NO" sz="2800" dirty="0">
                <a:ea typeface="ＭＳ Ｐゴシック" panose="020B0600070205080204" pitchFamily="34" charset="-128"/>
              </a:rPr>
              <a:t>Vekt på det objektive</a:t>
            </a:r>
          </a:p>
          <a:p>
            <a:pPr>
              <a:spcBef>
                <a:spcPts val="1200"/>
              </a:spcBef>
              <a:buFontTx/>
              <a:buBlip>
                <a:blip r:embed="rId3"/>
              </a:buBlip>
            </a:pPr>
            <a:r>
              <a:rPr lang="nb-NO" altLang="nb-NO" sz="2800" dirty="0">
                <a:ea typeface="ＭＳ Ｐゴシック" panose="020B0600070205080204" pitchFamily="34" charset="-128"/>
              </a:rPr>
              <a:t>Kol. 2,8</a:t>
            </a:r>
          </a:p>
          <a:p>
            <a:pPr>
              <a:buFontTx/>
              <a:buBlip>
                <a:blip r:embed="rId3"/>
              </a:buBlip>
            </a:pPr>
            <a:endParaRPr lang="nb-NO" altLang="nb-NO" dirty="0">
              <a:ea typeface="ＭＳ Ｐゴシック" panose="020B0600070205080204" pitchFamily="34" charset="-128"/>
            </a:endParaRPr>
          </a:p>
          <a:p>
            <a:pPr>
              <a:buFontTx/>
              <a:buBlip>
                <a:blip r:embed="rId3"/>
              </a:buBlip>
            </a:pPr>
            <a:endParaRPr lang="nb-NO" altLang="nb-NO" dirty="0">
              <a:ea typeface="ＭＳ Ｐゴシック" panose="020B0600070205080204" pitchFamily="34" charset="-128"/>
            </a:endParaRPr>
          </a:p>
          <a:p>
            <a:pPr>
              <a:buFontTx/>
              <a:buBlip>
                <a:blip r:embed="rId3"/>
              </a:buBlip>
            </a:pPr>
            <a:endParaRPr lang="nb-NO" altLang="nb-NO" dirty="0">
              <a:ea typeface="ＭＳ Ｐゴシック" panose="020B0600070205080204" pitchFamily="34" charset="-128"/>
            </a:endParaRPr>
          </a:p>
        </p:txBody>
      </p:sp>
      <p:sp>
        <p:nvSpPr>
          <p:cNvPr id="8" name="Rectangle 7">
            <a:extLst>
              <a:ext uri="{FF2B5EF4-FFF2-40B4-BE49-F238E27FC236}">
                <a16:creationId xmlns:a16="http://schemas.microsoft.com/office/drawing/2014/main" id="{3BADD22D-FADE-4A98-A6C2-3A7AFD527EBB}"/>
              </a:ext>
            </a:extLst>
          </p:cNvPr>
          <p:cNvSpPr txBox="1">
            <a:spLocks noChangeArrowheads="1"/>
          </p:cNvSpPr>
          <p:nvPr/>
        </p:nvSpPr>
        <p:spPr bwMode="auto">
          <a:xfrm>
            <a:off x="2639616" y="525464"/>
            <a:ext cx="3673476" cy="815975"/>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n-NO" altLang="nb-NO" sz="4400" b="0" i="0" u="none" strike="noStrike" kern="1200" cap="none" spc="0" normalizeH="0" baseline="0" noProof="0" dirty="0">
                <a:ln>
                  <a:noFill/>
                </a:ln>
                <a:solidFill>
                  <a:srgbClr val="333399"/>
                </a:solidFill>
                <a:effectLst/>
                <a:uLnTx/>
                <a:uFillTx/>
                <a:latin typeface="Trebuchet MS" panose="020B0603020202020204" pitchFamily="34" charset="0"/>
                <a:ea typeface="ＭＳ Ｐゴシック" panose="020B0600070205080204" pitchFamily="34" charset="-128"/>
                <a:cs typeface="+mn-cs"/>
              </a:rPr>
              <a:t>Læremotivert</a:t>
            </a:r>
            <a:endParaRPr kumimoji="0" lang="nb-NO" altLang="nb-NO" sz="4400" b="0" i="0" u="none" strike="noStrike" kern="1200" cap="none" spc="0" normalizeH="0" baseline="0" noProof="0" dirty="0">
              <a:ln>
                <a:noFill/>
              </a:ln>
              <a:solidFill>
                <a:srgbClr val="333399"/>
              </a:solidFill>
              <a:effectLst/>
              <a:uLnTx/>
              <a:uFillTx/>
              <a:latin typeface="Trebuchet MS" panose="020B0603020202020204" pitchFamily="34" charset="0"/>
              <a:ea typeface="ＭＳ Ｐゴシック" panose="020B0600070205080204" pitchFamily="34" charset="-128"/>
              <a:cs typeface="+mn-cs"/>
            </a:endParaRPr>
          </a:p>
        </p:txBody>
      </p:sp>
      <p:sp>
        <p:nvSpPr>
          <p:cNvPr id="9" name="Text Box 7">
            <a:extLst>
              <a:ext uri="{FF2B5EF4-FFF2-40B4-BE49-F238E27FC236}">
                <a16:creationId xmlns:a16="http://schemas.microsoft.com/office/drawing/2014/main" id="{CF824578-C92C-4390-B810-8A2B74F258C1}"/>
              </a:ext>
            </a:extLst>
          </p:cNvPr>
          <p:cNvSpPr txBox="1">
            <a:spLocks noChangeArrowheads="1"/>
          </p:cNvSpPr>
          <p:nvPr/>
        </p:nvSpPr>
        <p:spPr bwMode="auto">
          <a:xfrm>
            <a:off x="3648075" y="1259036"/>
            <a:ext cx="17303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altLang="nb-NO" sz="32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rPr>
              <a:t>trosspråk</a:t>
            </a:r>
          </a:p>
        </p:txBody>
      </p:sp>
      <p:pic>
        <p:nvPicPr>
          <p:cNvPr id="34822" name="Bilde 10">
            <a:extLst>
              <a:ext uri="{FF2B5EF4-FFF2-40B4-BE49-F238E27FC236}">
                <a16:creationId xmlns:a16="http://schemas.microsoft.com/office/drawing/2014/main" id="{4F64F53D-C349-4AA4-BE71-F9ECB5D3DBD8}"/>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8939956" y="3789363"/>
            <a:ext cx="3060700" cy="297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ilde 2" descr="Et bilde som inneholder melon, vannmelon&#10;&#10;Automatisk generert beskrivelse">
            <a:extLst>
              <a:ext uri="{FF2B5EF4-FFF2-40B4-BE49-F238E27FC236}">
                <a16:creationId xmlns:a16="http://schemas.microsoft.com/office/drawing/2014/main" id="{4C89E607-DEB3-472B-857D-EF00CF72118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00044" y="380994"/>
            <a:ext cx="2633477" cy="3048006"/>
          </a:xfrm>
          <a:prstGeom prst="rect">
            <a:avLst/>
          </a:prstGeom>
        </p:spPr>
      </p:pic>
      <p:sp>
        <p:nvSpPr>
          <p:cNvPr id="13" name="Likebent trekant 12">
            <a:extLst>
              <a:ext uri="{FF2B5EF4-FFF2-40B4-BE49-F238E27FC236}">
                <a16:creationId xmlns:a16="http://schemas.microsoft.com/office/drawing/2014/main" id="{16D100D1-6D29-4C15-9E6C-55740DC639BD}"/>
              </a:ext>
            </a:extLst>
          </p:cNvPr>
          <p:cNvSpPr/>
          <p:nvPr/>
        </p:nvSpPr>
        <p:spPr>
          <a:xfrm rot="3482513">
            <a:off x="10326314" y="5010060"/>
            <a:ext cx="275590" cy="471805"/>
          </a:xfrm>
          <a:prstGeom prst="triangle">
            <a:avLst/>
          </a:prstGeom>
          <a:solidFill>
            <a:srgbClr val="FFFF00"/>
          </a:solidFill>
          <a:ln>
            <a:noFill/>
          </a:ln>
          <a:effectLst>
            <a:outerShdw blurRad="101600" dir="4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40469530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675">
                                            <p:txEl>
                                              <p:pRg st="0" end="0"/>
                                            </p:txEl>
                                          </p:spTgt>
                                        </p:tgtEl>
                                        <p:attrNameLst>
                                          <p:attrName>style.visibility</p:attrName>
                                        </p:attrNameLst>
                                      </p:cBhvr>
                                      <p:to>
                                        <p:strVal val="visible"/>
                                      </p:to>
                                    </p:set>
                                    <p:animEffect transition="in" filter="fade">
                                      <p:cBhvr>
                                        <p:cTn id="12" dur="500"/>
                                        <p:tgtEl>
                                          <p:spTgt spid="2867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8675">
                                            <p:txEl>
                                              <p:pRg st="1" end="1"/>
                                            </p:txEl>
                                          </p:spTgt>
                                        </p:tgtEl>
                                        <p:attrNameLst>
                                          <p:attrName>style.visibility</p:attrName>
                                        </p:attrNameLst>
                                      </p:cBhvr>
                                      <p:to>
                                        <p:strVal val="visible"/>
                                      </p:to>
                                    </p:set>
                                    <p:animEffect transition="in" filter="fade">
                                      <p:cBhvr>
                                        <p:cTn id="17" dur="500"/>
                                        <p:tgtEl>
                                          <p:spTgt spid="2867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8675">
                                            <p:txEl>
                                              <p:pRg st="2" end="2"/>
                                            </p:txEl>
                                          </p:spTgt>
                                        </p:tgtEl>
                                        <p:attrNameLst>
                                          <p:attrName>style.visibility</p:attrName>
                                        </p:attrNameLst>
                                      </p:cBhvr>
                                      <p:to>
                                        <p:strVal val="visible"/>
                                      </p:to>
                                    </p:set>
                                    <p:animEffect transition="in" filter="fade">
                                      <p:cBhvr>
                                        <p:cTn id="22" dur="500"/>
                                        <p:tgtEl>
                                          <p:spTgt spid="2867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8675">
                                            <p:txEl>
                                              <p:pRg st="3" end="3"/>
                                            </p:txEl>
                                          </p:spTgt>
                                        </p:tgtEl>
                                        <p:attrNameLst>
                                          <p:attrName>style.visibility</p:attrName>
                                        </p:attrNameLst>
                                      </p:cBhvr>
                                      <p:to>
                                        <p:strVal val="visible"/>
                                      </p:to>
                                    </p:set>
                                    <p:animEffect transition="in" filter="fade">
                                      <p:cBhvr>
                                        <p:cTn id="27" dur="500"/>
                                        <p:tgtEl>
                                          <p:spTgt spid="2867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8675">
                                            <p:txEl>
                                              <p:pRg st="4" end="4"/>
                                            </p:txEl>
                                          </p:spTgt>
                                        </p:tgtEl>
                                        <p:attrNameLst>
                                          <p:attrName>style.visibility</p:attrName>
                                        </p:attrNameLst>
                                      </p:cBhvr>
                                      <p:to>
                                        <p:strVal val="visible"/>
                                      </p:to>
                                    </p:set>
                                    <p:animEffect transition="in" filter="fade">
                                      <p:cBhvr>
                                        <p:cTn id="32" dur="500"/>
                                        <p:tgtEl>
                                          <p:spTgt spid="2867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8675">
                                            <p:txEl>
                                              <p:pRg st="5" end="5"/>
                                            </p:txEl>
                                          </p:spTgt>
                                        </p:tgtEl>
                                        <p:attrNameLst>
                                          <p:attrName>style.visibility</p:attrName>
                                        </p:attrNameLst>
                                      </p:cBhvr>
                                      <p:to>
                                        <p:strVal val="visible"/>
                                      </p:to>
                                    </p:set>
                                    <p:animEffect transition="in" filter="fade">
                                      <p:cBhvr>
                                        <p:cTn id="37" dur="500"/>
                                        <p:tgtEl>
                                          <p:spTgt spid="2867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autoUpdateAnimBg="0"/>
      <p:bldP spid="13"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BADD22D-FADE-4A98-A6C2-3A7AFD527EBB}"/>
              </a:ext>
            </a:extLst>
          </p:cNvPr>
          <p:cNvSpPr txBox="1">
            <a:spLocks noChangeArrowheads="1"/>
          </p:cNvSpPr>
          <p:nvPr/>
        </p:nvSpPr>
        <p:spPr bwMode="auto">
          <a:xfrm>
            <a:off x="2639616" y="525464"/>
            <a:ext cx="3673476" cy="815975"/>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n-NO" altLang="nb-NO" sz="4400" b="0" i="0" u="none" strike="noStrike" kern="1200" cap="none" spc="0" normalizeH="0" baseline="0" noProof="0" dirty="0">
                <a:ln>
                  <a:noFill/>
                </a:ln>
                <a:solidFill>
                  <a:srgbClr val="333399"/>
                </a:solidFill>
                <a:effectLst/>
                <a:uLnTx/>
                <a:uFillTx/>
                <a:latin typeface="Trebuchet MS" panose="020B0603020202020204" pitchFamily="34" charset="0"/>
                <a:ea typeface="ＭＳ Ｐゴシック" panose="020B0600070205080204" pitchFamily="34" charset="-128"/>
                <a:cs typeface="+mn-cs"/>
              </a:rPr>
              <a:t>Læremotivert</a:t>
            </a:r>
            <a:endParaRPr kumimoji="0" lang="nb-NO" altLang="nb-NO" sz="4400" b="0" i="0" u="none" strike="noStrike" kern="1200" cap="none" spc="0" normalizeH="0" baseline="0" noProof="0" dirty="0">
              <a:ln>
                <a:noFill/>
              </a:ln>
              <a:solidFill>
                <a:srgbClr val="333399"/>
              </a:solidFill>
              <a:effectLst/>
              <a:uLnTx/>
              <a:uFillTx/>
              <a:latin typeface="Trebuchet MS" panose="020B0603020202020204" pitchFamily="34" charset="0"/>
              <a:ea typeface="ＭＳ Ｐゴシック" panose="020B0600070205080204" pitchFamily="34" charset="-128"/>
              <a:cs typeface="+mn-cs"/>
            </a:endParaRPr>
          </a:p>
        </p:txBody>
      </p:sp>
      <p:sp>
        <p:nvSpPr>
          <p:cNvPr id="9" name="Text Box 7">
            <a:extLst>
              <a:ext uri="{FF2B5EF4-FFF2-40B4-BE49-F238E27FC236}">
                <a16:creationId xmlns:a16="http://schemas.microsoft.com/office/drawing/2014/main" id="{CF824578-C92C-4390-B810-8A2B74F258C1}"/>
              </a:ext>
            </a:extLst>
          </p:cNvPr>
          <p:cNvSpPr txBox="1">
            <a:spLocks noChangeArrowheads="1"/>
          </p:cNvSpPr>
          <p:nvPr/>
        </p:nvSpPr>
        <p:spPr bwMode="auto">
          <a:xfrm>
            <a:off x="3648075" y="1259036"/>
            <a:ext cx="17303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altLang="nb-NO" sz="32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rPr>
              <a:t>trosspråk</a:t>
            </a:r>
          </a:p>
        </p:txBody>
      </p:sp>
      <p:pic>
        <p:nvPicPr>
          <p:cNvPr id="34822" name="Bilde 10">
            <a:extLst>
              <a:ext uri="{FF2B5EF4-FFF2-40B4-BE49-F238E27FC236}">
                <a16:creationId xmlns:a16="http://schemas.microsoft.com/office/drawing/2014/main" id="{4F64F53D-C349-4AA4-BE71-F9ECB5D3DBD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939956" y="3789363"/>
            <a:ext cx="3060700" cy="297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ilde 2" descr="Et bilde som inneholder melon, vannmelon&#10;&#10;Automatisk generert beskrivelse">
            <a:extLst>
              <a:ext uri="{FF2B5EF4-FFF2-40B4-BE49-F238E27FC236}">
                <a16:creationId xmlns:a16="http://schemas.microsoft.com/office/drawing/2014/main" id="{4C89E607-DEB3-472B-857D-EF00CF72118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00044" y="380994"/>
            <a:ext cx="2633477" cy="3048006"/>
          </a:xfrm>
          <a:prstGeom prst="rect">
            <a:avLst/>
          </a:prstGeom>
        </p:spPr>
      </p:pic>
      <p:sp>
        <p:nvSpPr>
          <p:cNvPr id="10" name="Plassholder for innhold 15">
            <a:extLst>
              <a:ext uri="{FF2B5EF4-FFF2-40B4-BE49-F238E27FC236}">
                <a16:creationId xmlns:a16="http://schemas.microsoft.com/office/drawing/2014/main" id="{3CA8EC50-75C0-469F-A5C5-5E5829A36957}"/>
              </a:ext>
            </a:extLst>
          </p:cNvPr>
          <p:cNvSpPr txBox="1">
            <a:spLocks noChangeArrowheads="1"/>
          </p:cNvSpPr>
          <p:nvPr/>
        </p:nvSpPr>
        <p:spPr bwMode="auto">
          <a:xfrm>
            <a:off x="993119" y="2286141"/>
            <a:ext cx="6786040"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nb-NO" altLang="nb-NO" sz="3200" b="0" i="0" u="none" strike="noStrike" kern="0" cap="none" spc="0" normalizeH="0" baseline="0" noProof="0" dirty="0">
              <a:ln>
                <a:noFill/>
              </a:ln>
              <a:solidFill>
                <a:srgbClr val="000000"/>
              </a:solidFill>
              <a:effectLst/>
              <a:uLnTx/>
              <a:uFillTx/>
              <a:latin typeface="Calibri"/>
              <a:ea typeface="ＭＳ Ｐゴシック" panose="020B0600070205080204" pitchFamily="34" charset="-128"/>
            </a:endParaRP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nb-NO" altLang="nb-NO" sz="3200" b="0" i="1" u="none" strike="noStrike" kern="0" cap="none" spc="0" normalizeH="0" baseline="0" noProof="0" dirty="0">
                <a:ln>
                  <a:noFill/>
                </a:ln>
                <a:solidFill>
                  <a:srgbClr val="000000"/>
                </a:solidFill>
                <a:effectLst/>
                <a:uLnTx/>
                <a:uFillTx/>
                <a:latin typeface="Calibri"/>
                <a:ea typeface="ＭＳ Ｐゴシック" panose="020B0600070205080204" pitchFamily="34" charset="-128"/>
              </a:rPr>
              <a:t>«Pass på at ingen får fanget dere med visdomslære og tomt bedrag som stammer fra menneskelige overleveringer og grunnkreftene i denne verden og ikke fra Kristus.»</a:t>
            </a:r>
          </a:p>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nb-NO" altLang="nb-NO" sz="2000" b="0" i="0" u="none" strike="noStrike" kern="0" cap="none" spc="0" normalizeH="0" baseline="0" noProof="0" dirty="0">
                <a:ln>
                  <a:noFill/>
                </a:ln>
                <a:solidFill>
                  <a:srgbClr val="000000"/>
                </a:solidFill>
                <a:effectLst/>
                <a:uLnTx/>
                <a:uFillTx/>
                <a:latin typeface="Calibri"/>
                <a:ea typeface="ＭＳ Ｐゴシック" panose="020B0600070205080204" pitchFamily="34" charset="-128"/>
              </a:rPr>
              <a:t>Kol. 2,8</a:t>
            </a:r>
          </a:p>
        </p:txBody>
      </p:sp>
      <p:sp>
        <p:nvSpPr>
          <p:cNvPr id="11" name="Likebent trekant 10">
            <a:extLst>
              <a:ext uri="{FF2B5EF4-FFF2-40B4-BE49-F238E27FC236}">
                <a16:creationId xmlns:a16="http://schemas.microsoft.com/office/drawing/2014/main" id="{40821E06-C3A5-481E-B9C7-27AC1EECE52C}"/>
              </a:ext>
            </a:extLst>
          </p:cNvPr>
          <p:cNvSpPr/>
          <p:nvPr/>
        </p:nvSpPr>
        <p:spPr>
          <a:xfrm rot="3482513">
            <a:off x="10326314" y="5010060"/>
            <a:ext cx="275590" cy="471805"/>
          </a:xfrm>
          <a:prstGeom prst="triangle">
            <a:avLst/>
          </a:prstGeom>
          <a:solidFill>
            <a:srgbClr val="FFFF00"/>
          </a:solidFill>
          <a:ln>
            <a:noFill/>
          </a:ln>
          <a:effectLst>
            <a:outerShdw blurRad="101600" dir="4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29590318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BADD22D-FADE-4A98-A6C2-3A7AFD527EBB}"/>
              </a:ext>
            </a:extLst>
          </p:cNvPr>
          <p:cNvSpPr txBox="1">
            <a:spLocks noChangeArrowheads="1"/>
          </p:cNvSpPr>
          <p:nvPr/>
        </p:nvSpPr>
        <p:spPr bwMode="auto">
          <a:xfrm>
            <a:off x="2639616" y="525464"/>
            <a:ext cx="3673476" cy="815975"/>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n-NO" altLang="nb-NO" sz="4400" b="0" i="0" u="none" strike="noStrike" kern="1200" cap="none" spc="0" normalizeH="0" baseline="0" noProof="0" dirty="0">
                <a:ln>
                  <a:noFill/>
                </a:ln>
                <a:solidFill>
                  <a:srgbClr val="333399"/>
                </a:solidFill>
                <a:effectLst/>
                <a:uLnTx/>
                <a:uFillTx/>
                <a:latin typeface="Trebuchet MS" panose="020B0603020202020204" pitchFamily="34" charset="0"/>
                <a:ea typeface="ＭＳ Ｐゴシック" panose="020B0600070205080204" pitchFamily="34" charset="-128"/>
                <a:cs typeface="+mn-cs"/>
              </a:rPr>
              <a:t>Læremotivert</a:t>
            </a:r>
            <a:endParaRPr kumimoji="0" lang="nb-NO" altLang="nb-NO" sz="4400" b="0" i="0" u="none" strike="noStrike" kern="1200" cap="none" spc="0" normalizeH="0" baseline="0" noProof="0" dirty="0">
              <a:ln>
                <a:noFill/>
              </a:ln>
              <a:solidFill>
                <a:srgbClr val="333399"/>
              </a:solidFill>
              <a:effectLst/>
              <a:uLnTx/>
              <a:uFillTx/>
              <a:latin typeface="Trebuchet MS" panose="020B0603020202020204" pitchFamily="34" charset="0"/>
              <a:ea typeface="ＭＳ Ｐゴシック" panose="020B0600070205080204" pitchFamily="34" charset="-128"/>
              <a:cs typeface="+mn-cs"/>
            </a:endParaRPr>
          </a:p>
        </p:txBody>
      </p:sp>
      <p:sp>
        <p:nvSpPr>
          <p:cNvPr id="9" name="Text Box 7">
            <a:extLst>
              <a:ext uri="{FF2B5EF4-FFF2-40B4-BE49-F238E27FC236}">
                <a16:creationId xmlns:a16="http://schemas.microsoft.com/office/drawing/2014/main" id="{CF824578-C92C-4390-B810-8A2B74F258C1}"/>
              </a:ext>
            </a:extLst>
          </p:cNvPr>
          <p:cNvSpPr txBox="1">
            <a:spLocks noChangeArrowheads="1"/>
          </p:cNvSpPr>
          <p:nvPr/>
        </p:nvSpPr>
        <p:spPr bwMode="auto">
          <a:xfrm>
            <a:off x="3648075" y="1259036"/>
            <a:ext cx="17303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altLang="nb-NO" sz="32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rPr>
              <a:t>trosspråk</a:t>
            </a:r>
          </a:p>
        </p:txBody>
      </p:sp>
      <p:pic>
        <p:nvPicPr>
          <p:cNvPr id="34822" name="Bilde 10">
            <a:extLst>
              <a:ext uri="{FF2B5EF4-FFF2-40B4-BE49-F238E27FC236}">
                <a16:creationId xmlns:a16="http://schemas.microsoft.com/office/drawing/2014/main" id="{4F64F53D-C349-4AA4-BE71-F9ECB5D3DBD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939956" y="3789363"/>
            <a:ext cx="3060700" cy="297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ilde 2" descr="Et bilde som inneholder melon, vannmelon&#10;&#10;Automatisk generert beskrivelse">
            <a:extLst>
              <a:ext uri="{FF2B5EF4-FFF2-40B4-BE49-F238E27FC236}">
                <a16:creationId xmlns:a16="http://schemas.microsoft.com/office/drawing/2014/main" id="{4C89E607-DEB3-472B-857D-EF00CF72118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00044" y="380994"/>
            <a:ext cx="2633477" cy="3048006"/>
          </a:xfrm>
          <a:prstGeom prst="rect">
            <a:avLst/>
          </a:prstGeom>
        </p:spPr>
      </p:pic>
      <p:sp>
        <p:nvSpPr>
          <p:cNvPr id="10" name="Plassholder for innhold 15">
            <a:extLst>
              <a:ext uri="{FF2B5EF4-FFF2-40B4-BE49-F238E27FC236}">
                <a16:creationId xmlns:a16="http://schemas.microsoft.com/office/drawing/2014/main" id="{3CA8EC50-75C0-469F-A5C5-5E5829A36957}"/>
              </a:ext>
            </a:extLst>
          </p:cNvPr>
          <p:cNvSpPr txBox="1">
            <a:spLocks noChangeArrowheads="1"/>
          </p:cNvSpPr>
          <p:nvPr/>
        </p:nvSpPr>
        <p:spPr bwMode="auto">
          <a:xfrm>
            <a:off x="1919536" y="2132856"/>
            <a:ext cx="6408712" cy="434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l" defTabSz="914400" rtl="0" eaLnBrk="0" fontAlgn="base" latinLnBrk="0" hangingPunct="0">
              <a:lnSpc>
                <a:spcPct val="100000"/>
              </a:lnSpc>
              <a:spcBef>
                <a:spcPts val="1200"/>
              </a:spcBef>
              <a:spcAft>
                <a:spcPct val="0"/>
              </a:spcAft>
              <a:buClrTx/>
              <a:buSzTx/>
              <a:buFontTx/>
              <a:buNone/>
              <a:tabLst/>
              <a:defRPr/>
            </a:pPr>
            <a:r>
              <a:rPr kumimoji="0" lang="nb-NO" altLang="nb-NO" sz="3200" b="0" i="0" u="none" strike="noStrike" kern="0" cap="none" spc="0" normalizeH="0" baseline="0" noProof="0" dirty="0">
                <a:ln>
                  <a:noFill/>
                </a:ln>
                <a:solidFill>
                  <a:srgbClr val="2D2D8A">
                    <a:lumMod val="75000"/>
                  </a:srgbClr>
                </a:solidFill>
                <a:effectLst>
                  <a:outerShdw blurRad="38100" dist="38100" dir="2700000" algn="tl">
                    <a:srgbClr val="000000">
                      <a:alpha val="43137"/>
                    </a:srgbClr>
                  </a:outerShdw>
                </a:effectLst>
                <a:uLnTx/>
                <a:uFillTx/>
                <a:latin typeface="Calibri"/>
                <a:ea typeface="ＭＳ Ｐゴシック" panose="020B0600070205080204" pitchFamily="34" charset="-128"/>
              </a:rPr>
              <a:t>Styrkene</a:t>
            </a:r>
          </a:p>
          <a:p>
            <a:pPr marL="342900" marR="0" lvl="0" indent="-342900" algn="l" defTabSz="914400" rtl="0" eaLnBrk="0" fontAlgn="base" latinLnBrk="0" hangingPunct="0">
              <a:lnSpc>
                <a:spcPct val="100000"/>
              </a:lnSpc>
              <a:spcBef>
                <a:spcPts val="600"/>
              </a:spcBef>
              <a:spcAft>
                <a:spcPct val="0"/>
              </a:spcAft>
              <a:buClrTx/>
              <a:buSzTx/>
              <a:buFontTx/>
              <a:buBlip>
                <a:blip r:embed="rId5"/>
              </a:buBlip>
              <a:tabLst/>
              <a:defRPr/>
            </a:pPr>
            <a:r>
              <a:rPr kumimoji="0" lang="nb-NO" altLang="nb-NO" sz="2400" b="0" i="0" u="none" strike="noStrike" kern="0" cap="none" spc="0" normalizeH="0" baseline="0" noProof="0" dirty="0">
                <a:ln>
                  <a:noFill/>
                </a:ln>
                <a:solidFill>
                  <a:srgbClr val="000000"/>
                </a:solidFill>
                <a:effectLst/>
                <a:uLnTx/>
                <a:uFillTx/>
                <a:latin typeface="Calibri"/>
                <a:ea typeface="ＭＳ Ｐゴシック" panose="020B0600070205080204" pitchFamily="34" charset="-128"/>
              </a:rPr>
              <a:t>Vektlegging av sunn lære </a:t>
            </a:r>
          </a:p>
          <a:p>
            <a:pPr marL="342900" marR="0" lvl="0" indent="-342900" algn="l" defTabSz="914400" rtl="0" eaLnBrk="0" fontAlgn="base" latinLnBrk="0" hangingPunct="0">
              <a:lnSpc>
                <a:spcPct val="100000"/>
              </a:lnSpc>
              <a:spcBef>
                <a:spcPts val="600"/>
              </a:spcBef>
              <a:spcAft>
                <a:spcPct val="0"/>
              </a:spcAft>
              <a:buClrTx/>
              <a:buSzTx/>
              <a:buFontTx/>
              <a:buBlip>
                <a:blip r:embed="rId5"/>
              </a:buBlip>
              <a:tabLst/>
              <a:defRPr/>
            </a:pPr>
            <a:r>
              <a:rPr kumimoji="0" lang="nb-NO" altLang="nb-NO" sz="2400" b="0" i="0" u="none" strike="noStrike" kern="0" cap="none" spc="0" normalizeH="0" baseline="0" noProof="0" dirty="0">
                <a:ln>
                  <a:noFill/>
                </a:ln>
                <a:solidFill>
                  <a:srgbClr val="000000"/>
                </a:solidFill>
                <a:effectLst/>
                <a:uLnTx/>
                <a:uFillTx/>
                <a:latin typeface="Calibri"/>
                <a:ea typeface="ＭＳ Ｐゴシック" panose="020B0600070205080204" pitchFamily="34" charset="-128"/>
              </a:rPr>
              <a:t>Helhetlig og systematisk tilnærming</a:t>
            </a:r>
          </a:p>
          <a:p>
            <a:pPr marL="342900" marR="0" lvl="0" indent="-342900" algn="l" defTabSz="914400" rtl="0" eaLnBrk="0" fontAlgn="base" latinLnBrk="0" hangingPunct="0">
              <a:lnSpc>
                <a:spcPct val="100000"/>
              </a:lnSpc>
              <a:spcBef>
                <a:spcPts val="600"/>
              </a:spcBef>
              <a:spcAft>
                <a:spcPct val="0"/>
              </a:spcAft>
              <a:buClrTx/>
              <a:buSzTx/>
              <a:buFontTx/>
              <a:buBlip>
                <a:blip r:embed="rId5"/>
              </a:buBlip>
              <a:tabLst/>
              <a:defRPr/>
            </a:pPr>
            <a:r>
              <a:rPr kumimoji="0" lang="nb-NO" altLang="nb-NO" sz="2400" b="0" i="0" u="none" strike="noStrike" kern="0" cap="none" spc="0" normalizeH="0" baseline="0" noProof="0" dirty="0">
                <a:ln>
                  <a:noFill/>
                </a:ln>
                <a:solidFill>
                  <a:srgbClr val="000000"/>
                </a:solidFill>
                <a:effectLst/>
                <a:uLnTx/>
                <a:uFillTx/>
                <a:latin typeface="Calibri"/>
                <a:ea typeface="ＭＳ Ｐゴシック" panose="020B0600070205080204" pitchFamily="34" charset="-128"/>
              </a:rPr>
              <a:t>Holder fast på det objektive i troen (uavhengig av dagssituasjon eller opplevelser) </a:t>
            </a:r>
          </a:p>
          <a:p>
            <a:pPr marL="0" marR="0" lvl="0" indent="0" algn="l" defTabSz="914400" rtl="0" eaLnBrk="0" fontAlgn="base" latinLnBrk="0" hangingPunct="0">
              <a:lnSpc>
                <a:spcPct val="100000"/>
              </a:lnSpc>
              <a:spcBef>
                <a:spcPts val="1800"/>
              </a:spcBef>
              <a:spcAft>
                <a:spcPct val="0"/>
              </a:spcAft>
              <a:buClrTx/>
              <a:buSzTx/>
              <a:buFontTx/>
              <a:buNone/>
              <a:tabLst/>
              <a:defRPr/>
            </a:pPr>
            <a:r>
              <a:rPr kumimoji="0" lang="nb-NO" altLang="nb-NO" sz="3200" b="0" i="0" u="none" strike="noStrike" kern="0" cap="none" spc="0" normalizeH="0" baseline="0" noProof="0" dirty="0">
                <a:ln>
                  <a:noFill/>
                </a:ln>
                <a:solidFill>
                  <a:srgbClr val="2D2D8A">
                    <a:lumMod val="75000"/>
                  </a:srgbClr>
                </a:solidFill>
                <a:effectLst>
                  <a:outerShdw blurRad="38100" dist="38100" dir="2700000" algn="tl">
                    <a:srgbClr val="000000">
                      <a:alpha val="43137"/>
                    </a:srgbClr>
                  </a:outerShdw>
                </a:effectLst>
                <a:uLnTx/>
                <a:uFillTx/>
                <a:latin typeface="Calibri"/>
                <a:ea typeface="ＭＳ Ｐゴシック" panose="020B0600070205080204" pitchFamily="34" charset="-128"/>
              </a:rPr>
              <a:t>Farene</a:t>
            </a:r>
          </a:p>
          <a:p>
            <a:pPr marL="342900" marR="0" lvl="0" indent="-342900" algn="l" defTabSz="914400" rtl="0" eaLnBrk="0" fontAlgn="base" latinLnBrk="0" hangingPunct="0">
              <a:lnSpc>
                <a:spcPct val="100000"/>
              </a:lnSpc>
              <a:spcBef>
                <a:spcPts val="600"/>
              </a:spcBef>
              <a:spcAft>
                <a:spcPct val="0"/>
              </a:spcAft>
              <a:buClrTx/>
              <a:buSzTx/>
              <a:buFontTx/>
              <a:buBlip>
                <a:blip r:embed="rId5"/>
              </a:buBlip>
              <a:tabLst/>
              <a:defRPr/>
            </a:pPr>
            <a:r>
              <a:rPr kumimoji="0" lang="nb-NO" altLang="nb-NO" sz="2400" b="0" i="0" u="none" strike="noStrike" kern="0" cap="none" spc="0" normalizeH="0" baseline="0" noProof="0" dirty="0">
                <a:ln>
                  <a:noFill/>
                </a:ln>
                <a:solidFill>
                  <a:srgbClr val="000000"/>
                </a:solidFill>
                <a:effectLst/>
                <a:uLnTx/>
                <a:uFillTx/>
                <a:latin typeface="Calibri"/>
                <a:ea typeface="ＭＳ Ｐゴシック" panose="020B0600070205080204" pitchFamily="34" charset="-128"/>
              </a:rPr>
              <a:t>Tro reduseres til læresetninger</a:t>
            </a:r>
          </a:p>
          <a:p>
            <a:pPr marL="342900" marR="0" lvl="0" indent="-342900" algn="l" defTabSz="914400" rtl="0" eaLnBrk="0" fontAlgn="base" latinLnBrk="0" hangingPunct="0">
              <a:lnSpc>
                <a:spcPct val="100000"/>
              </a:lnSpc>
              <a:spcBef>
                <a:spcPts val="600"/>
              </a:spcBef>
              <a:spcAft>
                <a:spcPct val="0"/>
              </a:spcAft>
              <a:buClrTx/>
              <a:buSzTx/>
              <a:buFontTx/>
              <a:buBlip>
                <a:blip r:embed="rId5"/>
              </a:buBlip>
              <a:tabLst/>
              <a:defRPr/>
            </a:pPr>
            <a:r>
              <a:rPr kumimoji="0" lang="nb-NO" altLang="nb-NO" sz="2400" b="0" i="0" u="none" strike="noStrike" kern="0" cap="none" spc="0" normalizeH="0" baseline="0" noProof="0" dirty="0">
                <a:ln>
                  <a:noFill/>
                </a:ln>
                <a:solidFill>
                  <a:srgbClr val="000000"/>
                </a:solidFill>
                <a:effectLst/>
                <a:uLnTx/>
                <a:uFillTx/>
                <a:latin typeface="Calibri"/>
                <a:ea typeface="ＭＳ Ｐゴシック" panose="020B0600070205080204" pitchFamily="34" charset="-128"/>
              </a:rPr>
              <a:t>Troslivet kan bli tørt og frikoplet fra livet</a:t>
            </a:r>
          </a:p>
          <a:p>
            <a:pPr marL="342900" marR="0" lvl="0" indent="-342900" algn="l" defTabSz="914400" rtl="0" eaLnBrk="0" fontAlgn="base" latinLnBrk="0" hangingPunct="0">
              <a:lnSpc>
                <a:spcPct val="100000"/>
              </a:lnSpc>
              <a:spcBef>
                <a:spcPts val="600"/>
              </a:spcBef>
              <a:spcAft>
                <a:spcPct val="0"/>
              </a:spcAft>
              <a:buClrTx/>
              <a:buSzTx/>
              <a:buFontTx/>
              <a:buBlip>
                <a:blip r:embed="rId5"/>
              </a:buBlip>
              <a:tabLst/>
              <a:defRPr/>
            </a:pPr>
            <a:r>
              <a:rPr kumimoji="0" lang="nb-NO" altLang="nb-NO" sz="2400" b="0" i="0" u="none" strike="noStrike" kern="0" cap="none" spc="0" normalizeH="0" baseline="0" noProof="0" dirty="0">
                <a:ln>
                  <a:noFill/>
                </a:ln>
                <a:solidFill>
                  <a:srgbClr val="000000"/>
                </a:solidFill>
                <a:effectLst/>
                <a:uLnTx/>
                <a:uFillTx/>
                <a:latin typeface="Calibri"/>
                <a:ea typeface="ＭＳ Ｐゴシック" panose="020B0600070205080204" pitchFamily="34" charset="-128"/>
              </a:rPr>
              <a:t>Ubalansert vektlegging av det skrevne ord</a:t>
            </a:r>
          </a:p>
          <a:p>
            <a:pPr marL="342900" marR="0" lvl="0" indent="-342900" algn="l" defTabSz="914400" rtl="0" eaLnBrk="0" fontAlgn="base" latinLnBrk="0" hangingPunct="0">
              <a:lnSpc>
                <a:spcPct val="100000"/>
              </a:lnSpc>
              <a:spcBef>
                <a:spcPct val="20000"/>
              </a:spcBef>
              <a:spcAft>
                <a:spcPct val="0"/>
              </a:spcAft>
              <a:buClrTx/>
              <a:buSzTx/>
              <a:buFontTx/>
              <a:buBlip>
                <a:blip r:embed="rId5"/>
              </a:buBlip>
              <a:tabLst/>
              <a:defRPr/>
            </a:pPr>
            <a:endParaRPr kumimoji="0" lang="nb-NO" altLang="nb-NO" sz="2800" b="0" i="0" u="none" strike="noStrike" kern="0" cap="none" spc="0" normalizeH="0" baseline="0" noProof="0" dirty="0">
              <a:ln>
                <a:noFill/>
              </a:ln>
              <a:solidFill>
                <a:srgbClr val="000000"/>
              </a:solidFill>
              <a:effectLst/>
              <a:uLnTx/>
              <a:uFillTx/>
              <a:latin typeface="Calibri"/>
              <a:ea typeface="ＭＳ Ｐゴシック" panose="020B0600070205080204" pitchFamily="34" charset="-128"/>
            </a:endParaRPr>
          </a:p>
        </p:txBody>
      </p:sp>
      <p:sp>
        <p:nvSpPr>
          <p:cNvPr id="11" name="Likebent trekant 10">
            <a:extLst>
              <a:ext uri="{FF2B5EF4-FFF2-40B4-BE49-F238E27FC236}">
                <a16:creationId xmlns:a16="http://schemas.microsoft.com/office/drawing/2014/main" id="{40821E06-C3A5-481E-B9C7-27AC1EECE52C}"/>
              </a:ext>
            </a:extLst>
          </p:cNvPr>
          <p:cNvSpPr/>
          <p:nvPr/>
        </p:nvSpPr>
        <p:spPr>
          <a:xfrm rot="3482513">
            <a:off x="10326314" y="5010060"/>
            <a:ext cx="275590" cy="471805"/>
          </a:xfrm>
          <a:prstGeom prst="triangle">
            <a:avLst/>
          </a:prstGeom>
          <a:solidFill>
            <a:srgbClr val="FFFF00"/>
          </a:solidFill>
          <a:ln>
            <a:noFill/>
          </a:ln>
          <a:effectLst>
            <a:outerShdw blurRad="101600" dir="4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658573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xEl>
                                              <p:pRg st="3" end="3"/>
                                            </p:txEl>
                                          </p:spTgt>
                                        </p:tgtEl>
                                        <p:attrNameLst>
                                          <p:attrName>style.visibility</p:attrName>
                                        </p:attrNameLst>
                                      </p:cBhvr>
                                      <p:to>
                                        <p:strVal val="visible"/>
                                      </p:to>
                                    </p:set>
                                    <p:animEffect transition="in" filter="fade">
                                      <p:cBhvr>
                                        <p:cTn id="20" dur="500"/>
                                        <p:tgtEl>
                                          <p:spTgt spid="10">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xEl>
                                              <p:pRg st="4" end="4"/>
                                            </p:txEl>
                                          </p:spTgt>
                                        </p:tgtEl>
                                        <p:attrNameLst>
                                          <p:attrName>style.visibility</p:attrName>
                                        </p:attrNameLst>
                                      </p:cBhvr>
                                      <p:to>
                                        <p:strVal val="visible"/>
                                      </p:to>
                                    </p:set>
                                    <p:animEffect transition="in" filter="fade">
                                      <p:cBhvr>
                                        <p:cTn id="25" dur="500"/>
                                        <p:tgtEl>
                                          <p:spTgt spid="10">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xEl>
                                              <p:pRg st="5" end="5"/>
                                            </p:txEl>
                                          </p:spTgt>
                                        </p:tgtEl>
                                        <p:attrNameLst>
                                          <p:attrName>style.visibility</p:attrName>
                                        </p:attrNameLst>
                                      </p:cBhvr>
                                      <p:to>
                                        <p:strVal val="visible"/>
                                      </p:to>
                                    </p:set>
                                    <p:animEffect transition="in" filter="fade">
                                      <p:cBhvr>
                                        <p:cTn id="28" dur="500"/>
                                        <p:tgtEl>
                                          <p:spTgt spid="10">
                                            <p:txEl>
                                              <p:pRg st="5" end="5"/>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
                                            <p:txEl>
                                              <p:pRg st="6" end="6"/>
                                            </p:txEl>
                                          </p:spTgt>
                                        </p:tgtEl>
                                        <p:attrNameLst>
                                          <p:attrName>style.visibility</p:attrName>
                                        </p:attrNameLst>
                                      </p:cBhvr>
                                      <p:to>
                                        <p:strVal val="visible"/>
                                      </p:to>
                                    </p:set>
                                    <p:animEffect transition="in" filter="fade">
                                      <p:cBhvr>
                                        <p:cTn id="31" dur="500"/>
                                        <p:tgtEl>
                                          <p:spTgt spid="10">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xEl>
                                              <p:pRg st="7" end="7"/>
                                            </p:txEl>
                                          </p:spTgt>
                                        </p:tgtEl>
                                        <p:attrNameLst>
                                          <p:attrName>style.visibility</p:attrName>
                                        </p:attrNameLst>
                                      </p:cBhvr>
                                      <p:to>
                                        <p:strVal val="visible"/>
                                      </p:to>
                                    </p:set>
                                    <p:animEffect transition="in" filter="fade">
                                      <p:cBhvr>
                                        <p:cTn id="34"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Bilde 2" descr="Et bilde som inneholder bakke, skitt&#10;&#10;Automatisk generert beskrivelse">
            <a:extLst>
              <a:ext uri="{FF2B5EF4-FFF2-40B4-BE49-F238E27FC236}">
                <a16:creationId xmlns:a16="http://schemas.microsoft.com/office/drawing/2014/main" id="{4A2AA357-3411-45D9-8355-3649C0A4CD3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1999" cy="7965504"/>
          </a:xfrm>
          <a:prstGeom prst="rect">
            <a:avLst/>
          </a:prstGeom>
        </p:spPr>
      </p:pic>
    </p:spTree>
    <p:extLst>
      <p:ext uri="{BB962C8B-B14F-4D97-AF65-F5344CB8AC3E}">
        <p14:creationId xmlns:p14="http://schemas.microsoft.com/office/powerpoint/2010/main" val="13355757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0">
            <a:extLst>
              <a:ext uri="{FF2B5EF4-FFF2-40B4-BE49-F238E27FC236}">
                <a16:creationId xmlns:a16="http://schemas.microsoft.com/office/drawing/2014/main" id="{DFE83D42-AE3B-4D2D-86BB-DB61379C088C}"/>
              </a:ext>
            </a:extLst>
          </p:cNvPr>
          <p:cNvSpPr>
            <a:spLocks noChangeArrowheads="1"/>
          </p:cNvSpPr>
          <p:nvPr/>
        </p:nvSpPr>
        <p:spPr bwMode="auto">
          <a:xfrm>
            <a:off x="2279650" y="3068638"/>
            <a:ext cx="3095625" cy="9366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n-NO" altLang="nb-NO"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34819" name="Rectangle 7">
            <a:extLst>
              <a:ext uri="{FF2B5EF4-FFF2-40B4-BE49-F238E27FC236}">
                <a16:creationId xmlns:a16="http://schemas.microsoft.com/office/drawing/2014/main" id="{19328F83-3EB3-44F4-899E-509462DF8974}"/>
              </a:ext>
            </a:extLst>
          </p:cNvPr>
          <p:cNvSpPr>
            <a:spLocks noGrp="1" noChangeArrowheads="1"/>
          </p:cNvSpPr>
          <p:nvPr>
            <p:ph type="title"/>
          </p:nvPr>
        </p:nvSpPr>
        <p:spPr>
          <a:xfrm>
            <a:off x="2711450" y="476250"/>
            <a:ext cx="3671888" cy="936625"/>
          </a:xfrm>
        </p:spPr>
        <p:txBody>
          <a:bodyPr/>
          <a:lstStyle/>
          <a:p>
            <a:pPr>
              <a:defRPr/>
            </a:pPr>
            <a:r>
              <a:rPr lang="nn-NO" altLang="nb-NO" dirty="0">
                <a:latin typeface="Trebuchet MS" panose="020B0603020202020204" pitchFamily="34" charset="0"/>
                <a:ea typeface="ＭＳ Ｐゴシック" panose="020B0600070205080204" pitchFamily="34" charset="-128"/>
                <a:cs typeface="+mj-cs"/>
              </a:rPr>
              <a:t>Asketisk</a:t>
            </a:r>
          </a:p>
        </p:txBody>
      </p:sp>
      <p:sp>
        <p:nvSpPr>
          <p:cNvPr id="50181" name="Text Box 7">
            <a:extLst>
              <a:ext uri="{FF2B5EF4-FFF2-40B4-BE49-F238E27FC236}">
                <a16:creationId xmlns:a16="http://schemas.microsoft.com/office/drawing/2014/main" id="{0C21CC2F-AE9C-4B3F-AF9D-6180627A6DDF}"/>
              </a:ext>
            </a:extLst>
          </p:cNvPr>
          <p:cNvSpPr txBox="1">
            <a:spLocks noChangeArrowheads="1"/>
          </p:cNvSpPr>
          <p:nvPr/>
        </p:nvSpPr>
        <p:spPr bwMode="auto">
          <a:xfrm>
            <a:off x="3648075" y="1260475"/>
            <a:ext cx="1730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altLang="nb-NO" sz="3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trosspråk</a:t>
            </a:r>
          </a:p>
        </p:txBody>
      </p:sp>
      <p:pic>
        <p:nvPicPr>
          <p:cNvPr id="14" name="Bilde 14" descr="Et bilde som inneholder plante&#10;&#10;Automatisk generert beskrivelse">
            <a:extLst>
              <a:ext uri="{FF2B5EF4-FFF2-40B4-BE49-F238E27FC236}">
                <a16:creationId xmlns:a16="http://schemas.microsoft.com/office/drawing/2014/main" id="{910DAD52-0EE7-4E21-9E83-32761451CF8C}"/>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30155" y="542380"/>
            <a:ext cx="7042509" cy="6126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61611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0">
            <a:extLst>
              <a:ext uri="{FF2B5EF4-FFF2-40B4-BE49-F238E27FC236}">
                <a16:creationId xmlns:a16="http://schemas.microsoft.com/office/drawing/2014/main" id="{DFE83D42-AE3B-4D2D-86BB-DB61379C088C}"/>
              </a:ext>
            </a:extLst>
          </p:cNvPr>
          <p:cNvSpPr>
            <a:spLocks noChangeArrowheads="1"/>
          </p:cNvSpPr>
          <p:nvPr/>
        </p:nvSpPr>
        <p:spPr bwMode="auto">
          <a:xfrm>
            <a:off x="2279650" y="3068638"/>
            <a:ext cx="3095625" cy="9366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n-NO" altLang="nb-NO"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34819" name="Rectangle 7">
            <a:extLst>
              <a:ext uri="{FF2B5EF4-FFF2-40B4-BE49-F238E27FC236}">
                <a16:creationId xmlns:a16="http://schemas.microsoft.com/office/drawing/2014/main" id="{19328F83-3EB3-44F4-899E-509462DF8974}"/>
              </a:ext>
            </a:extLst>
          </p:cNvPr>
          <p:cNvSpPr>
            <a:spLocks noGrp="1" noChangeArrowheads="1"/>
          </p:cNvSpPr>
          <p:nvPr>
            <p:ph type="title"/>
          </p:nvPr>
        </p:nvSpPr>
        <p:spPr>
          <a:xfrm>
            <a:off x="2711450" y="476250"/>
            <a:ext cx="3671888" cy="936625"/>
          </a:xfrm>
        </p:spPr>
        <p:txBody>
          <a:bodyPr/>
          <a:lstStyle/>
          <a:p>
            <a:pPr>
              <a:defRPr/>
            </a:pPr>
            <a:r>
              <a:rPr lang="nn-NO" altLang="nb-NO" dirty="0">
                <a:latin typeface="Trebuchet MS" panose="020B0603020202020204" pitchFamily="34" charset="0"/>
                <a:ea typeface="ＭＳ Ｐゴシック" panose="020B0600070205080204" pitchFamily="34" charset="-128"/>
                <a:cs typeface="+mj-cs"/>
              </a:rPr>
              <a:t>Asketisk</a:t>
            </a:r>
          </a:p>
        </p:txBody>
      </p:sp>
      <p:sp>
        <p:nvSpPr>
          <p:cNvPr id="50181" name="Text Box 7">
            <a:extLst>
              <a:ext uri="{FF2B5EF4-FFF2-40B4-BE49-F238E27FC236}">
                <a16:creationId xmlns:a16="http://schemas.microsoft.com/office/drawing/2014/main" id="{0C21CC2F-AE9C-4B3F-AF9D-6180627A6DDF}"/>
              </a:ext>
            </a:extLst>
          </p:cNvPr>
          <p:cNvSpPr txBox="1">
            <a:spLocks noChangeArrowheads="1"/>
          </p:cNvSpPr>
          <p:nvPr/>
        </p:nvSpPr>
        <p:spPr bwMode="auto">
          <a:xfrm>
            <a:off x="3648075" y="1260475"/>
            <a:ext cx="1730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altLang="nb-NO" sz="3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trosspråk</a:t>
            </a:r>
          </a:p>
        </p:txBody>
      </p:sp>
      <p:pic>
        <p:nvPicPr>
          <p:cNvPr id="50182" name="Bilde 2">
            <a:extLst>
              <a:ext uri="{FF2B5EF4-FFF2-40B4-BE49-F238E27FC236}">
                <a16:creationId xmlns:a16="http://schemas.microsoft.com/office/drawing/2014/main" id="{ED2B285A-BA83-4A18-8EBC-7E37B0D1EA9E}"/>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939213" y="3789363"/>
            <a:ext cx="3060700" cy="297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Likebent trekant 12">
            <a:extLst>
              <a:ext uri="{FF2B5EF4-FFF2-40B4-BE49-F238E27FC236}">
                <a16:creationId xmlns:a16="http://schemas.microsoft.com/office/drawing/2014/main" id="{CCF7F245-45A6-4C82-9383-EAA244AE81F9}"/>
              </a:ext>
            </a:extLst>
          </p:cNvPr>
          <p:cNvSpPr>
            <a:spLocks noChangeArrowheads="1"/>
          </p:cNvSpPr>
          <p:nvPr/>
        </p:nvSpPr>
        <p:spPr bwMode="auto">
          <a:xfrm rot="11038159">
            <a:off x="10299015" y="5018773"/>
            <a:ext cx="276225" cy="471488"/>
          </a:xfrm>
          <a:prstGeom prst="triangle">
            <a:avLst>
              <a:gd name="adj" fmla="val 50000"/>
            </a:avLst>
          </a:prstGeom>
          <a:solidFill>
            <a:srgbClr val="FFFF00"/>
          </a:solidFill>
          <a:ln>
            <a:noFill/>
          </a:ln>
          <a:effectLst>
            <a:outerShdw blurRad="101600" algn="ctr" rotWithShape="0">
              <a:schemeClr val="tx1"/>
            </a:outerShdw>
          </a:effectLst>
          <a:extLst>
            <a:ext uri="{91240B29-F687-4F45-9708-019B960494DF}">
              <a14:hiddenLine xmlns:a14="http://schemas.microsoft.com/office/drawing/2010/main" w="25400">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Calibri"/>
              <a:ea typeface="ＭＳ Ｐゴシック" panose="020B0600070205080204" pitchFamily="34" charset="-128"/>
              <a:cs typeface="+mn-cs"/>
            </a:endParaRPr>
          </a:p>
        </p:txBody>
      </p:sp>
      <p:pic>
        <p:nvPicPr>
          <p:cNvPr id="14" name="Bilde 14" descr="Et bilde som inneholder plante&#10;&#10;Automatisk generert beskrivelse">
            <a:extLst>
              <a:ext uri="{FF2B5EF4-FFF2-40B4-BE49-F238E27FC236}">
                <a16:creationId xmlns:a16="http://schemas.microsoft.com/office/drawing/2014/main" id="{910DAD52-0EE7-4E21-9E83-32761451CF8C}"/>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12217" y="542380"/>
            <a:ext cx="3980327" cy="3462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Plassholder for innhold 15">
            <a:extLst>
              <a:ext uri="{FF2B5EF4-FFF2-40B4-BE49-F238E27FC236}">
                <a16:creationId xmlns:a16="http://schemas.microsoft.com/office/drawing/2014/main" id="{D73BDD03-9D31-447B-AF6A-3BBB4D67F1CD}"/>
              </a:ext>
            </a:extLst>
          </p:cNvPr>
          <p:cNvSpPr txBox="1">
            <a:spLocks/>
          </p:cNvSpPr>
          <p:nvPr/>
        </p:nvSpPr>
        <p:spPr bwMode="auto">
          <a:xfrm>
            <a:off x="1631504" y="2566119"/>
            <a:ext cx="6408712" cy="395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0" fontAlgn="base" latinLnBrk="0" hangingPunct="0">
              <a:lnSpc>
                <a:spcPct val="100000"/>
              </a:lnSpc>
              <a:spcBef>
                <a:spcPts val="1200"/>
              </a:spcBef>
              <a:spcAft>
                <a:spcPct val="0"/>
              </a:spcAft>
              <a:buClrTx/>
              <a:buSzTx/>
              <a:buFontTx/>
              <a:buBlip>
                <a:blip r:embed="rId5"/>
              </a:buBlip>
              <a:tabLst/>
              <a:defRPr/>
            </a:pPr>
            <a:r>
              <a:rPr kumimoji="0" lang="nb-NO" altLang="nb-NO" sz="2800" b="0" i="0" u="none" strike="noStrike" kern="0" cap="none" spc="0" normalizeH="0" baseline="0" noProof="0" dirty="0">
                <a:ln>
                  <a:noFill/>
                </a:ln>
                <a:solidFill>
                  <a:srgbClr val="000000"/>
                </a:solidFill>
                <a:effectLst/>
                <a:uLnTx/>
                <a:uFillTx/>
                <a:latin typeface="Calibri"/>
                <a:ea typeface="ＭＳ Ｐゴシック" panose="020B0600070205080204" pitchFamily="34" charset="-128"/>
              </a:rPr>
              <a:t>Grensespråk mellom rødt og blått</a:t>
            </a:r>
          </a:p>
          <a:p>
            <a:pPr marL="342900" marR="0" lvl="0" indent="-342900" algn="l" defTabSz="914400" rtl="0" eaLnBrk="0" fontAlgn="base" latinLnBrk="0" hangingPunct="0">
              <a:lnSpc>
                <a:spcPct val="100000"/>
              </a:lnSpc>
              <a:spcBef>
                <a:spcPts val="1200"/>
              </a:spcBef>
              <a:spcAft>
                <a:spcPct val="0"/>
              </a:spcAft>
              <a:buClrTx/>
              <a:buSzTx/>
              <a:buFontTx/>
              <a:buBlip>
                <a:blip r:embed="rId5"/>
              </a:buBlip>
              <a:tabLst/>
              <a:defRPr/>
            </a:pPr>
            <a:r>
              <a:rPr kumimoji="0" lang="nb-NO" altLang="nb-NO" sz="2800" b="0" i="0" u="none" strike="noStrike" kern="0" cap="none" spc="0" normalizeH="0" baseline="0" noProof="0" dirty="0">
                <a:ln>
                  <a:noFill/>
                </a:ln>
                <a:solidFill>
                  <a:srgbClr val="000000"/>
                </a:solidFill>
                <a:effectLst/>
                <a:uLnTx/>
                <a:uFillTx/>
                <a:latin typeface="Calibri"/>
                <a:ea typeface="ＭＳ Ｐゴシック" panose="020B0600070205080204" pitchFamily="34" charset="-128"/>
              </a:rPr>
              <a:t>Utvikle disiplin, åndelige øvelser</a:t>
            </a:r>
          </a:p>
          <a:p>
            <a:pPr marL="342900" marR="0" lvl="0" indent="-342900" algn="l" defTabSz="914400" rtl="0" eaLnBrk="0" fontAlgn="base" latinLnBrk="0" hangingPunct="0">
              <a:lnSpc>
                <a:spcPct val="100000"/>
              </a:lnSpc>
              <a:spcBef>
                <a:spcPts val="1200"/>
              </a:spcBef>
              <a:spcAft>
                <a:spcPct val="0"/>
              </a:spcAft>
              <a:buClrTx/>
              <a:buSzTx/>
              <a:buFontTx/>
              <a:buBlip>
                <a:blip r:embed="rId5"/>
              </a:buBlip>
              <a:tabLst/>
              <a:defRPr/>
            </a:pPr>
            <a:r>
              <a:rPr kumimoji="0" lang="nb-NO" altLang="nb-NO" sz="2800" b="0" i="0" u="none" strike="noStrike" kern="0" cap="none" spc="0" normalizeH="0" baseline="0" noProof="0" dirty="0" err="1">
                <a:ln>
                  <a:noFill/>
                </a:ln>
                <a:solidFill>
                  <a:srgbClr val="000000"/>
                </a:solidFill>
                <a:effectLst/>
                <a:uLnTx/>
                <a:uFillTx/>
                <a:latin typeface="Calibri"/>
                <a:ea typeface="ＭＳ Ｐゴシック" panose="020B0600070205080204" pitchFamily="34" charset="-128"/>
              </a:rPr>
              <a:t>Askesis</a:t>
            </a:r>
            <a:r>
              <a:rPr kumimoji="0" lang="nb-NO" altLang="nb-NO" sz="2800" b="0" i="0" u="none" strike="noStrike" kern="0" cap="none" spc="0" normalizeH="0" baseline="0" noProof="0" dirty="0">
                <a:ln>
                  <a:noFill/>
                </a:ln>
                <a:solidFill>
                  <a:srgbClr val="000000"/>
                </a:solidFill>
                <a:effectLst/>
                <a:uLnTx/>
                <a:uFillTx/>
                <a:latin typeface="Calibri"/>
                <a:ea typeface="ＭＳ Ｐゴシック" panose="020B0600070205080204" pitchFamily="34" charset="-128"/>
              </a:rPr>
              <a:t> (gresk) for treing/øvelse</a:t>
            </a:r>
          </a:p>
          <a:p>
            <a:pPr marL="342900" marR="0" lvl="0" indent="-342900" algn="l" defTabSz="914400" rtl="0" eaLnBrk="0" fontAlgn="base" latinLnBrk="0" hangingPunct="0">
              <a:lnSpc>
                <a:spcPct val="100000"/>
              </a:lnSpc>
              <a:spcBef>
                <a:spcPts val="1200"/>
              </a:spcBef>
              <a:spcAft>
                <a:spcPct val="0"/>
              </a:spcAft>
              <a:buClrTx/>
              <a:buSzTx/>
              <a:buFontTx/>
              <a:buBlip>
                <a:blip r:embed="rId5"/>
              </a:buBlip>
              <a:tabLst/>
              <a:defRPr/>
            </a:pPr>
            <a:r>
              <a:rPr kumimoji="0" lang="nb-NO" altLang="nb-NO" sz="2800" b="0" i="0" u="none" strike="noStrike" kern="0" cap="none" spc="0" normalizeH="0" baseline="0" noProof="0" dirty="0">
                <a:ln>
                  <a:noFill/>
                </a:ln>
                <a:solidFill>
                  <a:srgbClr val="000000"/>
                </a:solidFill>
                <a:effectLst/>
                <a:uLnTx/>
                <a:uFillTx/>
                <a:latin typeface="Calibri"/>
                <a:ea typeface="ＭＳ Ｐゴシック" panose="020B0600070205080204" pitchFamily="34" charset="-128"/>
              </a:rPr>
              <a:t>Prioritere og forsake - for å følge Jesus</a:t>
            </a:r>
          </a:p>
          <a:p>
            <a:pPr marL="342900" marR="0" lvl="0" indent="-342900" algn="l" defTabSz="914400" rtl="0" eaLnBrk="0" fontAlgn="base" latinLnBrk="0" hangingPunct="0">
              <a:lnSpc>
                <a:spcPct val="100000"/>
              </a:lnSpc>
              <a:spcBef>
                <a:spcPts val="1200"/>
              </a:spcBef>
              <a:spcAft>
                <a:spcPct val="0"/>
              </a:spcAft>
              <a:buClrTx/>
              <a:buSzTx/>
              <a:buFontTx/>
              <a:buBlip>
                <a:blip r:embed="rId5"/>
              </a:buBlip>
              <a:tabLst/>
              <a:defRPr/>
            </a:pPr>
            <a:r>
              <a:rPr kumimoji="0" lang="nb-NO" altLang="nb-NO" sz="2800" b="0" i="0" u="none" strike="noStrike" kern="0" cap="none" spc="0" normalizeH="0" baseline="0" noProof="0" dirty="0">
                <a:ln>
                  <a:noFill/>
                </a:ln>
                <a:solidFill>
                  <a:srgbClr val="000000"/>
                </a:solidFill>
                <a:effectLst/>
                <a:uLnTx/>
                <a:uFillTx/>
                <a:latin typeface="Calibri"/>
                <a:ea typeface="ＭＳ Ｐゴシック" panose="020B0600070205080204" pitchFamily="34" charset="-128"/>
              </a:rPr>
              <a:t>Øve seg i å være fri fra jordiske ting, det ytre kan stå i veien</a:t>
            </a:r>
          </a:p>
          <a:p>
            <a:pPr marL="342900" marR="0" lvl="0" indent="-342900" algn="l" defTabSz="914400" rtl="0" eaLnBrk="0" fontAlgn="base" latinLnBrk="0" hangingPunct="0">
              <a:lnSpc>
                <a:spcPct val="100000"/>
              </a:lnSpc>
              <a:spcBef>
                <a:spcPts val="1200"/>
              </a:spcBef>
              <a:spcAft>
                <a:spcPct val="0"/>
              </a:spcAft>
              <a:buClrTx/>
              <a:buSzTx/>
              <a:buFontTx/>
              <a:buBlip>
                <a:blip r:embed="rId5"/>
              </a:buBlip>
              <a:tabLst/>
              <a:defRPr/>
            </a:pPr>
            <a:r>
              <a:rPr kumimoji="0" lang="nb-NO" altLang="nb-NO" sz="2800" b="0" i="0" u="none" strike="noStrike" kern="0" cap="none" spc="0" normalizeH="0" baseline="0" noProof="0" dirty="0">
                <a:ln>
                  <a:noFill/>
                </a:ln>
                <a:solidFill>
                  <a:srgbClr val="000000"/>
                </a:solidFill>
                <a:effectLst/>
                <a:uLnTx/>
                <a:uFillTx/>
                <a:latin typeface="Calibri"/>
                <a:ea typeface="ＭＳ Ｐゴシック" panose="020B0600070205080204" pitchFamily="34" charset="-128"/>
              </a:rPr>
              <a:t>1. Kor. 9,27</a:t>
            </a:r>
          </a:p>
          <a:p>
            <a:pPr marL="342900" marR="0" lvl="0" indent="-342900" algn="l" defTabSz="914400" rtl="0" eaLnBrk="0" fontAlgn="base" latinLnBrk="0" hangingPunct="0">
              <a:lnSpc>
                <a:spcPct val="100000"/>
              </a:lnSpc>
              <a:spcBef>
                <a:spcPts val="1200"/>
              </a:spcBef>
              <a:spcAft>
                <a:spcPct val="0"/>
              </a:spcAft>
              <a:buClrTx/>
              <a:buSzTx/>
              <a:buFontTx/>
              <a:buBlip>
                <a:blip r:embed="rId5"/>
              </a:buBlip>
              <a:tabLst/>
              <a:defRPr/>
            </a:pPr>
            <a:endParaRPr kumimoji="0" lang="nb-NO" altLang="nb-NO" sz="2800" b="0" i="0" u="none" strike="noStrike" kern="0" cap="none" spc="0" normalizeH="0" baseline="0" noProof="0" dirty="0">
              <a:ln>
                <a:noFill/>
              </a:ln>
              <a:solidFill>
                <a:srgbClr val="000000"/>
              </a:solidFill>
              <a:effectLst/>
              <a:uLnTx/>
              <a:uFillTx/>
              <a:latin typeface="Calibri"/>
              <a:ea typeface="ＭＳ Ｐゴシック" panose="020B0600070205080204" pitchFamily="34" charset="-128"/>
            </a:endParaRPr>
          </a:p>
        </p:txBody>
      </p:sp>
    </p:spTree>
    <p:extLst>
      <p:ext uri="{BB962C8B-B14F-4D97-AF65-F5344CB8AC3E}">
        <p14:creationId xmlns:p14="http://schemas.microsoft.com/office/powerpoint/2010/main" val="12622285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5">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15">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15">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15">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499"/>
                                          </p:stCondLst>
                                        </p:cTn>
                                        <p:tgtEl>
                                          <p:spTgt spid="15">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499"/>
                                          </p:stCondLst>
                                        </p:cTn>
                                        <p:tgtEl>
                                          <p:spTgt spid="1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build="p"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0">
            <a:extLst>
              <a:ext uri="{FF2B5EF4-FFF2-40B4-BE49-F238E27FC236}">
                <a16:creationId xmlns:a16="http://schemas.microsoft.com/office/drawing/2014/main" id="{DFE83D42-AE3B-4D2D-86BB-DB61379C088C}"/>
              </a:ext>
            </a:extLst>
          </p:cNvPr>
          <p:cNvSpPr>
            <a:spLocks noChangeArrowheads="1"/>
          </p:cNvSpPr>
          <p:nvPr/>
        </p:nvSpPr>
        <p:spPr bwMode="auto">
          <a:xfrm>
            <a:off x="2279650" y="3068638"/>
            <a:ext cx="3095625" cy="9366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n-NO" altLang="nb-NO"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34819" name="Rectangle 7">
            <a:extLst>
              <a:ext uri="{FF2B5EF4-FFF2-40B4-BE49-F238E27FC236}">
                <a16:creationId xmlns:a16="http://schemas.microsoft.com/office/drawing/2014/main" id="{19328F83-3EB3-44F4-899E-509462DF8974}"/>
              </a:ext>
            </a:extLst>
          </p:cNvPr>
          <p:cNvSpPr>
            <a:spLocks noGrp="1" noChangeArrowheads="1"/>
          </p:cNvSpPr>
          <p:nvPr>
            <p:ph type="title"/>
          </p:nvPr>
        </p:nvSpPr>
        <p:spPr>
          <a:xfrm>
            <a:off x="2711450" y="476250"/>
            <a:ext cx="3671888" cy="936625"/>
          </a:xfrm>
        </p:spPr>
        <p:txBody>
          <a:bodyPr/>
          <a:lstStyle/>
          <a:p>
            <a:pPr>
              <a:defRPr/>
            </a:pPr>
            <a:r>
              <a:rPr lang="nn-NO" altLang="nb-NO" dirty="0">
                <a:latin typeface="Trebuchet MS" panose="020B0603020202020204" pitchFamily="34" charset="0"/>
                <a:ea typeface="ＭＳ Ｐゴシック" panose="020B0600070205080204" pitchFamily="34" charset="-128"/>
                <a:cs typeface="+mj-cs"/>
              </a:rPr>
              <a:t>Asketisk</a:t>
            </a:r>
          </a:p>
        </p:txBody>
      </p:sp>
      <p:sp>
        <p:nvSpPr>
          <p:cNvPr id="50181" name="Text Box 7">
            <a:extLst>
              <a:ext uri="{FF2B5EF4-FFF2-40B4-BE49-F238E27FC236}">
                <a16:creationId xmlns:a16="http://schemas.microsoft.com/office/drawing/2014/main" id="{0C21CC2F-AE9C-4B3F-AF9D-6180627A6DDF}"/>
              </a:ext>
            </a:extLst>
          </p:cNvPr>
          <p:cNvSpPr txBox="1">
            <a:spLocks noChangeArrowheads="1"/>
          </p:cNvSpPr>
          <p:nvPr/>
        </p:nvSpPr>
        <p:spPr bwMode="auto">
          <a:xfrm>
            <a:off x="3648075" y="1260475"/>
            <a:ext cx="1730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altLang="nb-NO" sz="3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trosspråk</a:t>
            </a:r>
          </a:p>
        </p:txBody>
      </p:sp>
      <p:pic>
        <p:nvPicPr>
          <p:cNvPr id="50182" name="Bilde 2">
            <a:extLst>
              <a:ext uri="{FF2B5EF4-FFF2-40B4-BE49-F238E27FC236}">
                <a16:creationId xmlns:a16="http://schemas.microsoft.com/office/drawing/2014/main" id="{ED2B285A-BA83-4A18-8EBC-7E37B0D1EA9E}"/>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939213" y="3789363"/>
            <a:ext cx="3060700" cy="297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Likebent trekant 12">
            <a:extLst>
              <a:ext uri="{FF2B5EF4-FFF2-40B4-BE49-F238E27FC236}">
                <a16:creationId xmlns:a16="http://schemas.microsoft.com/office/drawing/2014/main" id="{CCF7F245-45A6-4C82-9383-EAA244AE81F9}"/>
              </a:ext>
            </a:extLst>
          </p:cNvPr>
          <p:cNvSpPr>
            <a:spLocks noChangeArrowheads="1"/>
          </p:cNvSpPr>
          <p:nvPr/>
        </p:nvSpPr>
        <p:spPr bwMode="auto">
          <a:xfrm rot="11038159">
            <a:off x="10299015" y="5018773"/>
            <a:ext cx="276225" cy="471488"/>
          </a:xfrm>
          <a:prstGeom prst="triangle">
            <a:avLst>
              <a:gd name="adj" fmla="val 50000"/>
            </a:avLst>
          </a:prstGeom>
          <a:solidFill>
            <a:srgbClr val="FFFF00"/>
          </a:solidFill>
          <a:ln>
            <a:noFill/>
          </a:ln>
          <a:effectLst>
            <a:outerShdw blurRad="101600" algn="ctr" rotWithShape="0">
              <a:schemeClr val="tx1"/>
            </a:outerShdw>
          </a:effectLst>
          <a:extLst>
            <a:ext uri="{91240B29-F687-4F45-9708-019B960494DF}">
              <a14:hiddenLine xmlns:a14="http://schemas.microsoft.com/office/drawing/2010/main" w="25400">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Calibri"/>
              <a:ea typeface="ＭＳ Ｐゴシック" panose="020B0600070205080204" pitchFamily="34" charset="-128"/>
              <a:cs typeface="+mn-cs"/>
            </a:endParaRPr>
          </a:p>
        </p:txBody>
      </p:sp>
      <p:pic>
        <p:nvPicPr>
          <p:cNvPr id="14" name="Bilde 14" descr="Et bilde som inneholder plante&#10;&#10;Automatisk generert beskrivelse">
            <a:extLst>
              <a:ext uri="{FF2B5EF4-FFF2-40B4-BE49-F238E27FC236}">
                <a16:creationId xmlns:a16="http://schemas.microsoft.com/office/drawing/2014/main" id="{910DAD52-0EE7-4E21-9E83-32761451CF8C}"/>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12217" y="542380"/>
            <a:ext cx="3980327" cy="3462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Plassholder for innhold 15">
            <a:extLst>
              <a:ext uri="{FF2B5EF4-FFF2-40B4-BE49-F238E27FC236}">
                <a16:creationId xmlns:a16="http://schemas.microsoft.com/office/drawing/2014/main" id="{D73BDD03-9D31-447B-AF6A-3BBB4D67F1CD}"/>
              </a:ext>
            </a:extLst>
          </p:cNvPr>
          <p:cNvSpPr txBox="1">
            <a:spLocks/>
          </p:cNvSpPr>
          <p:nvPr/>
        </p:nvSpPr>
        <p:spPr bwMode="auto">
          <a:xfrm>
            <a:off x="1495340" y="2097459"/>
            <a:ext cx="6035843" cy="2663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ctr" defTabSz="914400" rtl="0" eaLnBrk="0" fontAlgn="base" latinLnBrk="0" hangingPunct="0">
              <a:lnSpc>
                <a:spcPct val="100000"/>
              </a:lnSpc>
              <a:spcBef>
                <a:spcPts val="1200"/>
              </a:spcBef>
              <a:spcAft>
                <a:spcPct val="0"/>
              </a:spcAft>
              <a:buClrTx/>
              <a:buSzTx/>
              <a:buFontTx/>
              <a:buNone/>
              <a:tabLst/>
              <a:defRPr/>
            </a:pPr>
            <a:r>
              <a:rPr kumimoji="0" lang="nb-NO" altLang="nb-NO" sz="3200" b="0" i="1" u="none" strike="noStrike" kern="1200" cap="none" spc="0" normalizeH="0" baseline="0" noProof="0" dirty="0">
                <a:ln>
                  <a:noFill/>
                </a:ln>
                <a:solidFill>
                  <a:srgbClr val="000000"/>
                </a:solidFill>
                <a:effectLst/>
                <a:uLnTx/>
                <a:uFillTx/>
                <a:latin typeface="Calibri"/>
                <a:ea typeface="ＭＳ Ｐゴシック" panose="020B0600070205080204" pitchFamily="34" charset="-128"/>
              </a:rPr>
              <a:t>«Jeg kjemper mot meg selv og tvinger kroppen til å lystre, for at ikke jeg som har forkynt for andre, selv skal komme til kort».</a:t>
            </a:r>
          </a:p>
          <a:p>
            <a:pPr marL="0" marR="0" lvl="0" indent="0" algn="r" defTabSz="914400" rtl="0" eaLnBrk="0" fontAlgn="base" latinLnBrk="0" hangingPunct="0">
              <a:lnSpc>
                <a:spcPct val="100000"/>
              </a:lnSpc>
              <a:spcBef>
                <a:spcPts val="1200"/>
              </a:spcBef>
              <a:spcAft>
                <a:spcPct val="0"/>
              </a:spcAft>
              <a:buClrTx/>
              <a:buSzTx/>
              <a:buFontTx/>
              <a:buNone/>
              <a:tabLst/>
              <a:defRPr/>
            </a:pPr>
            <a:r>
              <a:rPr kumimoji="0" lang="nb-NO" altLang="nb-NO" sz="2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rPr>
              <a:t>1. Kor. 9,27</a:t>
            </a:r>
            <a:r>
              <a:rPr kumimoji="0" lang="nb-NO" altLang="nb-NO" sz="2000" b="0" i="1" u="none" strike="noStrike" kern="1200" cap="none" spc="0" normalizeH="0" baseline="0" noProof="0" dirty="0">
                <a:ln>
                  <a:noFill/>
                </a:ln>
                <a:solidFill>
                  <a:srgbClr val="000000"/>
                </a:solidFill>
                <a:effectLst/>
                <a:uLnTx/>
                <a:uFillTx/>
                <a:latin typeface="Calibri"/>
                <a:ea typeface="ＭＳ Ｐゴシック" panose="020B0600070205080204" pitchFamily="34" charset="-128"/>
              </a:rPr>
              <a:t> </a:t>
            </a:r>
          </a:p>
          <a:p>
            <a:pPr marL="0" marR="0" lvl="0" indent="0" algn="l" defTabSz="914400" rtl="0" eaLnBrk="0" fontAlgn="base" latinLnBrk="0" hangingPunct="0">
              <a:lnSpc>
                <a:spcPct val="100000"/>
              </a:lnSpc>
              <a:spcBef>
                <a:spcPts val="1200"/>
              </a:spcBef>
              <a:spcAft>
                <a:spcPct val="0"/>
              </a:spcAft>
              <a:buClrTx/>
              <a:buSzTx/>
              <a:buFontTx/>
              <a:buNone/>
              <a:tabLst/>
              <a:defRPr/>
            </a:pPr>
            <a:endParaRPr kumimoji="0" lang="nb-NO" altLang="nb-NO" sz="2800" b="0" i="0" u="none" strike="noStrike" kern="0" cap="none" spc="0" normalizeH="0" baseline="0" noProof="0" dirty="0">
              <a:ln>
                <a:noFill/>
              </a:ln>
              <a:solidFill>
                <a:srgbClr val="000000"/>
              </a:solidFill>
              <a:effectLst/>
              <a:uLnTx/>
              <a:uFillTx/>
              <a:latin typeface="Calibri"/>
              <a:ea typeface="ＭＳ Ｐゴシック" panose="020B0600070205080204" pitchFamily="34" charset="-128"/>
            </a:endParaRPr>
          </a:p>
          <a:p>
            <a:pPr marL="0" marR="0" lvl="0" indent="0" algn="ctr" defTabSz="914400" rtl="0" eaLnBrk="0" fontAlgn="base" latinLnBrk="0" hangingPunct="0">
              <a:lnSpc>
                <a:spcPct val="100000"/>
              </a:lnSpc>
              <a:spcBef>
                <a:spcPts val="1200"/>
              </a:spcBef>
              <a:spcAft>
                <a:spcPct val="0"/>
              </a:spcAft>
              <a:buClrTx/>
              <a:buSzTx/>
              <a:buFontTx/>
              <a:buNone/>
              <a:tabLst/>
              <a:defRPr/>
            </a:pPr>
            <a:r>
              <a:rPr kumimoji="0" lang="nb-NO" altLang="nb-NO" sz="2800" b="0" i="1" u="none" strike="noStrike" kern="0" cap="none" spc="0" normalizeH="0" baseline="0" noProof="0" dirty="0">
                <a:ln>
                  <a:noFill/>
                </a:ln>
                <a:solidFill>
                  <a:srgbClr val="000000"/>
                </a:solidFill>
                <a:effectLst/>
                <a:uLnTx/>
                <a:uFillTx/>
                <a:latin typeface="Calibri"/>
                <a:ea typeface="ＭＳ Ｐゴシック" panose="020B0600070205080204" pitchFamily="34" charset="-128"/>
              </a:rPr>
              <a:t>«Jeg forsaker djevelen og alle hans gjerninger og alt hans vesen»</a:t>
            </a:r>
          </a:p>
        </p:txBody>
      </p:sp>
    </p:spTree>
    <p:extLst>
      <p:ext uri="{BB962C8B-B14F-4D97-AF65-F5344CB8AC3E}">
        <p14:creationId xmlns:p14="http://schemas.microsoft.com/office/powerpoint/2010/main" val="4114105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lassholder for innhold 5" descr="Bilde 5.png">
            <a:extLst>
              <a:ext uri="{FF2B5EF4-FFF2-40B4-BE49-F238E27FC236}">
                <a16:creationId xmlns:a16="http://schemas.microsoft.com/office/drawing/2014/main" id="{EB363795-620F-4F66-808F-4F40CD949F2F}"/>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rcRect t="-7198" b="-7198"/>
          <a:stretch>
            <a:fillRect/>
          </a:stretch>
        </p:blipFill>
        <p:spPr>
          <a:xfrm>
            <a:off x="2276476" y="1119188"/>
            <a:ext cx="2298700" cy="2830512"/>
          </a:xfrm>
        </p:spPr>
      </p:pic>
      <p:sp>
        <p:nvSpPr>
          <p:cNvPr id="8" name="Rectangle 6">
            <a:extLst>
              <a:ext uri="{FF2B5EF4-FFF2-40B4-BE49-F238E27FC236}">
                <a16:creationId xmlns:a16="http://schemas.microsoft.com/office/drawing/2014/main" id="{14E7A1B1-DBC8-4563-8034-E26F551E82B1}"/>
              </a:ext>
            </a:extLst>
          </p:cNvPr>
          <p:cNvSpPr>
            <a:spLocks noGrp="1" noChangeArrowheads="1"/>
          </p:cNvSpPr>
          <p:nvPr>
            <p:ph type="title"/>
          </p:nvPr>
        </p:nvSpPr>
        <p:spPr>
          <a:xfrm>
            <a:off x="2423592" y="549275"/>
            <a:ext cx="8856663" cy="695325"/>
          </a:xfrm>
        </p:spPr>
        <p:txBody>
          <a:bodyPr anchor="b"/>
          <a:lstStyle/>
          <a:p>
            <a:pPr eaLnBrk="1" hangingPunct="1"/>
            <a:r>
              <a:rPr lang="nb-NO" altLang="nb-NO" dirty="0">
                <a:latin typeface="Trebuchet MS" panose="020B0603020202020204" pitchFamily="34" charset="0"/>
                <a:ea typeface="ＭＳ Ｐゴシック" panose="020B0600070205080204" pitchFamily="34" charset="-128"/>
              </a:rPr>
              <a:t>Din antenne til Gud</a:t>
            </a:r>
          </a:p>
        </p:txBody>
      </p:sp>
      <p:pic>
        <p:nvPicPr>
          <p:cNvPr id="3" name="Bilde 2" descr="Et bilde som inneholder himmel, utendørs, skyer, dag&#10;&#10;Automatisk generert beskrivelse">
            <a:extLst>
              <a:ext uri="{FF2B5EF4-FFF2-40B4-BE49-F238E27FC236}">
                <a16:creationId xmlns:a16="http://schemas.microsoft.com/office/drawing/2014/main" id="{FF8B1059-EB12-45FD-9FFE-7D50338344D0}"/>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8520113" y="1668463"/>
            <a:ext cx="3048000" cy="2535237"/>
          </a:xfrm>
          <a:prstGeom prst="rect">
            <a:avLst/>
          </a:prstGeom>
          <a:noFill/>
          <a:ln>
            <a:noFill/>
          </a:ln>
          <a:effectLst>
            <a:outerShdw blurRad="190500" algn="tl" rotWithShape="0">
              <a:srgbClr val="80808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Bilde 4" descr="Et bilde som inneholder objekt, antenne&#10;&#10;Automatisk generert beskrivelse">
            <a:extLst>
              <a:ext uri="{FF2B5EF4-FFF2-40B4-BE49-F238E27FC236}">
                <a16:creationId xmlns:a16="http://schemas.microsoft.com/office/drawing/2014/main" id="{9DCFD288-2A8E-4F61-9E05-C23175982C93}"/>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9090025" y="4470400"/>
            <a:ext cx="2478088"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ilde 6" descr="Et bilde som inneholder himmel, utendørs, antenne, teleskop&#10;&#10;Automatisk generert beskrivelse">
            <a:extLst>
              <a:ext uri="{FF2B5EF4-FFF2-40B4-BE49-F238E27FC236}">
                <a16:creationId xmlns:a16="http://schemas.microsoft.com/office/drawing/2014/main" id="{A96390C4-3A86-47F0-948C-9069295688B2}"/>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3611563" y="3949700"/>
            <a:ext cx="2073275" cy="2682875"/>
          </a:xfrm>
          <a:prstGeom prst="rect">
            <a:avLst/>
          </a:prstGeom>
          <a:noFill/>
          <a:ln>
            <a:noFill/>
          </a:ln>
          <a:effectLst>
            <a:outerShdw blurRad="190500" algn="tl" rotWithShape="0">
              <a:srgbClr val="80808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Bilde 13">
            <a:extLst>
              <a:ext uri="{FF2B5EF4-FFF2-40B4-BE49-F238E27FC236}">
                <a16:creationId xmlns:a16="http://schemas.microsoft.com/office/drawing/2014/main" id="{4C729690-44FB-4E4F-8268-918F21B16912}"/>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1502577" y="2885839"/>
            <a:ext cx="936625" cy="342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Bilde 15" descr="Et bilde som inneholder tekst&#10;&#10;Automatisk generert beskrivelse">
            <a:extLst>
              <a:ext uri="{FF2B5EF4-FFF2-40B4-BE49-F238E27FC236}">
                <a16:creationId xmlns:a16="http://schemas.microsoft.com/office/drawing/2014/main" id="{01718618-8EE5-42EF-8F2B-D395B4DE7E9C}"/>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6056313" y="3589338"/>
            <a:ext cx="2209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Bilde 17" descr="Et bilde som inneholder antenne&#10;&#10;Automatisk generert beskrivelse">
            <a:extLst>
              <a:ext uri="{FF2B5EF4-FFF2-40B4-BE49-F238E27FC236}">
                <a16:creationId xmlns:a16="http://schemas.microsoft.com/office/drawing/2014/main" id="{2D80EE3D-206B-4EBB-90B0-B694FB0B9702}"/>
              </a:ext>
            </a:extLst>
          </p:cNvPr>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5088903" y="1818593"/>
            <a:ext cx="2863850" cy="161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0">
            <a:extLst>
              <a:ext uri="{FF2B5EF4-FFF2-40B4-BE49-F238E27FC236}">
                <a16:creationId xmlns:a16="http://schemas.microsoft.com/office/drawing/2014/main" id="{DFE83D42-AE3B-4D2D-86BB-DB61379C088C}"/>
              </a:ext>
            </a:extLst>
          </p:cNvPr>
          <p:cNvSpPr>
            <a:spLocks noChangeArrowheads="1"/>
          </p:cNvSpPr>
          <p:nvPr/>
        </p:nvSpPr>
        <p:spPr bwMode="auto">
          <a:xfrm>
            <a:off x="2279650" y="3068638"/>
            <a:ext cx="3095625" cy="9366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n-NO" altLang="nb-NO"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34819" name="Rectangle 7">
            <a:extLst>
              <a:ext uri="{FF2B5EF4-FFF2-40B4-BE49-F238E27FC236}">
                <a16:creationId xmlns:a16="http://schemas.microsoft.com/office/drawing/2014/main" id="{19328F83-3EB3-44F4-899E-509462DF8974}"/>
              </a:ext>
            </a:extLst>
          </p:cNvPr>
          <p:cNvSpPr>
            <a:spLocks noGrp="1" noChangeArrowheads="1"/>
          </p:cNvSpPr>
          <p:nvPr>
            <p:ph type="title"/>
          </p:nvPr>
        </p:nvSpPr>
        <p:spPr>
          <a:xfrm>
            <a:off x="2711450" y="476250"/>
            <a:ext cx="3671888" cy="936625"/>
          </a:xfrm>
        </p:spPr>
        <p:txBody>
          <a:bodyPr/>
          <a:lstStyle/>
          <a:p>
            <a:pPr>
              <a:defRPr/>
            </a:pPr>
            <a:r>
              <a:rPr lang="nn-NO" altLang="nb-NO" dirty="0">
                <a:latin typeface="Trebuchet MS" panose="020B0603020202020204" pitchFamily="34" charset="0"/>
                <a:ea typeface="ＭＳ Ｐゴシック" panose="020B0600070205080204" pitchFamily="34" charset="-128"/>
                <a:cs typeface="+mj-cs"/>
              </a:rPr>
              <a:t>Asketisk</a:t>
            </a:r>
          </a:p>
        </p:txBody>
      </p:sp>
      <p:sp>
        <p:nvSpPr>
          <p:cNvPr id="50181" name="Text Box 7">
            <a:extLst>
              <a:ext uri="{FF2B5EF4-FFF2-40B4-BE49-F238E27FC236}">
                <a16:creationId xmlns:a16="http://schemas.microsoft.com/office/drawing/2014/main" id="{0C21CC2F-AE9C-4B3F-AF9D-6180627A6DDF}"/>
              </a:ext>
            </a:extLst>
          </p:cNvPr>
          <p:cNvSpPr txBox="1">
            <a:spLocks noChangeArrowheads="1"/>
          </p:cNvSpPr>
          <p:nvPr/>
        </p:nvSpPr>
        <p:spPr bwMode="auto">
          <a:xfrm>
            <a:off x="3648075" y="1260475"/>
            <a:ext cx="1730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altLang="nb-NO" sz="32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rPr>
              <a:t>trosspråk</a:t>
            </a:r>
          </a:p>
        </p:txBody>
      </p:sp>
      <p:pic>
        <p:nvPicPr>
          <p:cNvPr id="50182" name="Bilde 2">
            <a:extLst>
              <a:ext uri="{FF2B5EF4-FFF2-40B4-BE49-F238E27FC236}">
                <a16:creationId xmlns:a16="http://schemas.microsoft.com/office/drawing/2014/main" id="{ED2B285A-BA83-4A18-8EBC-7E37B0D1EA9E}"/>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939213" y="3789363"/>
            <a:ext cx="3060700" cy="297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Likebent trekant 12">
            <a:extLst>
              <a:ext uri="{FF2B5EF4-FFF2-40B4-BE49-F238E27FC236}">
                <a16:creationId xmlns:a16="http://schemas.microsoft.com/office/drawing/2014/main" id="{CCF7F245-45A6-4C82-9383-EAA244AE81F9}"/>
              </a:ext>
            </a:extLst>
          </p:cNvPr>
          <p:cNvSpPr>
            <a:spLocks noChangeArrowheads="1"/>
          </p:cNvSpPr>
          <p:nvPr/>
        </p:nvSpPr>
        <p:spPr bwMode="auto">
          <a:xfrm rot="11038159">
            <a:off x="10299015" y="5018773"/>
            <a:ext cx="276225" cy="471488"/>
          </a:xfrm>
          <a:prstGeom prst="triangle">
            <a:avLst>
              <a:gd name="adj" fmla="val 50000"/>
            </a:avLst>
          </a:prstGeom>
          <a:solidFill>
            <a:srgbClr val="FFFF00"/>
          </a:solidFill>
          <a:ln>
            <a:noFill/>
          </a:ln>
          <a:effectLst>
            <a:outerShdw blurRad="101600" algn="ctr" rotWithShape="0">
              <a:schemeClr val="tx1"/>
            </a:outerShdw>
          </a:effectLst>
          <a:extLst>
            <a:ext uri="{91240B29-F687-4F45-9708-019B960494DF}">
              <a14:hiddenLine xmlns:a14="http://schemas.microsoft.com/office/drawing/2010/main" w="25400">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Calibri"/>
              <a:ea typeface="ＭＳ Ｐゴシック" panose="020B0600070205080204" pitchFamily="34" charset="-128"/>
              <a:cs typeface="+mn-cs"/>
            </a:endParaRPr>
          </a:p>
        </p:txBody>
      </p:sp>
      <p:pic>
        <p:nvPicPr>
          <p:cNvPr id="14" name="Bilde 14" descr="Et bilde som inneholder plante&#10;&#10;Automatisk generert beskrivelse">
            <a:extLst>
              <a:ext uri="{FF2B5EF4-FFF2-40B4-BE49-F238E27FC236}">
                <a16:creationId xmlns:a16="http://schemas.microsoft.com/office/drawing/2014/main" id="{910DAD52-0EE7-4E21-9E83-32761451CF8C}"/>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12217" y="542380"/>
            <a:ext cx="3980327" cy="3462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lassholder for innhold 15">
            <a:extLst>
              <a:ext uri="{FF2B5EF4-FFF2-40B4-BE49-F238E27FC236}">
                <a16:creationId xmlns:a16="http://schemas.microsoft.com/office/drawing/2014/main" id="{FD96FB45-D23D-4746-84A1-119C4FC10F20}"/>
              </a:ext>
            </a:extLst>
          </p:cNvPr>
          <p:cNvSpPr txBox="1">
            <a:spLocks noChangeArrowheads="1"/>
          </p:cNvSpPr>
          <p:nvPr/>
        </p:nvSpPr>
        <p:spPr bwMode="auto">
          <a:xfrm>
            <a:off x="1471613" y="2133600"/>
            <a:ext cx="7675562" cy="4200525"/>
          </a:xfrm>
          <a:prstGeom prst="rect">
            <a:avLst/>
          </a:prstGeom>
          <a:noFill/>
          <a:ln>
            <a:noFill/>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ts val="1200"/>
              </a:spcBef>
              <a:spcAft>
                <a:spcPct val="0"/>
              </a:spcAft>
              <a:buClrTx/>
              <a:buSzTx/>
              <a:buFontTx/>
              <a:buNone/>
              <a:tabLst/>
              <a:defRPr/>
            </a:pPr>
            <a:r>
              <a:rPr kumimoji="0" lang="nb-NO" altLang="nb-NO" sz="3200" b="0" i="0" u="none" strike="noStrike" kern="1200" cap="none" spc="0" normalizeH="0" baseline="0" noProof="0" dirty="0">
                <a:ln>
                  <a:noFill/>
                </a:ln>
                <a:solidFill>
                  <a:srgbClr val="222268"/>
                </a:solidFill>
                <a:effectLst>
                  <a:outerShdw blurRad="38100" dist="38100" dir="2700000" algn="tl">
                    <a:srgbClr val="C0C0C0"/>
                  </a:outerShdw>
                </a:effectLst>
                <a:uLnTx/>
                <a:uFillTx/>
                <a:latin typeface="Calibri" panose="020F0502020204030204" pitchFamily="34" charset="0"/>
                <a:ea typeface="ＭＳ Ｐゴシック" panose="020B0600070205080204" pitchFamily="34" charset="-128"/>
                <a:cs typeface="+mn-cs"/>
              </a:rPr>
              <a:t>Styrkene</a:t>
            </a:r>
          </a:p>
          <a:p>
            <a:pPr marL="361950" marR="0" lvl="0" indent="-361950" algn="l" defTabSz="914400" rtl="0" eaLnBrk="0" fontAlgn="base" latinLnBrk="0" hangingPunct="0">
              <a:lnSpc>
                <a:spcPct val="100000"/>
              </a:lnSpc>
              <a:spcBef>
                <a:spcPts val="600"/>
              </a:spcBef>
              <a:spcAft>
                <a:spcPct val="0"/>
              </a:spcAft>
              <a:buClrTx/>
              <a:buSzTx/>
              <a:buFontTx/>
              <a:buBlip>
                <a:blip r:embed="rId5"/>
              </a:buBlip>
              <a:tabLst/>
              <a:defRPr/>
            </a:pPr>
            <a:r>
              <a:rPr kumimoji="0" lang="nb-NO" altLang="nb-NO" sz="24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mn-cs"/>
              </a:rPr>
              <a:t>Utvikle disiplin, mot til å være annerledes</a:t>
            </a:r>
          </a:p>
          <a:p>
            <a:pPr marL="361950" marR="0" lvl="0" indent="-361950" algn="l" defTabSz="914400" rtl="0" eaLnBrk="0" fontAlgn="base" latinLnBrk="0" hangingPunct="0">
              <a:lnSpc>
                <a:spcPct val="100000"/>
              </a:lnSpc>
              <a:spcBef>
                <a:spcPts val="600"/>
              </a:spcBef>
              <a:spcAft>
                <a:spcPct val="0"/>
              </a:spcAft>
              <a:buClrTx/>
              <a:buSzTx/>
              <a:buFontTx/>
              <a:buBlip>
                <a:blip r:embed="rId5"/>
              </a:buBlip>
              <a:tabLst/>
              <a:defRPr/>
            </a:pPr>
            <a:r>
              <a:rPr kumimoji="0" lang="nb-NO" altLang="nb-NO" sz="24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mn-cs"/>
              </a:rPr>
              <a:t>Forsakende livsstil</a:t>
            </a:r>
          </a:p>
          <a:p>
            <a:pPr marL="361950" marR="0" lvl="0" indent="-361950" algn="l" defTabSz="914400" rtl="0" eaLnBrk="0" fontAlgn="base" latinLnBrk="0" hangingPunct="0">
              <a:lnSpc>
                <a:spcPct val="100000"/>
              </a:lnSpc>
              <a:spcBef>
                <a:spcPts val="600"/>
              </a:spcBef>
              <a:spcAft>
                <a:spcPct val="0"/>
              </a:spcAft>
              <a:buClrTx/>
              <a:buSzTx/>
              <a:buFontTx/>
              <a:buBlip>
                <a:blip r:embed="rId5"/>
              </a:buBlip>
              <a:tabLst/>
              <a:defRPr/>
            </a:pPr>
            <a:r>
              <a:rPr kumimoji="0" lang="nb-NO" altLang="nb-NO" sz="24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mn-cs"/>
              </a:rPr>
              <a:t>Øve seg i å være fri fra jordiske ting</a:t>
            </a:r>
            <a:endParaRPr kumimoji="0" lang="nb-NO" altLang="nb-NO"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endParaRPr>
          </a:p>
          <a:p>
            <a:pPr marL="354013" marR="0" lvl="0" indent="-354013" algn="l" defTabSz="914400" rtl="0" eaLnBrk="0" fontAlgn="base" latinLnBrk="0" hangingPunct="0">
              <a:lnSpc>
                <a:spcPct val="100000"/>
              </a:lnSpc>
              <a:spcBef>
                <a:spcPts val="1800"/>
              </a:spcBef>
              <a:spcAft>
                <a:spcPct val="0"/>
              </a:spcAft>
              <a:buClrTx/>
              <a:buSzTx/>
              <a:buFontTx/>
              <a:buNone/>
              <a:tabLst/>
              <a:defRPr/>
            </a:pPr>
            <a:r>
              <a:rPr kumimoji="0" lang="nb-NO" altLang="nb-NO" sz="3200" b="0" i="0" u="none" strike="noStrike" kern="1200" cap="none" spc="0" normalizeH="0" baseline="0" noProof="0" dirty="0">
                <a:ln>
                  <a:noFill/>
                </a:ln>
                <a:solidFill>
                  <a:srgbClr val="222268"/>
                </a:solidFill>
                <a:effectLst>
                  <a:outerShdw blurRad="38100" dist="38100" dir="2700000" algn="tl">
                    <a:srgbClr val="C0C0C0"/>
                  </a:outerShdw>
                </a:effectLst>
                <a:uLnTx/>
                <a:uFillTx/>
                <a:latin typeface="Calibri" panose="020F0502020204030204" pitchFamily="34" charset="0"/>
                <a:ea typeface="ＭＳ Ｐゴシック" panose="020B0600070205080204" pitchFamily="34" charset="-128"/>
                <a:cs typeface="+mn-cs"/>
              </a:rPr>
              <a:t>Farene</a:t>
            </a:r>
          </a:p>
          <a:p>
            <a:pPr marL="361950" marR="0" lvl="0" indent="-361950" algn="l" defTabSz="914400" rtl="0" eaLnBrk="0" fontAlgn="base" latinLnBrk="0" hangingPunct="0">
              <a:lnSpc>
                <a:spcPct val="100000"/>
              </a:lnSpc>
              <a:spcBef>
                <a:spcPts val="600"/>
              </a:spcBef>
              <a:spcAft>
                <a:spcPct val="0"/>
              </a:spcAft>
              <a:buClrTx/>
              <a:buSzTx/>
              <a:buFontTx/>
              <a:buBlip>
                <a:blip r:embed="rId5"/>
              </a:buBlip>
              <a:tabLst/>
              <a:defRPr/>
            </a:pPr>
            <a:r>
              <a:rPr kumimoji="0" lang="nb-NO" altLang="nb-NO" sz="24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mn-cs"/>
              </a:rPr>
              <a:t>Negativt/kritisk verdensbilde og menneskesyn</a:t>
            </a:r>
          </a:p>
          <a:p>
            <a:pPr marL="361950" marR="0" lvl="0" indent="-361950" algn="l" defTabSz="914400" rtl="0" eaLnBrk="0" fontAlgn="base" latinLnBrk="0" hangingPunct="0">
              <a:lnSpc>
                <a:spcPct val="100000"/>
              </a:lnSpc>
              <a:spcBef>
                <a:spcPts val="600"/>
              </a:spcBef>
              <a:spcAft>
                <a:spcPct val="0"/>
              </a:spcAft>
              <a:buClrTx/>
              <a:buSzTx/>
              <a:buFontTx/>
              <a:buBlip>
                <a:blip r:embed="rId5"/>
              </a:buBlip>
              <a:tabLst/>
              <a:defRPr/>
            </a:pPr>
            <a:r>
              <a:rPr kumimoji="0" lang="nb-NO" altLang="nb-NO" sz="24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mn-cs"/>
              </a:rPr>
              <a:t>Lavere evne til å glede seg over det Gud gir</a:t>
            </a:r>
          </a:p>
          <a:p>
            <a:pPr marL="361950" marR="0" lvl="0" indent="-361950" algn="l" defTabSz="914400" rtl="0" eaLnBrk="0" fontAlgn="base" latinLnBrk="0" hangingPunct="0">
              <a:lnSpc>
                <a:spcPct val="100000"/>
              </a:lnSpc>
              <a:spcBef>
                <a:spcPts val="600"/>
              </a:spcBef>
              <a:spcAft>
                <a:spcPct val="0"/>
              </a:spcAft>
              <a:buClrTx/>
              <a:buSzTx/>
              <a:buFontTx/>
              <a:buBlip>
                <a:blip r:embed="rId5"/>
              </a:buBlip>
              <a:tabLst/>
              <a:defRPr/>
            </a:pPr>
            <a:r>
              <a:rPr kumimoji="0" lang="nb-NO" altLang="nb-NO" sz="24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mn-cs"/>
              </a:rPr>
              <a:t>Unødvendig og misforstått lidelse (ikke anvende gavene)</a:t>
            </a:r>
          </a:p>
          <a:p>
            <a:pPr marL="354013" marR="0" lvl="0" indent="-354013" algn="l" defTabSz="914400" rtl="0" eaLnBrk="0" fontAlgn="base" latinLnBrk="0" hangingPunct="0">
              <a:lnSpc>
                <a:spcPct val="100000"/>
              </a:lnSpc>
              <a:spcBef>
                <a:spcPct val="20000"/>
              </a:spcBef>
              <a:spcAft>
                <a:spcPct val="0"/>
              </a:spcAft>
              <a:buClrTx/>
              <a:buSzTx/>
              <a:buFontTx/>
              <a:buBlip>
                <a:blip r:embed="rId5"/>
              </a:buBlip>
              <a:tabLst/>
              <a:defRPr/>
            </a:pPr>
            <a:endParaRPr kumimoji="0" lang="nb-NO" altLang="nb-NO" sz="2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280079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fade">
                                      <p:cBhvr>
                                        <p:cTn id="11" dur="500"/>
                                        <p:tgtEl>
                                          <p:spTgt spid="9">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fade">
                                      <p:cBhvr>
                                        <p:cTn id="15" dur="500"/>
                                        <p:tgtEl>
                                          <p:spTgt spid="9">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Effect transition="in" filter="fade">
                                      <p:cBhvr>
                                        <p:cTn id="19" dur="500"/>
                                        <p:tgtEl>
                                          <p:spTgt spid="9">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xEl>
                                              <p:pRg st="4" end="4"/>
                                            </p:txEl>
                                          </p:spTgt>
                                        </p:tgtEl>
                                        <p:attrNameLst>
                                          <p:attrName>style.visibility</p:attrName>
                                        </p:attrNameLst>
                                      </p:cBhvr>
                                      <p:to>
                                        <p:strVal val="visible"/>
                                      </p:to>
                                    </p:set>
                                    <p:animEffect transition="in" filter="fade">
                                      <p:cBhvr>
                                        <p:cTn id="24" dur="500"/>
                                        <p:tgtEl>
                                          <p:spTgt spid="9">
                                            <p:txEl>
                                              <p:pRg st="4" end="4"/>
                                            </p:txEl>
                                          </p:spTgt>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9">
                                            <p:txEl>
                                              <p:pRg st="5" end="5"/>
                                            </p:txEl>
                                          </p:spTgt>
                                        </p:tgtEl>
                                        <p:attrNameLst>
                                          <p:attrName>style.visibility</p:attrName>
                                        </p:attrNameLst>
                                      </p:cBhvr>
                                      <p:to>
                                        <p:strVal val="visible"/>
                                      </p:to>
                                    </p:set>
                                    <p:animEffect transition="in" filter="fade">
                                      <p:cBhvr>
                                        <p:cTn id="28" dur="500"/>
                                        <p:tgtEl>
                                          <p:spTgt spid="9">
                                            <p:txEl>
                                              <p:pRg st="5" end="5"/>
                                            </p:txEl>
                                          </p:spTgt>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9">
                                            <p:txEl>
                                              <p:pRg st="6" end="6"/>
                                            </p:txEl>
                                          </p:spTgt>
                                        </p:tgtEl>
                                        <p:attrNameLst>
                                          <p:attrName>style.visibility</p:attrName>
                                        </p:attrNameLst>
                                      </p:cBhvr>
                                      <p:to>
                                        <p:strVal val="visible"/>
                                      </p:to>
                                    </p:set>
                                    <p:animEffect transition="in" filter="fade">
                                      <p:cBhvr>
                                        <p:cTn id="32" dur="500"/>
                                        <p:tgtEl>
                                          <p:spTgt spid="9">
                                            <p:txEl>
                                              <p:pRg st="6" end="6"/>
                                            </p:txEl>
                                          </p:spTgt>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9">
                                            <p:txEl>
                                              <p:pRg st="7" end="7"/>
                                            </p:txEl>
                                          </p:spTgt>
                                        </p:tgtEl>
                                        <p:attrNameLst>
                                          <p:attrName>style.visibility</p:attrName>
                                        </p:attrNameLst>
                                      </p:cBhvr>
                                      <p:to>
                                        <p:strVal val="visible"/>
                                      </p:to>
                                    </p:set>
                                    <p:animEffect transition="in" filter="fade">
                                      <p:cBhvr>
                                        <p:cTn id="36" dur="500"/>
                                        <p:tgtEl>
                                          <p:spTgt spid="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Trosspråk">
            <a:extLst>
              <a:ext uri="{FF2B5EF4-FFF2-40B4-BE49-F238E27FC236}">
                <a16:creationId xmlns:a16="http://schemas.microsoft.com/office/drawing/2014/main" id="{DA50EDD8-40DC-49BD-992B-3B8EF790415F}"/>
              </a:ext>
            </a:extLst>
          </p:cNvPr>
          <p:cNvPicPr preferRelativeResize="0">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04407" y="1782588"/>
            <a:ext cx="5087937" cy="503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7">
            <a:extLst>
              <a:ext uri="{FF2B5EF4-FFF2-40B4-BE49-F238E27FC236}">
                <a16:creationId xmlns:a16="http://schemas.microsoft.com/office/drawing/2014/main" id="{C1DA2ABB-1CB7-4AAB-A9A2-52E805B66399}"/>
              </a:ext>
            </a:extLst>
          </p:cNvPr>
          <p:cNvSpPr>
            <a:spLocks noChangeArrowheads="1" noChangeShapeType="1" noTextEdit="1"/>
          </p:cNvSpPr>
          <p:nvPr/>
        </p:nvSpPr>
        <p:spPr bwMode="auto">
          <a:xfrm>
            <a:off x="6295417" y="1988840"/>
            <a:ext cx="936625" cy="144463"/>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4800" b="0" i="0" u="none" strike="noStrike" kern="10" cap="none" spc="0" normalizeH="0" baseline="0" noProof="0" dirty="0">
                <a:ln w="9525" cap="sq">
                  <a:solidFill>
                    <a:srgbClr val="000000"/>
                  </a:solidFill>
                  <a:round/>
                  <a:headEnd type="none" w="sm" len="sm"/>
                  <a:tailEnd type="none" w="sm" len="sm"/>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VERDEN</a:t>
            </a:r>
          </a:p>
        </p:txBody>
      </p:sp>
      <p:sp>
        <p:nvSpPr>
          <p:cNvPr id="4" name="WordArt 8">
            <a:extLst>
              <a:ext uri="{FF2B5EF4-FFF2-40B4-BE49-F238E27FC236}">
                <a16:creationId xmlns:a16="http://schemas.microsoft.com/office/drawing/2014/main" id="{ED038526-13D8-4F98-B03A-E06D55630933}"/>
              </a:ext>
            </a:extLst>
          </p:cNvPr>
          <p:cNvSpPr>
            <a:spLocks noChangeArrowheads="1" noChangeShapeType="1" noTextEdit="1"/>
          </p:cNvSpPr>
          <p:nvPr/>
        </p:nvSpPr>
        <p:spPr bwMode="auto">
          <a:xfrm rot="14400000">
            <a:off x="4325789" y="5228257"/>
            <a:ext cx="855662" cy="107950"/>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3600" b="0" i="0" u="none" strike="noStrike" kern="10" cap="none" spc="0" normalizeH="0" baseline="0" noProof="0" dirty="0">
                <a:ln w="9525" cap="sq">
                  <a:solidFill>
                    <a:srgbClr val="000000"/>
                  </a:solidFill>
                  <a:round/>
                  <a:headEnd type="none" w="sm" len="sm"/>
                  <a:tailEnd type="none" w="sm" len="sm"/>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ÅNDEN</a:t>
            </a:r>
          </a:p>
        </p:txBody>
      </p:sp>
      <p:sp>
        <p:nvSpPr>
          <p:cNvPr id="5" name="WordArt 9">
            <a:extLst>
              <a:ext uri="{FF2B5EF4-FFF2-40B4-BE49-F238E27FC236}">
                <a16:creationId xmlns:a16="http://schemas.microsoft.com/office/drawing/2014/main" id="{D12E37CF-CC59-450E-9FF5-09959F502D2E}"/>
              </a:ext>
            </a:extLst>
          </p:cNvPr>
          <p:cNvSpPr>
            <a:spLocks noChangeArrowheads="1" noChangeShapeType="1" noTextEdit="1"/>
          </p:cNvSpPr>
          <p:nvPr/>
        </p:nvSpPr>
        <p:spPr bwMode="auto">
          <a:xfrm rot="7200000">
            <a:off x="8096436" y="5291757"/>
            <a:ext cx="855662" cy="107950"/>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3200" b="0" i="0" u="none" strike="noStrike" kern="10" cap="none" spc="0" normalizeH="0" baseline="0" noProof="0">
                <a:ln w="9525" cap="sq">
                  <a:solidFill>
                    <a:srgbClr val="000000"/>
                  </a:solidFill>
                  <a:round/>
                  <a:headEnd type="none" w="sm" len="sm"/>
                  <a:tailEnd type="none" w="sm" len="sm"/>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ORDET</a:t>
            </a:r>
          </a:p>
        </p:txBody>
      </p:sp>
      <p:sp>
        <p:nvSpPr>
          <p:cNvPr id="6" name="WordArt 10">
            <a:extLst>
              <a:ext uri="{FF2B5EF4-FFF2-40B4-BE49-F238E27FC236}">
                <a16:creationId xmlns:a16="http://schemas.microsoft.com/office/drawing/2014/main" id="{A5B68A09-C2BC-4DA9-B6FD-E283A3F1C80C}"/>
              </a:ext>
            </a:extLst>
          </p:cNvPr>
          <p:cNvSpPr>
            <a:spLocks noChangeArrowheads="1" noChangeShapeType="1" noTextEdit="1"/>
          </p:cNvSpPr>
          <p:nvPr/>
        </p:nvSpPr>
        <p:spPr bwMode="auto">
          <a:xfrm rot="5400000">
            <a:off x="6223979" y="5059188"/>
            <a:ext cx="969963" cy="25241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3600" b="0" i="0" u="none" strike="noStrike" kern="1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Asketisk</a:t>
            </a:r>
          </a:p>
        </p:txBody>
      </p:sp>
      <p:sp>
        <p:nvSpPr>
          <p:cNvPr id="7" name="WordArt 11">
            <a:extLst>
              <a:ext uri="{FF2B5EF4-FFF2-40B4-BE49-F238E27FC236}">
                <a16:creationId xmlns:a16="http://schemas.microsoft.com/office/drawing/2014/main" id="{02A27375-C7A1-42E2-B2F1-CECA1CD10C77}"/>
              </a:ext>
            </a:extLst>
          </p:cNvPr>
          <p:cNvSpPr>
            <a:spLocks noChangeArrowheads="1" noChangeShapeType="1" noTextEdit="1"/>
          </p:cNvSpPr>
          <p:nvPr/>
        </p:nvSpPr>
        <p:spPr bwMode="auto">
          <a:xfrm rot="19800000">
            <a:off x="7103454" y="3497088"/>
            <a:ext cx="1368425" cy="2508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3600" b="0" i="0" u="none" strike="noStrike" kern="1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Læremotivert</a:t>
            </a:r>
          </a:p>
        </p:txBody>
      </p:sp>
      <p:sp>
        <p:nvSpPr>
          <p:cNvPr id="8" name="WordArt 12">
            <a:extLst>
              <a:ext uri="{FF2B5EF4-FFF2-40B4-BE49-F238E27FC236}">
                <a16:creationId xmlns:a16="http://schemas.microsoft.com/office/drawing/2014/main" id="{4CEC8F19-5F7B-4861-9E7D-DEC0318DFAF0}"/>
              </a:ext>
            </a:extLst>
          </p:cNvPr>
          <p:cNvSpPr>
            <a:spLocks noChangeArrowheads="1" noChangeShapeType="1" noTextEdit="1"/>
          </p:cNvSpPr>
          <p:nvPr/>
        </p:nvSpPr>
        <p:spPr bwMode="auto">
          <a:xfrm rot="600000">
            <a:off x="7205054" y="4351163"/>
            <a:ext cx="1441450" cy="25241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3600" b="0" i="0" u="none" strike="noStrike" kern="1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Bibelmotivert</a:t>
            </a:r>
          </a:p>
        </p:txBody>
      </p:sp>
      <p:sp>
        <p:nvSpPr>
          <p:cNvPr id="9" name="WordArt 13">
            <a:extLst>
              <a:ext uri="{FF2B5EF4-FFF2-40B4-BE49-F238E27FC236}">
                <a16:creationId xmlns:a16="http://schemas.microsoft.com/office/drawing/2014/main" id="{86D81E68-75D7-475A-8282-B22097573E78}"/>
              </a:ext>
            </a:extLst>
          </p:cNvPr>
          <p:cNvSpPr>
            <a:spLocks noChangeArrowheads="1" noChangeShapeType="1" noTextEdit="1"/>
          </p:cNvSpPr>
          <p:nvPr/>
        </p:nvSpPr>
        <p:spPr bwMode="auto">
          <a:xfrm rot="3000000">
            <a:off x="6849454" y="4875039"/>
            <a:ext cx="935037" cy="25241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3600" b="0" i="0" u="none" strike="noStrike" kern="1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Delende</a:t>
            </a:r>
          </a:p>
        </p:txBody>
      </p:sp>
      <p:sp>
        <p:nvSpPr>
          <p:cNvPr id="10" name="WordArt 14">
            <a:extLst>
              <a:ext uri="{FF2B5EF4-FFF2-40B4-BE49-F238E27FC236}">
                <a16:creationId xmlns:a16="http://schemas.microsoft.com/office/drawing/2014/main" id="{12B239AC-8D57-42A7-BCE6-333DFB83FBDE}"/>
              </a:ext>
            </a:extLst>
          </p:cNvPr>
          <p:cNvSpPr>
            <a:spLocks noChangeArrowheads="1" noChangeShapeType="1" noTextEdit="1"/>
          </p:cNvSpPr>
          <p:nvPr/>
        </p:nvSpPr>
        <p:spPr bwMode="auto">
          <a:xfrm rot="7800000">
            <a:off x="5259573" y="5032994"/>
            <a:ext cx="1368425" cy="25241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3600" b="0" i="0" u="none" strike="noStrike" kern="1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Entusiastisk</a:t>
            </a:r>
          </a:p>
        </p:txBody>
      </p:sp>
      <p:sp>
        <p:nvSpPr>
          <p:cNvPr id="11" name="WordArt 15">
            <a:extLst>
              <a:ext uri="{FF2B5EF4-FFF2-40B4-BE49-F238E27FC236}">
                <a16:creationId xmlns:a16="http://schemas.microsoft.com/office/drawing/2014/main" id="{3EFE0B17-1FDE-4F15-9D61-192D08E2858C}"/>
              </a:ext>
            </a:extLst>
          </p:cNvPr>
          <p:cNvSpPr>
            <a:spLocks noChangeArrowheads="1" noChangeShapeType="1" noTextEdit="1"/>
          </p:cNvSpPr>
          <p:nvPr/>
        </p:nvSpPr>
        <p:spPr bwMode="auto">
          <a:xfrm rot="10200000">
            <a:off x="5347679" y="4263851"/>
            <a:ext cx="828675" cy="2889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3600" b="0" i="0" u="none" strike="noStrike" kern="1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Mystisk</a:t>
            </a:r>
          </a:p>
        </p:txBody>
      </p:sp>
      <p:sp>
        <p:nvSpPr>
          <p:cNvPr id="12" name="WordArt 16">
            <a:extLst>
              <a:ext uri="{FF2B5EF4-FFF2-40B4-BE49-F238E27FC236}">
                <a16:creationId xmlns:a16="http://schemas.microsoft.com/office/drawing/2014/main" id="{334F20A9-66A8-4DB3-A0CB-4AC6613870B8}"/>
              </a:ext>
            </a:extLst>
          </p:cNvPr>
          <p:cNvSpPr>
            <a:spLocks noChangeArrowheads="1" noChangeShapeType="1" noTextEdit="1"/>
          </p:cNvSpPr>
          <p:nvPr/>
        </p:nvSpPr>
        <p:spPr bwMode="auto">
          <a:xfrm rot="12600000">
            <a:off x="5314342" y="3557413"/>
            <a:ext cx="1008062" cy="28733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3600" b="0" i="0" u="none" strike="noStrike" kern="1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Symbolsk</a:t>
            </a:r>
          </a:p>
        </p:txBody>
      </p:sp>
      <p:sp>
        <p:nvSpPr>
          <p:cNvPr id="13" name="WordArt 17">
            <a:extLst>
              <a:ext uri="{FF2B5EF4-FFF2-40B4-BE49-F238E27FC236}">
                <a16:creationId xmlns:a16="http://schemas.microsoft.com/office/drawing/2014/main" id="{FA8801E7-31C5-43E9-B7ED-7E3FC8DF8DF3}"/>
              </a:ext>
            </a:extLst>
          </p:cNvPr>
          <p:cNvSpPr>
            <a:spLocks noChangeArrowheads="1" noChangeShapeType="1" noTextEdit="1"/>
          </p:cNvSpPr>
          <p:nvPr/>
        </p:nvSpPr>
        <p:spPr bwMode="auto">
          <a:xfrm rot="15000000">
            <a:off x="5827104" y="3114501"/>
            <a:ext cx="985838" cy="25241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3600" b="0" i="0" u="none" strike="noStrike" kern="1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Sensorisk</a:t>
            </a:r>
          </a:p>
        </p:txBody>
      </p:sp>
      <p:sp>
        <p:nvSpPr>
          <p:cNvPr id="14" name="WordArt 18">
            <a:extLst>
              <a:ext uri="{FF2B5EF4-FFF2-40B4-BE49-F238E27FC236}">
                <a16:creationId xmlns:a16="http://schemas.microsoft.com/office/drawing/2014/main" id="{C7416370-2BB1-4DEF-B697-2530D1D95AA5}"/>
              </a:ext>
            </a:extLst>
          </p:cNvPr>
          <p:cNvSpPr>
            <a:spLocks noChangeArrowheads="1" noChangeShapeType="1" noTextEdit="1"/>
          </p:cNvSpPr>
          <p:nvPr/>
        </p:nvSpPr>
        <p:spPr bwMode="auto">
          <a:xfrm rot="17400000">
            <a:off x="6599423" y="3116882"/>
            <a:ext cx="971550" cy="28733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3600" b="0" i="0" u="none" strike="noStrike" kern="1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Rasjonell</a:t>
            </a:r>
          </a:p>
        </p:txBody>
      </p:sp>
      <p:sp>
        <p:nvSpPr>
          <p:cNvPr id="18" name="Tittel 1">
            <a:extLst>
              <a:ext uri="{FF2B5EF4-FFF2-40B4-BE49-F238E27FC236}">
                <a16:creationId xmlns:a16="http://schemas.microsoft.com/office/drawing/2014/main" id="{95920CDF-515C-4FCC-B22E-9CA2F0FE2791}"/>
              </a:ext>
            </a:extLst>
          </p:cNvPr>
          <p:cNvSpPr txBox="1">
            <a:spLocks/>
          </p:cNvSpPr>
          <p:nvPr/>
        </p:nvSpPr>
        <p:spPr bwMode="auto">
          <a:xfrm>
            <a:off x="2647156" y="172124"/>
            <a:ext cx="8281987" cy="135096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b-NO" altLang="nb-NO" sz="4400" b="0" i="0" u="none" strike="noStrike" kern="1200" cap="none" spc="0" normalizeH="0" baseline="0" noProof="0" dirty="0">
                <a:ln>
                  <a:noFill/>
                </a:ln>
                <a:solidFill>
                  <a:srgbClr val="222268"/>
                </a:solidFill>
                <a:effectLst/>
                <a:uLnTx/>
                <a:uFillTx/>
                <a:latin typeface="Trebuchet MS" panose="020B0603020202020204" pitchFamily="34" charset="0"/>
                <a:ea typeface="ＭＳ Ｐゴシック" panose="020B0600070205080204" pitchFamily="34" charset="-128"/>
                <a:cs typeface="+mn-cs"/>
              </a:rPr>
              <a:t>Vi lytter og snakker til Gud</a:t>
            </a:r>
          </a:p>
        </p:txBody>
      </p:sp>
      <p:sp>
        <p:nvSpPr>
          <p:cNvPr id="19" name="TekstSylinder 18">
            <a:extLst>
              <a:ext uri="{FF2B5EF4-FFF2-40B4-BE49-F238E27FC236}">
                <a16:creationId xmlns:a16="http://schemas.microsoft.com/office/drawing/2014/main" id="{3A9489BD-A0CD-403F-9C54-45C1AED60BE5}"/>
              </a:ext>
            </a:extLst>
          </p:cNvPr>
          <p:cNvSpPr txBox="1"/>
          <p:nvPr/>
        </p:nvSpPr>
        <p:spPr>
          <a:xfrm>
            <a:off x="4611216" y="1164302"/>
            <a:ext cx="4193584" cy="58477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3200" b="0" i="1"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mn-cs"/>
              </a:rPr>
              <a:t>- 3 farger og 9 trosspråk</a:t>
            </a:r>
          </a:p>
        </p:txBody>
      </p:sp>
    </p:spTree>
    <p:extLst>
      <p:ext uri="{BB962C8B-B14F-4D97-AF65-F5344CB8AC3E}">
        <p14:creationId xmlns:p14="http://schemas.microsoft.com/office/powerpoint/2010/main" val="7249506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2D5A8573-F17C-4DFF-BEF3-37ED1A0E0D40}"/>
              </a:ext>
            </a:extLst>
          </p:cNvPr>
          <p:cNvSpPr txBox="1">
            <a:spLocks noChangeArrowheads="1"/>
          </p:cNvSpPr>
          <p:nvPr/>
        </p:nvSpPr>
        <p:spPr bwMode="auto">
          <a:xfrm>
            <a:off x="2567608" y="404664"/>
            <a:ext cx="8856663" cy="695325"/>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4400">
                <a:solidFill>
                  <a:srgbClr val="222268"/>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accent2"/>
                </a:solidFill>
                <a:latin typeface="Calibri" pitchFamily="34" charset="0"/>
              </a:defRPr>
            </a:lvl6pPr>
            <a:lvl7pPr marL="914400" algn="ctr" rtl="0" fontAlgn="base">
              <a:spcBef>
                <a:spcPct val="0"/>
              </a:spcBef>
              <a:spcAft>
                <a:spcPct val="0"/>
              </a:spcAft>
              <a:defRPr sz="4400">
                <a:solidFill>
                  <a:schemeClr val="accent2"/>
                </a:solidFill>
                <a:latin typeface="Calibri" pitchFamily="34" charset="0"/>
              </a:defRPr>
            </a:lvl7pPr>
            <a:lvl8pPr marL="1371600" algn="ctr" rtl="0" fontAlgn="base">
              <a:spcBef>
                <a:spcPct val="0"/>
              </a:spcBef>
              <a:spcAft>
                <a:spcPct val="0"/>
              </a:spcAft>
              <a:defRPr sz="4400">
                <a:solidFill>
                  <a:schemeClr val="accent2"/>
                </a:solidFill>
                <a:latin typeface="Calibri" pitchFamily="34" charset="0"/>
              </a:defRPr>
            </a:lvl8pPr>
            <a:lvl9pPr marL="1828800" algn="ctr" rtl="0" fontAlgn="base">
              <a:spcBef>
                <a:spcPct val="0"/>
              </a:spcBef>
              <a:spcAft>
                <a:spcPct val="0"/>
              </a:spcAft>
              <a:defRPr sz="4400">
                <a:solidFill>
                  <a:schemeClr val="accent2"/>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altLang="nb-NO" sz="4400" b="0" i="0" u="none" strike="noStrike" kern="0" cap="none" spc="0" normalizeH="0" baseline="0" noProof="0" dirty="0">
                <a:ln>
                  <a:noFill/>
                </a:ln>
                <a:solidFill>
                  <a:srgbClr val="222268"/>
                </a:solidFill>
                <a:effectLst/>
                <a:uLnTx/>
                <a:uFillTx/>
                <a:latin typeface="Trebuchet MS" panose="020B0603020202020204" pitchFamily="34" charset="0"/>
                <a:ea typeface="ＭＳ Ｐゴシック" panose="020B0600070205080204" pitchFamily="34" charset="-128"/>
              </a:rPr>
              <a:t>Trosspråkene i fellesskapet</a:t>
            </a:r>
          </a:p>
        </p:txBody>
      </p:sp>
      <p:sp>
        <p:nvSpPr>
          <p:cNvPr id="4" name="TekstSylinder 3">
            <a:extLst>
              <a:ext uri="{FF2B5EF4-FFF2-40B4-BE49-F238E27FC236}">
                <a16:creationId xmlns:a16="http://schemas.microsoft.com/office/drawing/2014/main" id="{15EA4E7C-F763-47BA-B33B-F22C49F266FE}"/>
              </a:ext>
            </a:extLst>
          </p:cNvPr>
          <p:cNvSpPr txBox="1"/>
          <p:nvPr/>
        </p:nvSpPr>
        <p:spPr>
          <a:xfrm>
            <a:off x="2183182" y="2285583"/>
            <a:ext cx="6826594" cy="3308598"/>
          </a:xfrm>
          <a:prstGeom prst="rect">
            <a:avLst/>
          </a:prstGeom>
          <a:noFill/>
        </p:spPr>
        <p:txBody>
          <a:bodyPr wrap="square">
            <a:spAutoFit/>
          </a:bodyPr>
          <a:lstStyle/>
          <a:p>
            <a:pPr marL="342900" marR="0" lvl="0" indent="-342900" algn="l" defTabSz="914400" rtl="0" eaLnBrk="0" fontAlgn="base" latinLnBrk="0" hangingPunct="0">
              <a:lnSpc>
                <a:spcPct val="100000"/>
              </a:lnSpc>
              <a:spcBef>
                <a:spcPts val="0"/>
              </a:spcBef>
              <a:spcAft>
                <a:spcPts val="0"/>
              </a:spcAft>
              <a:buClrTx/>
              <a:buSzPct val="80000"/>
              <a:buFontTx/>
              <a:buBlip>
                <a:blip r:embed="rId3"/>
              </a:buBlip>
              <a:tabLst/>
              <a:defRPr/>
            </a:pPr>
            <a:r>
              <a:rPr kumimoji="0" lang="nb-NO" altLang="nb-NO" sz="24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mn-cs"/>
              </a:rPr>
              <a:t>Hellighet (der den enkelte møter eller erfarer Gud)</a:t>
            </a:r>
          </a:p>
          <a:p>
            <a:pPr marL="800100" marR="0" lvl="1" indent="-342900" algn="l" defTabSz="914400" rtl="0" eaLnBrk="0" fontAlgn="base" latinLnBrk="0" hangingPunct="0">
              <a:lnSpc>
                <a:spcPct val="100000"/>
              </a:lnSpc>
              <a:spcBef>
                <a:spcPts val="0"/>
              </a:spcBef>
              <a:spcAft>
                <a:spcPts val="600"/>
              </a:spcAft>
              <a:buClrTx/>
              <a:buSzPct val="80000"/>
              <a:buFont typeface="Calibri" panose="020F0502020204030204" pitchFamily="34" charset="0"/>
              <a:buChar char="⁻"/>
              <a:tabLst/>
              <a:defRPr/>
            </a:pPr>
            <a:r>
              <a:rPr kumimoji="0" lang="nb-NO" altLang="nb-NO" sz="2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mn-cs"/>
              </a:rPr>
              <a:t>Eks. det vakre, sanne eller gode</a:t>
            </a:r>
          </a:p>
          <a:p>
            <a:pPr marL="342900" marR="0" lvl="0" indent="-342900" algn="l" defTabSz="914400" rtl="0" eaLnBrk="0" fontAlgn="base" latinLnBrk="0" hangingPunct="0">
              <a:lnSpc>
                <a:spcPct val="100000"/>
              </a:lnSpc>
              <a:spcBef>
                <a:spcPts val="0"/>
              </a:spcBef>
              <a:spcAft>
                <a:spcPts val="1200"/>
              </a:spcAft>
              <a:buClrTx/>
              <a:buSzPct val="80000"/>
              <a:buFontTx/>
              <a:buBlip>
                <a:blip r:embed="rId3"/>
              </a:buBlip>
              <a:tabLst/>
              <a:defRPr/>
            </a:pPr>
            <a:r>
              <a:rPr kumimoji="0" lang="nb-NO" altLang="nb-NO" sz="24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mn-cs"/>
              </a:rPr>
              <a:t>Bønn og tilbedelse (troens åndedrett)</a:t>
            </a:r>
          </a:p>
          <a:p>
            <a:pPr marL="342900" marR="0" lvl="0" indent="-342900" algn="l" defTabSz="914400" rtl="0" eaLnBrk="0" fontAlgn="base" latinLnBrk="0" hangingPunct="0">
              <a:lnSpc>
                <a:spcPct val="100000"/>
              </a:lnSpc>
              <a:spcBef>
                <a:spcPts val="0"/>
              </a:spcBef>
              <a:spcAft>
                <a:spcPts val="1200"/>
              </a:spcAft>
              <a:buClrTx/>
              <a:buSzPct val="80000"/>
              <a:buFontTx/>
              <a:buBlip>
                <a:blip r:embed="rId3"/>
              </a:buBlip>
              <a:tabLst/>
              <a:defRPr/>
            </a:pPr>
            <a:r>
              <a:rPr kumimoji="0" lang="nb-NO" altLang="nb-NO" sz="24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mn-cs"/>
              </a:rPr>
              <a:t>Bibelen (felles kilde) </a:t>
            </a:r>
          </a:p>
          <a:p>
            <a:pPr marL="342900" marR="0" lvl="0" indent="-342900" algn="l" defTabSz="914400" rtl="0" eaLnBrk="0" fontAlgn="base" latinLnBrk="0" hangingPunct="0">
              <a:lnSpc>
                <a:spcPct val="100000"/>
              </a:lnSpc>
              <a:spcBef>
                <a:spcPts val="0"/>
              </a:spcBef>
              <a:spcAft>
                <a:spcPts val="1200"/>
              </a:spcAft>
              <a:buClrTx/>
              <a:buSzPct val="80000"/>
              <a:buFontTx/>
              <a:buBlip>
                <a:blip r:embed="rId3"/>
              </a:buBlip>
              <a:tabLst/>
              <a:defRPr/>
            </a:pPr>
            <a:r>
              <a:rPr kumimoji="0" lang="nb-NO" altLang="nb-NO" sz="24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mn-cs"/>
              </a:rPr>
              <a:t>Synd og tilgivelse (adskillelse fra Gud og forsoning)</a:t>
            </a:r>
          </a:p>
          <a:p>
            <a:pPr marL="342900" marR="0" lvl="0" indent="-342900" algn="l" defTabSz="914400" rtl="0" eaLnBrk="0" fontAlgn="base" latinLnBrk="0" hangingPunct="0">
              <a:lnSpc>
                <a:spcPct val="100000"/>
              </a:lnSpc>
              <a:spcBef>
                <a:spcPts val="0"/>
              </a:spcBef>
              <a:spcAft>
                <a:spcPts val="1200"/>
              </a:spcAft>
              <a:buClrTx/>
              <a:buSzPct val="80000"/>
              <a:buFontTx/>
              <a:buBlip>
                <a:blip r:embed="rId3"/>
              </a:buBlip>
              <a:tabLst/>
              <a:defRPr/>
            </a:pPr>
            <a:r>
              <a:rPr kumimoji="0" lang="nb-NO" altLang="nb-NO" sz="24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mn-cs"/>
              </a:rPr>
              <a:t>Ydmykhet</a:t>
            </a:r>
          </a:p>
          <a:p>
            <a:pPr marL="342900" marR="0" lvl="0" indent="-342900" algn="l" defTabSz="914400" rtl="0" eaLnBrk="0" fontAlgn="base" latinLnBrk="0" hangingPunct="0">
              <a:lnSpc>
                <a:spcPct val="100000"/>
              </a:lnSpc>
              <a:spcBef>
                <a:spcPts val="0"/>
              </a:spcBef>
              <a:spcAft>
                <a:spcPts val="1200"/>
              </a:spcAft>
              <a:buClrTx/>
              <a:buSzPct val="80000"/>
              <a:buFontTx/>
              <a:buBlip>
                <a:blip r:embed="rId3"/>
              </a:buBlip>
              <a:tabLst/>
              <a:defRPr/>
            </a:pPr>
            <a:r>
              <a:rPr kumimoji="0" lang="nb-NO" altLang="nb-NO" sz="24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mn-cs"/>
              </a:rPr>
              <a:t>Overgivelse og lidenskap</a:t>
            </a:r>
          </a:p>
        </p:txBody>
      </p:sp>
      <p:sp>
        <p:nvSpPr>
          <p:cNvPr id="5" name="TekstSylinder 4">
            <a:extLst>
              <a:ext uri="{FF2B5EF4-FFF2-40B4-BE49-F238E27FC236}">
                <a16:creationId xmlns:a16="http://schemas.microsoft.com/office/drawing/2014/main" id="{A155601F-5DF8-4D65-8BC5-981FABE70EA5}"/>
              </a:ext>
            </a:extLst>
          </p:cNvPr>
          <p:cNvSpPr txBox="1"/>
          <p:nvPr/>
        </p:nvSpPr>
        <p:spPr>
          <a:xfrm>
            <a:off x="4511824" y="1052736"/>
            <a:ext cx="4922758" cy="58477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3200" b="0" i="1"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mn-cs"/>
              </a:rPr>
              <a:t>- Felles kilde og felles praksis</a:t>
            </a:r>
          </a:p>
        </p:txBody>
      </p:sp>
      <p:pic>
        <p:nvPicPr>
          <p:cNvPr id="7" name="Bilde 6" descr="Et bilde som inneholder tre, utendørs, skilt, bygning&#10;&#10;Automatisk generert beskrivelse">
            <a:extLst>
              <a:ext uri="{FF2B5EF4-FFF2-40B4-BE49-F238E27FC236}">
                <a16:creationId xmlns:a16="http://schemas.microsoft.com/office/drawing/2014/main" id="{C14B444F-47EC-47F7-9BA3-86E78C62F1B2}"/>
              </a:ext>
            </a:extLst>
          </p:cNvPr>
          <p:cNvPicPr/>
          <p:nvPr/>
        </p:nvPicPr>
        <p:blipFill>
          <a:blip r:embed="rId4" cstate="email">
            <a:extLst>
              <a:ext uri="{28A0092B-C50C-407E-A947-70E740481C1C}">
                <a14:useLocalDpi xmlns:a14="http://schemas.microsoft.com/office/drawing/2010/main"/>
              </a:ext>
            </a:extLst>
          </a:blip>
          <a:stretch>
            <a:fillRect/>
          </a:stretch>
        </p:blipFill>
        <p:spPr>
          <a:xfrm rot="590813">
            <a:off x="9597663" y="2550033"/>
            <a:ext cx="2034965" cy="301053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1182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fade">
                                      <p:cBhvr>
                                        <p:cTn id="16" dur="500"/>
                                        <p:tgtEl>
                                          <p:spTgt spid="4">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500"/>
                                        <p:tgtEl>
                                          <p:spTgt spid="4">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xEl>
                                              <p:pRg st="4" end="4"/>
                                            </p:txEl>
                                          </p:spTgt>
                                        </p:tgtEl>
                                        <p:attrNameLst>
                                          <p:attrName>style.visibility</p:attrName>
                                        </p:attrNameLst>
                                      </p:cBhvr>
                                      <p:to>
                                        <p:strVal val="visible"/>
                                      </p:to>
                                    </p:set>
                                    <p:animEffect transition="in" filter="fade">
                                      <p:cBhvr>
                                        <p:cTn id="26" dur="500"/>
                                        <p:tgtEl>
                                          <p:spTgt spid="4">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Effect transition="in" filter="fade">
                                      <p:cBhvr>
                                        <p:cTn id="31" dur="500"/>
                                        <p:tgtEl>
                                          <p:spTgt spid="4">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
                                            <p:txEl>
                                              <p:pRg st="6" end="6"/>
                                            </p:txEl>
                                          </p:spTgt>
                                        </p:tgtEl>
                                        <p:attrNameLst>
                                          <p:attrName>style.visibility</p:attrName>
                                        </p:attrNameLst>
                                      </p:cBhvr>
                                      <p:to>
                                        <p:strVal val="visible"/>
                                      </p:to>
                                    </p:set>
                                    <p:animEffect transition="in" filter="fade">
                                      <p:cBhvr>
                                        <p:cTn id="36"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1">
            <a:extLst>
              <a:ext uri="{FF2B5EF4-FFF2-40B4-BE49-F238E27FC236}">
                <a16:creationId xmlns:a16="http://schemas.microsoft.com/office/drawing/2014/main" id="{E3F1F458-8C59-4F03-8397-A925B75F8A1B}"/>
              </a:ext>
            </a:extLst>
          </p:cNvPr>
          <p:cNvSpPr txBox="1">
            <a:spLocks/>
          </p:cNvSpPr>
          <p:nvPr/>
        </p:nvSpPr>
        <p:spPr bwMode="auto">
          <a:xfrm>
            <a:off x="3143672" y="2636912"/>
            <a:ext cx="7283450" cy="113461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accent6">
                    <a:lumMod val="75000"/>
                  </a:schemeClr>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accent2"/>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accent2"/>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accent2"/>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accent2"/>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accent2"/>
                </a:solidFill>
                <a:latin typeface="Calibri" pitchFamily="34" charset="0"/>
              </a:defRPr>
            </a:lvl6pPr>
            <a:lvl7pPr marL="914400" algn="ctr" rtl="0" fontAlgn="base">
              <a:spcBef>
                <a:spcPct val="0"/>
              </a:spcBef>
              <a:spcAft>
                <a:spcPct val="0"/>
              </a:spcAft>
              <a:defRPr sz="4400">
                <a:solidFill>
                  <a:schemeClr val="accent2"/>
                </a:solidFill>
                <a:latin typeface="Calibri" pitchFamily="34" charset="0"/>
              </a:defRPr>
            </a:lvl7pPr>
            <a:lvl8pPr marL="1371600" algn="ctr" rtl="0" fontAlgn="base">
              <a:spcBef>
                <a:spcPct val="0"/>
              </a:spcBef>
              <a:spcAft>
                <a:spcPct val="0"/>
              </a:spcAft>
              <a:defRPr sz="4400">
                <a:solidFill>
                  <a:schemeClr val="accent2"/>
                </a:solidFill>
                <a:latin typeface="Calibri" pitchFamily="34" charset="0"/>
              </a:defRPr>
            </a:lvl8pPr>
            <a:lvl9pPr marL="1828800" algn="ctr" rtl="0" fontAlgn="base">
              <a:spcBef>
                <a:spcPct val="0"/>
              </a:spcBef>
              <a:spcAft>
                <a:spcPct val="0"/>
              </a:spcAft>
              <a:defRPr sz="4400">
                <a:solidFill>
                  <a:schemeClr val="accent2"/>
                </a:solidFill>
                <a:latin typeface="Calibri" pitchFamily="34" charset="0"/>
              </a:defRPr>
            </a:lvl9pPr>
          </a:lstStyle>
          <a:p>
            <a:r>
              <a:rPr lang="nb-NO" altLang="nb-NO" sz="5400" kern="0" dirty="0">
                <a:latin typeface="Trebuchet MS" panose="020B0603020202020204" pitchFamily="34" charset="0"/>
                <a:ea typeface="ＭＳ Ｐゴシック" panose="020B0600070205080204" pitchFamily="34" charset="-128"/>
              </a:rPr>
              <a:t>PAUSE </a:t>
            </a:r>
            <a:r>
              <a:rPr lang="nb-NO" altLang="nb-NO" sz="5400" kern="0" dirty="0">
                <a:latin typeface="Trebuchet MS" panose="020B0603020202020204" pitchFamily="34" charset="0"/>
                <a:ea typeface="ＭＳ Ｐゴシック" panose="020B0600070205080204" pitchFamily="34" charset="-128"/>
                <a:sym typeface="Wingdings" panose="05000000000000000000" pitchFamily="2" charset="2"/>
              </a:rPr>
              <a:t> </a:t>
            </a:r>
            <a:endParaRPr lang="nb-NO" altLang="nb-NO" sz="5400" kern="0" dirty="0">
              <a:latin typeface="Trebuchet MS" panose="020B0603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3392272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Trosspråk">
            <a:extLst>
              <a:ext uri="{FF2B5EF4-FFF2-40B4-BE49-F238E27FC236}">
                <a16:creationId xmlns:a16="http://schemas.microsoft.com/office/drawing/2014/main" id="{B18F5287-9DA6-4627-BEC6-87A542A9902F}"/>
              </a:ext>
            </a:extLst>
          </p:cNvPr>
          <p:cNvPicPr preferRelativeResize="0">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24338" y="1782763"/>
            <a:ext cx="5087937" cy="503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7">
            <a:extLst>
              <a:ext uri="{FF2B5EF4-FFF2-40B4-BE49-F238E27FC236}">
                <a16:creationId xmlns:a16="http://schemas.microsoft.com/office/drawing/2014/main" id="{80FF6218-B12F-481F-B1CE-9732B2E61A79}"/>
              </a:ext>
            </a:extLst>
          </p:cNvPr>
          <p:cNvSpPr>
            <a:spLocks noChangeArrowheads="1" noChangeShapeType="1" noTextEdit="1"/>
          </p:cNvSpPr>
          <p:nvPr/>
        </p:nvSpPr>
        <p:spPr bwMode="auto">
          <a:xfrm>
            <a:off x="6415088" y="1989138"/>
            <a:ext cx="936625" cy="144462"/>
          </a:xfrm>
          <a:prstGeom prst="rect">
            <a:avLst/>
          </a:prstGeom>
        </p:spPr>
        <p:txBody>
          <a:bodyPr spcFirstLastPara="1" wrap="none" fromWordArt="1">
            <a:prstTxWarp prst="textArchUp">
              <a:avLst>
                <a:gd name="adj" fmla="val 10800000"/>
              </a:avLst>
            </a:prstTxWarp>
          </a:bodyPr>
          <a:lstStyle/>
          <a:p>
            <a:pPr algn="ctr"/>
            <a:r>
              <a:rPr lang="nb-NO" sz="4800" kern="10" dirty="0">
                <a:ln w="9525" cap="sq">
                  <a:solidFill>
                    <a:srgbClr val="000000"/>
                  </a:solidFill>
                  <a:round/>
                  <a:headEnd type="none" w="sm" len="sm"/>
                  <a:tailEnd type="none" w="sm" len="sm"/>
                </a:ln>
                <a:solidFill>
                  <a:srgbClr val="000000"/>
                </a:solidFill>
                <a:cs typeface="Arial" panose="020B0604020202020204" pitchFamily="34" charset="0"/>
              </a:rPr>
              <a:t>VERDEN</a:t>
            </a:r>
          </a:p>
        </p:txBody>
      </p:sp>
      <p:sp>
        <p:nvSpPr>
          <p:cNvPr id="4" name="WordArt 8">
            <a:extLst>
              <a:ext uri="{FF2B5EF4-FFF2-40B4-BE49-F238E27FC236}">
                <a16:creationId xmlns:a16="http://schemas.microsoft.com/office/drawing/2014/main" id="{501F313A-E9D6-4836-A9BF-8054AD51FF52}"/>
              </a:ext>
            </a:extLst>
          </p:cNvPr>
          <p:cNvSpPr>
            <a:spLocks noChangeArrowheads="1" noChangeShapeType="1" noTextEdit="1"/>
          </p:cNvSpPr>
          <p:nvPr/>
        </p:nvSpPr>
        <p:spPr bwMode="auto">
          <a:xfrm rot="-7200000">
            <a:off x="4445793" y="5228432"/>
            <a:ext cx="855663" cy="107950"/>
          </a:xfrm>
          <a:prstGeom prst="rect">
            <a:avLst/>
          </a:prstGeom>
        </p:spPr>
        <p:txBody>
          <a:bodyPr spcFirstLastPara="1" wrap="none" fromWordArt="1">
            <a:prstTxWarp prst="textArchUp">
              <a:avLst>
                <a:gd name="adj" fmla="val 10800000"/>
              </a:avLst>
            </a:prstTxWarp>
          </a:bodyPr>
          <a:lstStyle/>
          <a:p>
            <a:pPr algn="ctr"/>
            <a:r>
              <a:rPr lang="nb-NO" sz="3600" kern="10">
                <a:ln w="9525" cap="sq">
                  <a:solidFill>
                    <a:srgbClr val="000000"/>
                  </a:solidFill>
                  <a:round/>
                  <a:headEnd type="none" w="sm" len="sm"/>
                  <a:tailEnd type="none" w="sm" len="sm"/>
                </a:ln>
                <a:solidFill>
                  <a:srgbClr val="000000"/>
                </a:solidFill>
                <a:cs typeface="Arial" panose="020B0604020202020204" pitchFamily="34" charset="0"/>
              </a:rPr>
              <a:t>ÅNDEN</a:t>
            </a:r>
          </a:p>
        </p:txBody>
      </p:sp>
      <p:sp>
        <p:nvSpPr>
          <p:cNvPr id="5" name="WordArt 9">
            <a:extLst>
              <a:ext uri="{FF2B5EF4-FFF2-40B4-BE49-F238E27FC236}">
                <a16:creationId xmlns:a16="http://schemas.microsoft.com/office/drawing/2014/main" id="{DABCB5C3-4852-4426-90D5-5F8F797AFFD3}"/>
              </a:ext>
            </a:extLst>
          </p:cNvPr>
          <p:cNvSpPr>
            <a:spLocks noChangeArrowheads="1" noChangeShapeType="1" noTextEdit="1"/>
          </p:cNvSpPr>
          <p:nvPr/>
        </p:nvSpPr>
        <p:spPr bwMode="auto">
          <a:xfrm rot="7200000">
            <a:off x="8216106" y="5291932"/>
            <a:ext cx="855663" cy="107950"/>
          </a:xfrm>
          <a:prstGeom prst="rect">
            <a:avLst/>
          </a:prstGeom>
        </p:spPr>
        <p:txBody>
          <a:bodyPr spcFirstLastPara="1" wrap="none" fromWordArt="1">
            <a:prstTxWarp prst="textArchUp">
              <a:avLst>
                <a:gd name="adj" fmla="val 10800000"/>
              </a:avLst>
            </a:prstTxWarp>
          </a:bodyPr>
          <a:lstStyle/>
          <a:p>
            <a:pPr algn="ctr"/>
            <a:r>
              <a:rPr lang="nb-NO" sz="3200" kern="10">
                <a:ln w="9525" cap="sq">
                  <a:solidFill>
                    <a:srgbClr val="000000"/>
                  </a:solidFill>
                  <a:round/>
                  <a:headEnd type="none" w="sm" len="sm"/>
                  <a:tailEnd type="none" w="sm" len="sm"/>
                </a:ln>
                <a:solidFill>
                  <a:srgbClr val="000000"/>
                </a:solidFill>
                <a:cs typeface="Arial" panose="020B0604020202020204" pitchFamily="34" charset="0"/>
              </a:rPr>
              <a:t>ORDET</a:t>
            </a:r>
          </a:p>
        </p:txBody>
      </p:sp>
      <p:sp>
        <p:nvSpPr>
          <p:cNvPr id="6" name="WordArt 10">
            <a:extLst>
              <a:ext uri="{FF2B5EF4-FFF2-40B4-BE49-F238E27FC236}">
                <a16:creationId xmlns:a16="http://schemas.microsoft.com/office/drawing/2014/main" id="{17F36A18-9977-4810-9F2F-9A19F69F8147}"/>
              </a:ext>
            </a:extLst>
          </p:cNvPr>
          <p:cNvSpPr>
            <a:spLocks noChangeArrowheads="1" noChangeShapeType="1" noTextEdit="1"/>
          </p:cNvSpPr>
          <p:nvPr/>
        </p:nvSpPr>
        <p:spPr bwMode="auto">
          <a:xfrm rot="5400000">
            <a:off x="6343651" y="5059362"/>
            <a:ext cx="969962" cy="25241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nb-NO" sz="3600" kern="10">
                <a:solidFill>
                  <a:srgbClr val="000000"/>
                </a:solidFill>
                <a:cs typeface="Arial" panose="020B0604020202020204" pitchFamily="34" charset="0"/>
              </a:rPr>
              <a:t>Asketisk</a:t>
            </a:r>
          </a:p>
        </p:txBody>
      </p:sp>
      <p:sp>
        <p:nvSpPr>
          <p:cNvPr id="7" name="WordArt 11">
            <a:extLst>
              <a:ext uri="{FF2B5EF4-FFF2-40B4-BE49-F238E27FC236}">
                <a16:creationId xmlns:a16="http://schemas.microsoft.com/office/drawing/2014/main" id="{C1F0B7A4-A8D7-400C-909E-A29FADA83A0D}"/>
              </a:ext>
            </a:extLst>
          </p:cNvPr>
          <p:cNvSpPr>
            <a:spLocks noChangeArrowheads="1" noChangeShapeType="1" noTextEdit="1"/>
          </p:cNvSpPr>
          <p:nvPr/>
        </p:nvSpPr>
        <p:spPr bwMode="auto">
          <a:xfrm rot="-1800000">
            <a:off x="7223125" y="3497263"/>
            <a:ext cx="1368425" cy="2508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nb-NO" sz="3600" kern="10">
                <a:solidFill>
                  <a:srgbClr val="000000"/>
                </a:solidFill>
                <a:cs typeface="Arial" panose="020B0604020202020204" pitchFamily="34" charset="0"/>
              </a:rPr>
              <a:t>Læremotivert</a:t>
            </a:r>
          </a:p>
        </p:txBody>
      </p:sp>
      <p:sp>
        <p:nvSpPr>
          <p:cNvPr id="8" name="WordArt 12">
            <a:extLst>
              <a:ext uri="{FF2B5EF4-FFF2-40B4-BE49-F238E27FC236}">
                <a16:creationId xmlns:a16="http://schemas.microsoft.com/office/drawing/2014/main" id="{2EEC509C-897A-4F11-AEC6-8CA959958C44}"/>
              </a:ext>
            </a:extLst>
          </p:cNvPr>
          <p:cNvSpPr>
            <a:spLocks noChangeArrowheads="1" noChangeShapeType="1" noTextEdit="1"/>
          </p:cNvSpPr>
          <p:nvPr/>
        </p:nvSpPr>
        <p:spPr bwMode="auto">
          <a:xfrm rot="600000">
            <a:off x="7324725" y="4351338"/>
            <a:ext cx="1441450" cy="25241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nb-NO" sz="3600" kern="10">
                <a:solidFill>
                  <a:srgbClr val="000000"/>
                </a:solidFill>
                <a:cs typeface="Arial" panose="020B0604020202020204" pitchFamily="34" charset="0"/>
              </a:rPr>
              <a:t>Bibelmotivert</a:t>
            </a:r>
          </a:p>
        </p:txBody>
      </p:sp>
      <p:sp>
        <p:nvSpPr>
          <p:cNvPr id="9" name="WordArt 13">
            <a:extLst>
              <a:ext uri="{FF2B5EF4-FFF2-40B4-BE49-F238E27FC236}">
                <a16:creationId xmlns:a16="http://schemas.microsoft.com/office/drawing/2014/main" id="{7E18A717-B520-4256-A7B8-77F161B20311}"/>
              </a:ext>
            </a:extLst>
          </p:cNvPr>
          <p:cNvSpPr>
            <a:spLocks noChangeArrowheads="1" noChangeShapeType="1" noTextEdit="1"/>
          </p:cNvSpPr>
          <p:nvPr/>
        </p:nvSpPr>
        <p:spPr bwMode="auto">
          <a:xfrm rot="3000000">
            <a:off x="6969125" y="4875213"/>
            <a:ext cx="935038" cy="25241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nb-NO" sz="3600" kern="10">
                <a:solidFill>
                  <a:srgbClr val="000000"/>
                </a:solidFill>
                <a:cs typeface="Arial" panose="020B0604020202020204" pitchFamily="34" charset="0"/>
              </a:rPr>
              <a:t>Delende</a:t>
            </a:r>
          </a:p>
        </p:txBody>
      </p:sp>
      <p:sp>
        <p:nvSpPr>
          <p:cNvPr id="10" name="WordArt 14">
            <a:extLst>
              <a:ext uri="{FF2B5EF4-FFF2-40B4-BE49-F238E27FC236}">
                <a16:creationId xmlns:a16="http://schemas.microsoft.com/office/drawing/2014/main" id="{5399CE40-4508-48E0-AB3F-5C16EDA3C07F}"/>
              </a:ext>
            </a:extLst>
          </p:cNvPr>
          <p:cNvSpPr>
            <a:spLocks noChangeArrowheads="1" noChangeShapeType="1" noTextEdit="1"/>
          </p:cNvSpPr>
          <p:nvPr/>
        </p:nvSpPr>
        <p:spPr bwMode="auto">
          <a:xfrm rot="7800000">
            <a:off x="5379244" y="5033169"/>
            <a:ext cx="1368425" cy="25241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nb-NO" sz="3600" kern="10">
                <a:solidFill>
                  <a:srgbClr val="000000"/>
                </a:solidFill>
                <a:cs typeface="Arial" panose="020B0604020202020204" pitchFamily="34" charset="0"/>
              </a:rPr>
              <a:t>Entusiastisk</a:t>
            </a:r>
          </a:p>
        </p:txBody>
      </p:sp>
      <p:sp>
        <p:nvSpPr>
          <p:cNvPr id="11" name="WordArt 15">
            <a:extLst>
              <a:ext uri="{FF2B5EF4-FFF2-40B4-BE49-F238E27FC236}">
                <a16:creationId xmlns:a16="http://schemas.microsoft.com/office/drawing/2014/main" id="{ED451667-4191-4CA2-9969-EB652038D334}"/>
              </a:ext>
            </a:extLst>
          </p:cNvPr>
          <p:cNvSpPr>
            <a:spLocks noChangeArrowheads="1" noChangeShapeType="1" noTextEdit="1"/>
          </p:cNvSpPr>
          <p:nvPr/>
        </p:nvSpPr>
        <p:spPr bwMode="auto">
          <a:xfrm rot="10200000">
            <a:off x="5467350" y="4264025"/>
            <a:ext cx="828675" cy="2889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nb-NO" sz="3600" kern="10">
                <a:solidFill>
                  <a:srgbClr val="000000"/>
                </a:solidFill>
                <a:cs typeface="Arial" panose="020B0604020202020204" pitchFamily="34" charset="0"/>
              </a:rPr>
              <a:t>Mystisk</a:t>
            </a:r>
          </a:p>
        </p:txBody>
      </p:sp>
      <p:sp>
        <p:nvSpPr>
          <p:cNvPr id="12" name="WordArt 16">
            <a:extLst>
              <a:ext uri="{FF2B5EF4-FFF2-40B4-BE49-F238E27FC236}">
                <a16:creationId xmlns:a16="http://schemas.microsoft.com/office/drawing/2014/main" id="{A76508E4-9CCF-4068-B4FD-86DC7A6A9ED7}"/>
              </a:ext>
            </a:extLst>
          </p:cNvPr>
          <p:cNvSpPr>
            <a:spLocks noChangeArrowheads="1" noChangeShapeType="1" noTextEdit="1"/>
          </p:cNvSpPr>
          <p:nvPr/>
        </p:nvSpPr>
        <p:spPr bwMode="auto">
          <a:xfrm rot="-9000000">
            <a:off x="5434013" y="3557588"/>
            <a:ext cx="1008062" cy="28733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nb-NO" sz="3600" kern="10">
                <a:solidFill>
                  <a:srgbClr val="000000"/>
                </a:solidFill>
                <a:cs typeface="Arial" panose="020B0604020202020204" pitchFamily="34" charset="0"/>
              </a:rPr>
              <a:t>Symbolsk</a:t>
            </a:r>
          </a:p>
        </p:txBody>
      </p:sp>
      <p:sp>
        <p:nvSpPr>
          <p:cNvPr id="13" name="WordArt 17">
            <a:extLst>
              <a:ext uri="{FF2B5EF4-FFF2-40B4-BE49-F238E27FC236}">
                <a16:creationId xmlns:a16="http://schemas.microsoft.com/office/drawing/2014/main" id="{39F8C642-BAB2-40FF-A77A-9FE61D8CD2C2}"/>
              </a:ext>
            </a:extLst>
          </p:cNvPr>
          <p:cNvSpPr>
            <a:spLocks noChangeArrowheads="1" noChangeShapeType="1" noTextEdit="1"/>
          </p:cNvSpPr>
          <p:nvPr/>
        </p:nvSpPr>
        <p:spPr bwMode="auto">
          <a:xfrm rot="-6600000">
            <a:off x="5946775" y="3114676"/>
            <a:ext cx="985837" cy="25241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nb-NO" sz="3600" kern="10">
                <a:solidFill>
                  <a:srgbClr val="000000"/>
                </a:solidFill>
                <a:cs typeface="Arial" panose="020B0604020202020204" pitchFamily="34" charset="0"/>
              </a:rPr>
              <a:t>Sensorisk</a:t>
            </a:r>
          </a:p>
        </p:txBody>
      </p:sp>
      <p:sp>
        <p:nvSpPr>
          <p:cNvPr id="14" name="WordArt 18">
            <a:extLst>
              <a:ext uri="{FF2B5EF4-FFF2-40B4-BE49-F238E27FC236}">
                <a16:creationId xmlns:a16="http://schemas.microsoft.com/office/drawing/2014/main" id="{1A98FBE3-8CA6-49DF-82C2-9B45041752B2}"/>
              </a:ext>
            </a:extLst>
          </p:cNvPr>
          <p:cNvSpPr>
            <a:spLocks noChangeArrowheads="1" noChangeShapeType="1" noTextEdit="1"/>
          </p:cNvSpPr>
          <p:nvPr/>
        </p:nvSpPr>
        <p:spPr bwMode="auto">
          <a:xfrm rot="-4200000">
            <a:off x="6719094" y="3117056"/>
            <a:ext cx="971550" cy="28733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nb-NO" sz="3600" kern="10">
                <a:solidFill>
                  <a:srgbClr val="000000"/>
                </a:solidFill>
                <a:cs typeface="Arial" panose="020B0604020202020204" pitchFamily="34" charset="0"/>
              </a:rPr>
              <a:t>Rasjonell</a:t>
            </a:r>
          </a:p>
        </p:txBody>
      </p:sp>
      <p:sp>
        <p:nvSpPr>
          <p:cNvPr id="18" name="Tittel 1">
            <a:extLst>
              <a:ext uri="{FF2B5EF4-FFF2-40B4-BE49-F238E27FC236}">
                <a16:creationId xmlns:a16="http://schemas.microsoft.com/office/drawing/2014/main" id="{DA6F4FB1-A619-431A-9DAC-D1FCE3A5ABFD}"/>
              </a:ext>
            </a:extLst>
          </p:cNvPr>
          <p:cNvSpPr txBox="1">
            <a:spLocks/>
          </p:cNvSpPr>
          <p:nvPr/>
        </p:nvSpPr>
        <p:spPr bwMode="auto">
          <a:xfrm>
            <a:off x="2646363" y="171450"/>
            <a:ext cx="8281987" cy="135096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defRPr/>
            </a:pPr>
            <a:r>
              <a:rPr lang="nb-NO" altLang="nb-NO" sz="4400" dirty="0">
                <a:solidFill>
                  <a:srgbClr val="222268"/>
                </a:solidFill>
                <a:latin typeface="Trebuchet MS" panose="020B0603020202020204" pitchFamily="34" charset="0"/>
              </a:rPr>
              <a:t>Vi lytter og snakker til Gud</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style.rotation</p:attrName>
                                        </p:attrNameLst>
                                      </p:cBhvr>
                                      <p:tavLst>
                                        <p:tav tm="0">
                                          <p:val>
                                            <p:fltVal val="720"/>
                                          </p:val>
                                        </p:tav>
                                        <p:tav tm="100000">
                                          <p:val>
                                            <p:fltVal val="0"/>
                                          </p:val>
                                        </p:tav>
                                      </p:tavLst>
                                    </p:anim>
                                    <p:anim calcmode="lin" valueType="num">
                                      <p:cBhvr>
                                        <p:cTn id="9" dur="1000" fill="hold"/>
                                        <p:tgtEl>
                                          <p:spTgt spid="2"/>
                                        </p:tgtEl>
                                        <p:attrNameLst>
                                          <p:attrName>ppt_h</p:attrName>
                                        </p:attrNameLst>
                                      </p:cBhvr>
                                      <p:tavLst>
                                        <p:tav tm="0">
                                          <p:val>
                                            <p:fltVal val="0"/>
                                          </p:val>
                                        </p:tav>
                                        <p:tav tm="100000">
                                          <p:val>
                                            <p:strVal val="#ppt_h"/>
                                          </p:val>
                                        </p:tav>
                                      </p:tavLst>
                                    </p:anim>
                                    <p:anim calcmode="lin" valueType="num">
                                      <p:cBhvr>
                                        <p:cTn id="10" dur="1000" fill="hold"/>
                                        <p:tgtEl>
                                          <p:spTgt spid="2"/>
                                        </p:tgtEl>
                                        <p:attrNameLst>
                                          <p:attrName>ppt_w</p:attrName>
                                        </p:attrNameLst>
                                      </p:cBhvr>
                                      <p:tavLst>
                                        <p:tav tm="0">
                                          <p:val>
                                            <p:fltVal val="0"/>
                                          </p:val>
                                        </p:tav>
                                        <p:tav tm="100000">
                                          <p:val>
                                            <p:strVal val="#ppt_w"/>
                                          </p:val>
                                        </p:tav>
                                      </p:tavLst>
                                    </p:anim>
                                  </p:childTnLst>
                                </p:cTn>
                              </p:par>
                            </p:childTnLst>
                          </p:cTn>
                        </p:par>
                        <p:par>
                          <p:cTn id="11" fill="hold" nodeType="afterGroup">
                            <p:stCondLst>
                              <p:cond delay="2000"/>
                            </p:stCondLst>
                            <p:childTnLst>
                              <p:par>
                                <p:cTn id="12" presetID="3"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par>
                          <p:cTn id="14" fill="hold" nodeType="afterGroup">
                            <p:stCondLst>
                              <p:cond delay="2000"/>
                            </p:stCondLst>
                            <p:childTnLst>
                              <p:par>
                                <p:cTn id="15" presetID="3"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par>
                          <p:cTn id="17" fill="hold" nodeType="afterGroup">
                            <p:stCondLst>
                              <p:cond delay="2000"/>
                            </p:stCondLst>
                            <p:childTnLst>
                              <p:par>
                                <p:cTn id="18" presetID="3"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par>
                          <p:cTn id="20" fill="hold" nodeType="afterGroup">
                            <p:stCondLst>
                              <p:cond delay="2000"/>
                            </p:stCondLst>
                            <p:childTnLst>
                              <p:par>
                                <p:cTn id="21" presetID="3" presetClass="entr" presetSubtype="0" fill="hold" nodeType="afterEffect">
                                  <p:stCondLst>
                                    <p:cond delay="1000"/>
                                  </p:stCondLst>
                                  <p:childTnLst>
                                    <p:set>
                                      <p:cBhvr>
                                        <p:cTn id="22" dur="1" fill="hold">
                                          <p:stCondLst>
                                            <p:cond delay="0"/>
                                          </p:stCondLst>
                                        </p:cTn>
                                        <p:tgtEl>
                                          <p:spTgt spid="13"/>
                                        </p:tgtEl>
                                        <p:attrNameLst>
                                          <p:attrName>style.visibility</p:attrName>
                                        </p:attrNameLst>
                                      </p:cBhvr>
                                      <p:to>
                                        <p:strVal val="visible"/>
                                      </p:to>
                                    </p:set>
                                  </p:childTnLst>
                                </p:cTn>
                              </p:par>
                            </p:childTnLst>
                          </p:cTn>
                        </p:par>
                        <p:par>
                          <p:cTn id="23" fill="hold" nodeType="afterGroup">
                            <p:stCondLst>
                              <p:cond delay="3000"/>
                            </p:stCondLst>
                            <p:childTnLst>
                              <p:par>
                                <p:cTn id="24" presetID="3" presetClass="entr" presetSubtype="0" fill="hold" nodeType="afterEffect">
                                  <p:stCondLst>
                                    <p:cond delay="500"/>
                                  </p:stCondLst>
                                  <p:childTnLst>
                                    <p:set>
                                      <p:cBhvr>
                                        <p:cTn id="25" dur="1" fill="hold">
                                          <p:stCondLst>
                                            <p:cond delay="0"/>
                                          </p:stCondLst>
                                        </p:cTn>
                                        <p:tgtEl>
                                          <p:spTgt spid="14"/>
                                        </p:tgtEl>
                                        <p:attrNameLst>
                                          <p:attrName>style.visibility</p:attrName>
                                        </p:attrNameLst>
                                      </p:cBhvr>
                                      <p:to>
                                        <p:strVal val="visible"/>
                                      </p:to>
                                    </p:set>
                                  </p:childTnLst>
                                </p:cTn>
                              </p:par>
                            </p:childTnLst>
                          </p:cTn>
                        </p:par>
                        <p:par>
                          <p:cTn id="26" fill="hold" nodeType="afterGroup">
                            <p:stCondLst>
                              <p:cond delay="3500"/>
                            </p:stCondLst>
                            <p:childTnLst>
                              <p:par>
                                <p:cTn id="27" presetID="3" presetClass="entr" presetSubtype="0" fill="hold" nodeType="afterEffect">
                                  <p:stCondLst>
                                    <p:cond delay="500"/>
                                  </p:stCondLst>
                                  <p:childTnLst>
                                    <p:set>
                                      <p:cBhvr>
                                        <p:cTn id="28" dur="1" fill="hold">
                                          <p:stCondLst>
                                            <p:cond delay="0"/>
                                          </p:stCondLst>
                                        </p:cTn>
                                        <p:tgtEl>
                                          <p:spTgt spid="7"/>
                                        </p:tgtEl>
                                        <p:attrNameLst>
                                          <p:attrName>style.visibility</p:attrName>
                                        </p:attrNameLst>
                                      </p:cBhvr>
                                      <p:to>
                                        <p:strVal val="visible"/>
                                      </p:to>
                                    </p:set>
                                  </p:childTnLst>
                                </p:cTn>
                              </p:par>
                            </p:childTnLst>
                          </p:cTn>
                        </p:par>
                        <p:par>
                          <p:cTn id="29" fill="hold" nodeType="afterGroup">
                            <p:stCondLst>
                              <p:cond delay="4000"/>
                            </p:stCondLst>
                            <p:childTnLst>
                              <p:par>
                                <p:cTn id="30" presetID="3" presetClass="entr" presetSubtype="0" fill="hold" nodeType="afterEffect">
                                  <p:stCondLst>
                                    <p:cond delay="500"/>
                                  </p:stCondLst>
                                  <p:childTnLst>
                                    <p:set>
                                      <p:cBhvr>
                                        <p:cTn id="31" dur="1" fill="hold">
                                          <p:stCondLst>
                                            <p:cond delay="0"/>
                                          </p:stCondLst>
                                        </p:cTn>
                                        <p:tgtEl>
                                          <p:spTgt spid="8"/>
                                        </p:tgtEl>
                                        <p:attrNameLst>
                                          <p:attrName>style.visibility</p:attrName>
                                        </p:attrNameLst>
                                      </p:cBhvr>
                                      <p:to>
                                        <p:strVal val="visible"/>
                                      </p:to>
                                    </p:set>
                                  </p:childTnLst>
                                </p:cTn>
                              </p:par>
                            </p:childTnLst>
                          </p:cTn>
                        </p:par>
                        <p:par>
                          <p:cTn id="32" fill="hold" nodeType="afterGroup">
                            <p:stCondLst>
                              <p:cond delay="4500"/>
                            </p:stCondLst>
                            <p:childTnLst>
                              <p:par>
                                <p:cTn id="33" presetID="3" presetClass="entr" presetSubtype="0" fill="hold" nodeType="afterEffect">
                                  <p:stCondLst>
                                    <p:cond delay="500"/>
                                  </p:stCondLst>
                                  <p:childTnLst>
                                    <p:set>
                                      <p:cBhvr>
                                        <p:cTn id="34" dur="1" fill="hold">
                                          <p:stCondLst>
                                            <p:cond delay="0"/>
                                          </p:stCondLst>
                                        </p:cTn>
                                        <p:tgtEl>
                                          <p:spTgt spid="9"/>
                                        </p:tgtEl>
                                        <p:attrNameLst>
                                          <p:attrName>style.visibility</p:attrName>
                                        </p:attrNameLst>
                                      </p:cBhvr>
                                      <p:to>
                                        <p:strVal val="visible"/>
                                      </p:to>
                                    </p:set>
                                  </p:childTnLst>
                                </p:cTn>
                              </p:par>
                            </p:childTnLst>
                          </p:cTn>
                        </p:par>
                        <p:par>
                          <p:cTn id="35" fill="hold" nodeType="afterGroup">
                            <p:stCondLst>
                              <p:cond delay="5000"/>
                            </p:stCondLst>
                            <p:childTnLst>
                              <p:par>
                                <p:cTn id="36" presetID="3" presetClass="entr" presetSubtype="0" fill="hold" nodeType="afterEffect">
                                  <p:stCondLst>
                                    <p:cond delay="500"/>
                                  </p:stCondLst>
                                  <p:childTnLst>
                                    <p:set>
                                      <p:cBhvr>
                                        <p:cTn id="37" dur="1" fill="hold">
                                          <p:stCondLst>
                                            <p:cond delay="0"/>
                                          </p:stCondLst>
                                        </p:cTn>
                                        <p:tgtEl>
                                          <p:spTgt spid="6"/>
                                        </p:tgtEl>
                                        <p:attrNameLst>
                                          <p:attrName>style.visibility</p:attrName>
                                        </p:attrNameLst>
                                      </p:cBhvr>
                                      <p:to>
                                        <p:strVal val="visible"/>
                                      </p:to>
                                    </p:set>
                                  </p:childTnLst>
                                </p:cTn>
                              </p:par>
                            </p:childTnLst>
                          </p:cTn>
                        </p:par>
                        <p:par>
                          <p:cTn id="38" fill="hold" nodeType="afterGroup">
                            <p:stCondLst>
                              <p:cond delay="5500"/>
                            </p:stCondLst>
                            <p:childTnLst>
                              <p:par>
                                <p:cTn id="39" presetID="3" presetClass="entr" presetSubtype="0" fill="hold" nodeType="afterEffect">
                                  <p:stCondLst>
                                    <p:cond delay="500"/>
                                  </p:stCondLst>
                                  <p:childTnLst>
                                    <p:set>
                                      <p:cBhvr>
                                        <p:cTn id="40" dur="1" fill="hold">
                                          <p:stCondLst>
                                            <p:cond delay="0"/>
                                          </p:stCondLst>
                                        </p:cTn>
                                        <p:tgtEl>
                                          <p:spTgt spid="10"/>
                                        </p:tgtEl>
                                        <p:attrNameLst>
                                          <p:attrName>style.visibility</p:attrName>
                                        </p:attrNameLst>
                                      </p:cBhvr>
                                      <p:to>
                                        <p:strVal val="visible"/>
                                      </p:to>
                                    </p:set>
                                  </p:childTnLst>
                                </p:cTn>
                              </p:par>
                            </p:childTnLst>
                          </p:cTn>
                        </p:par>
                        <p:par>
                          <p:cTn id="41" fill="hold" nodeType="afterGroup">
                            <p:stCondLst>
                              <p:cond delay="6000"/>
                            </p:stCondLst>
                            <p:childTnLst>
                              <p:par>
                                <p:cTn id="42" presetID="3" presetClass="entr" presetSubtype="0" fill="hold" nodeType="afterEffect">
                                  <p:stCondLst>
                                    <p:cond delay="500"/>
                                  </p:stCondLst>
                                  <p:childTnLst>
                                    <p:set>
                                      <p:cBhvr>
                                        <p:cTn id="43" dur="1" fill="hold">
                                          <p:stCondLst>
                                            <p:cond delay="0"/>
                                          </p:stCondLst>
                                        </p:cTn>
                                        <p:tgtEl>
                                          <p:spTgt spid="11"/>
                                        </p:tgtEl>
                                        <p:attrNameLst>
                                          <p:attrName>style.visibility</p:attrName>
                                        </p:attrNameLst>
                                      </p:cBhvr>
                                      <p:to>
                                        <p:strVal val="visible"/>
                                      </p:to>
                                    </p:set>
                                  </p:childTnLst>
                                </p:cTn>
                              </p:par>
                            </p:childTnLst>
                          </p:cTn>
                        </p:par>
                        <p:par>
                          <p:cTn id="44" fill="hold" nodeType="afterGroup">
                            <p:stCondLst>
                              <p:cond delay="6500"/>
                            </p:stCondLst>
                            <p:childTnLst>
                              <p:par>
                                <p:cTn id="45" presetID="3" presetClass="entr" presetSubtype="0" fill="hold" nodeType="afterEffect">
                                  <p:stCondLst>
                                    <p:cond delay="50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innhold 2">
            <a:extLst>
              <a:ext uri="{FF2B5EF4-FFF2-40B4-BE49-F238E27FC236}">
                <a16:creationId xmlns:a16="http://schemas.microsoft.com/office/drawing/2014/main" id="{D03D38E6-81B2-40D2-AAC2-47454480C5B2}"/>
              </a:ext>
            </a:extLst>
          </p:cNvPr>
          <p:cNvSpPr txBox="1">
            <a:spLocks/>
          </p:cNvSpPr>
          <p:nvPr/>
        </p:nvSpPr>
        <p:spPr>
          <a:xfrm>
            <a:off x="1559496" y="1123947"/>
            <a:ext cx="10513168" cy="1129504"/>
          </a:xfrm>
          <a:prstGeom prst="rect">
            <a:avLst/>
          </a:prstGeom>
          <a:ln>
            <a:miter lim="800000"/>
            <a:headEnd/>
            <a:tailEnd/>
          </a:ln>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nn-NO" altLang="nb-NO" sz="6600" b="0" i="1" u="none" strike="noStrike" kern="0" cap="none" spc="0" normalizeH="0" baseline="0" noProof="0" dirty="0">
                <a:ln w="10160">
                  <a:solidFill>
                    <a:srgbClr val="DAEDEF"/>
                  </a:solidFill>
                  <a:prstDash val="solid"/>
                </a:ln>
                <a:solidFill>
                  <a:srgbClr val="FFFFFF"/>
                </a:solidFill>
                <a:effectLst>
                  <a:outerShdw blurRad="63500" dist="25400" dir="5400000" algn="tl" rotWithShape="0">
                    <a:srgbClr val="000000">
                      <a:alpha val="70000"/>
                    </a:srgbClr>
                  </a:outerShdw>
                </a:effectLst>
                <a:uLnTx/>
                <a:uFillTx/>
                <a:latin typeface="Trebuchet MS" panose="020B0603020202020204" pitchFamily="34" charset="0"/>
                <a:ea typeface="ＭＳ Ｐゴシック" panose="020B0600070205080204" pitchFamily="34" charset="-128"/>
                <a:cs typeface="+mn-cs"/>
              </a:rPr>
              <a:t>Trosspråksamtale</a:t>
            </a:r>
          </a:p>
        </p:txBody>
      </p:sp>
      <p:sp>
        <p:nvSpPr>
          <p:cNvPr id="7" name="Plassholder for innhold 2">
            <a:extLst>
              <a:ext uri="{FF2B5EF4-FFF2-40B4-BE49-F238E27FC236}">
                <a16:creationId xmlns:a16="http://schemas.microsoft.com/office/drawing/2014/main" id="{401D284E-1CA9-41EE-9D22-6ECBF7D7ACCE}"/>
              </a:ext>
            </a:extLst>
          </p:cNvPr>
          <p:cNvSpPr txBox="1">
            <a:spLocks/>
          </p:cNvSpPr>
          <p:nvPr/>
        </p:nvSpPr>
        <p:spPr bwMode="auto">
          <a:xfrm>
            <a:off x="983431" y="3645024"/>
            <a:ext cx="6264697" cy="2664296"/>
          </a:xfrm>
          <a:prstGeom prst="rect">
            <a:avLst/>
          </a:prstGeom>
          <a:noFill/>
          <a:ln>
            <a:noFill/>
          </a:ln>
          <a:extLst>
            <a:ext uri="{FAA26D3D-D897-4be2-8F04-BA451C77F1D7}"/>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10000"/>
              </a:lnSpc>
              <a:spcBef>
                <a:spcPct val="0"/>
              </a:spcBef>
              <a:spcAft>
                <a:spcPct val="0"/>
              </a:spcAft>
              <a:buClrTx/>
              <a:buSzTx/>
              <a:buFontTx/>
              <a:buNone/>
              <a:tabLst/>
              <a:defRPr/>
            </a:pPr>
            <a:r>
              <a:rPr kumimoji="0" lang="nb-NO" altLang="nb-NO" sz="3200" b="0" i="1" u="none" strike="noStrike" kern="1200" cap="none" spc="0" normalizeH="0" baseline="0" noProof="0" dirty="0">
                <a:ln>
                  <a:noFill/>
                </a:ln>
                <a:solidFill>
                  <a:srgbClr val="2D2D8A">
                    <a:lumMod val="20000"/>
                    <a:lumOff val="80000"/>
                  </a:srgbClr>
                </a:solidFill>
                <a:effectLst/>
                <a:uLnTx/>
                <a:uFillTx/>
                <a:latin typeface="Trebuchet MS" panose="020B0603020202020204" pitchFamily="34" charset="0"/>
                <a:ea typeface="ＭＳ Ｐゴシック" panose="020B0600070205080204" pitchFamily="34" charset="-128"/>
                <a:cs typeface="Calibri" panose="020F0502020204030204" pitchFamily="34" charset="0"/>
              </a:rPr>
              <a:t>«</a:t>
            </a:r>
            <a:r>
              <a:rPr kumimoji="0" lang="nb-NO" altLang="nb-NO" sz="3200" b="0" i="1" u="none" strike="noStrike" kern="1200" cap="none" spc="0" normalizeH="0" baseline="0" noProof="0" dirty="0" err="1">
                <a:ln>
                  <a:noFill/>
                </a:ln>
                <a:solidFill>
                  <a:srgbClr val="2D2D8A">
                    <a:lumMod val="20000"/>
                    <a:lumOff val="80000"/>
                  </a:srgbClr>
                </a:solidFill>
                <a:effectLst/>
                <a:uLnTx/>
                <a:uFillTx/>
                <a:latin typeface="Trebuchet MS" panose="020B0603020202020204" pitchFamily="34" charset="0"/>
                <a:ea typeface="ＭＳ Ｐゴシック" panose="020B0600070205080204" pitchFamily="34" charset="-128"/>
                <a:cs typeface="Calibri" panose="020F0502020204030204" pitchFamily="34" charset="0"/>
              </a:rPr>
              <a:t>Trospråksamtalen</a:t>
            </a:r>
            <a:r>
              <a:rPr kumimoji="0" lang="nb-NO" altLang="nb-NO" sz="3200" b="0" i="1" u="none" strike="noStrike" kern="1200" cap="none" spc="0" normalizeH="0" baseline="0" noProof="0" dirty="0">
                <a:ln>
                  <a:noFill/>
                </a:ln>
                <a:solidFill>
                  <a:srgbClr val="2D2D8A">
                    <a:lumMod val="20000"/>
                    <a:lumOff val="80000"/>
                  </a:srgbClr>
                </a:solidFill>
                <a:effectLst/>
                <a:uLnTx/>
                <a:uFillTx/>
                <a:latin typeface="Trebuchet MS" panose="020B0603020202020204" pitchFamily="34" charset="0"/>
                <a:ea typeface="ＭＳ Ｐゴシック" panose="020B0600070205080204" pitchFamily="34" charset="-128"/>
                <a:cs typeface="Calibri" panose="020F0502020204030204" pitchFamily="34" charset="0"/>
              </a:rPr>
              <a:t>»</a:t>
            </a:r>
            <a:endParaRPr kumimoji="0" lang="nb-NO" altLang="nb-NO" sz="2800" b="0" i="1" u="none" strike="noStrike" kern="1200" cap="none" spc="0" normalizeH="0" baseline="0" noProof="0" dirty="0">
              <a:ln>
                <a:noFill/>
              </a:ln>
              <a:solidFill>
                <a:srgbClr val="2D2D8A">
                  <a:lumMod val="20000"/>
                  <a:lumOff val="80000"/>
                </a:srgbClr>
              </a:solidFill>
              <a:effectLst/>
              <a:uLnTx/>
              <a:uFillTx/>
              <a:latin typeface="Trebuchet MS" panose="020B0603020202020204" pitchFamily="34" charset="0"/>
              <a:ea typeface="ＭＳ Ｐゴシック" panose="020B0600070205080204" pitchFamily="34" charset="-128"/>
              <a:cs typeface="Calibri" panose="020F0502020204030204" pitchFamily="34" charset="0"/>
            </a:endParaRPr>
          </a:p>
          <a:p>
            <a:pPr marL="0" marR="0" lvl="0" indent="0" algn="l" defTabSz="914400" rtl="0" eaLnBrk="0" fontAlgn="base" latinLnBrk="0" hangingPunct="0">
              <a:lnSpc>
                <a:spcPct val="110000"/>
              </a:lnSpc>
              <a:spcBef>
                <a:spcPct val="0"/>
              </a:spcBef>
              <a:spcAft>
                <a:spcPct val="0"/>
              </a:spcAft>
              <a:buClrTx/>
              <a:buSzTx/>
              <a:buFontTx/>
              <a:buNone/>
              <a:tabLst>
                <a:tab pos="1616075" algn="l"/>
              </a:tabLst>
              <a:defRPr/>
            </a:pPr>
            <a:r>
              <a:rPr kumimoji="0" lang="nb-NO" altLang="nb-NO" sz="2800" b="0" i="0" u="none" strike="noStrike" kern="1200" cap="none" spc="0" normalizeH="0" baseline="0" noProof="0" dirty="0">
                <a:ln>
                  <a:noFill/>
                </a:ln>
                <a:solidFill>
                  <a:srgbClr val="2D2D8A">
                    <a:lumMod val="20000"/>
                    <a:lumOff val="80000"/>
                  </a:srgbClr>
                </a:solidFill>
                <a:effectLst/>
                <a:uLnTx/>
                <a:uFillTx/>
                <a:latin typeface="Trebuchet MS" panose="020B0603020202020204" pitchFamily="34" charset="0"/>
                <a:ea typeface="ＭＳ Ｐゴシック" panose="020B0600070205080204" pitchFamily="34" charset="-128"/>
                <a:cs typeface="Calibri" panose="020F0502020204030204" pitchFamily="34" charset="0"/>
              </a:rPr>
              <a:t>	</a:t>
            </a:r>
            <a:r>
              <a:rPr kumimoji="0" lang="nb-NO" altLang="nb-NO" sz="2400" b="0" i="0" u="none" strike="noStrike" kern="1200" cap="none" spc="0" normalizeH="0" baseline="0" noProof="0" dirty="0">
                <a:ln>
                  <a:noFill/>
                </a:ln>
                <a:solidFill>
                  <a:srgbClr val="2D2D8A">
                    <a:lumMod val="20000"/>
                    <a:lumOff val="80000"/>
                  </a:srgbClr>
                </a:solidFill>
                <a:effectLst/>
                <a:uLnTx/>
                <a:uFillTx/>
                <a:latin typeface="Trebuchet MS" panose="020B0603020202020204" pitchFamily="34" charset="0"/>
                <a:ea typeface="ＭＳ Ｐゴシック" panose="020B0600070205080204" pitchFamily="34" charset="-128"/>
                <a:cs typeface="Calibri" panose="020F0502020204030204" pitchFamily="34" charset="0"/>
              </a:rPr>
              <a:t>- </a:t>
            </a:r>
            <a:r>
              <a:rPr kumimoji="0" lang="nb-NO" altLang="nb-NO" sz="2400" b="0" i="0" u="none" strike="noStrike" kern="1200" cap="none" spc="0" normalizeH="0" baseline="0" noProof="0" dirty="0">
                <a:ln>
                  <a:noFill/>
                </a:ln>
                <a:solidFill>
                  <a:srgbClr val="FFFFFF"/>
                </a:solidFill>
                <a:effectLst/>
                <a:uLnTx/>
                <a:uFillTx/>
                <a:latin typeface="Trebuchet MS" panose="020B0603020202020204" pitchFamily="34" charset="0"/>
                <a:ea typeface="ＭＳ Ｐゴシック" panose="020B0600070205080204" pitchFamily="34" charset="-128"/>
                <a:cs typeface="Calibri" panose="020F0502020204030204" pitchFamily="34" charset="0"/>
              </a:rPr>
              <a:t>Tid til den enkelte i en gruppe</a:t>
            </a:r>
          </a:p>
          <a:p>
            <a:pPr marL="0" marR="0" lvl="0" indent="0" algn="l" defTabSz="914400" rtl="0" eaLnBrk="0" fontAlgn="base" latinLnBrk="0" hangingPunct="0">
              <a:lnSpc>
                <a:spcPct val="110000"/>
              </a:lnSpc>
              <a:spcBef>
                <a:spcPct val="0"/>
              </a:spcBef>
              <a:spcAft>
                <a:spcPct val="0"/>
              </a:spcAft>
              <a:buClrTx/>
              <a:buSzTx/>
              <a:buFontTx/>
              <a:buNone/>
              <a:tabLst>
                <a:tab pos="1616075" algn="l"/>
              </a:tabLst>
              <a:defRPr/>
            </a:pPr>
            <a:r>
              <a:rPr kumimoji="0" lang="nb-NO" altLang="nb-NO" sz="2400" b="0" i="0" u="none" strike="noStrike" kern="1200" cap="none" spc="0" normalizeH="0" baseline="0" noProof="0" dirty="0">
                <a:ln>
                  <a:noFill/>
                </a:ln>
                <a:solidFill>
                  <a:srgbClr val="FFFFFF"/>
                </a:solidFill>
                <a:effectLst/>
                <a:uLnTx/>
                <a:uFillTx/>
                <a:latin typeface="Trebuchet MS" panose="020B0603020202020204" pitchFamily="34" charset="0"/>
                <a:ea typeface="ＭＳ Ｐゴシック" panose="020B0600070205080204" pitchFamily="34" charset="-128"/>
                <a:cs typeface="Calibri" panose="020F0502020204030204" pitchFamily="34" charset="0"/>
              </a:rPr>
              <a:t>	- Dele tros/livs-historie</a:t>
            </a:r>
          </a:p>
          <a:p>
            <a:pPr marL="0" marR="0" lvl="0" indent="0" algn="l" defTabSz="914400" rtl="0" eaLnBrk="0" fontAlgn="base" latinLnBrk="0" hangingPunct="0">
              <a:lnSpc>
                <a:spcPct val="110000"/>
              </a:lnSpc>
              <a:spcBef>
                <a:spcPct val="0"/>
              </a:spcBef>
              <a:spcAft>
                <a:spcPct val="0"/>
              </a:spcAft>
              <a:buClrTx/>
              <a:buSzTx/>
              <a:buFontTx/>
              <a:buNone/>
              <a:tabLst>
                <a:tab pos="1616075" algn="l"/>
              </a:tabLst>
              <a:defRPr/>
            </a:pPr>
            <a:r>
              <a:rPr kumimoji="0" lang="nb-NO" altLang="nb-NO" sz="2400" b="0" i="0" u="none" strike="noStrike" kern="1200" cap="none" spc="0" normalizeH="0" baseline="0" noProof="0" dirty="0">
                <a:ln>
                  <a:noFill/>
                </a:ln>
                <a:solidFill>
                  <a:srgbClr val="FFFFFF"/>
                </a:solidFill>
                <a:effectLst/>
                <a:uLnTx/>
                <a:uFillTx/>
                <a:latin typeface="Trebuchet MS" panose="020B0603020202020204" pitchFamily="34" charset="0"/>
                <a:ea typeface="ＭＳ Ｐゴシック" panose="020B0600070205080204" pitchFamily="34" charset="-128"/>
                <a:cs typeface="Calibri" panose="020F0502020204030204" pitchFamily="34" charset="0"/>
              </a:rPr>
              <a:t>	- Din resultat av trosspråk-test</a:t>
            </a:r>
          </a:p>
          <a:p>
            <a:pPr marL="0" marR="0" lvl="0" indent="0" algn="l" defTabSz="914400" rtl="0" eaLnBrk="0" fontAlgn="base" latinLnBrk="0" hangingPunct="0">
              <a:lnSpc>
                <a:spcPct val="110000"/>
              </a:lnSpc>
              <a:spcBef>
                <a:spcPct val="0"/>
              </a:spcBef>
              <a:spcAft>
                <a:spcPct val="0"/>
              </a:spcAft>
              <a:buClrTx/>
              <a:buSzTx/>
              <a:buFontTx/>
              <a:buNone/>
              <a:tabLst>
                <a:tab pos="1616075" algn="l"/>
              </a:tabLst>
              <a:defRPr/>
            </a:pPr>
            <a:r>
              <a:rPr kumimoji="0" lang="nb-NO" altLang="nb-NO" sz="2400" b="0" i="0" u="none" strike="noStrike" kern="1200" cap="none" spc="0" normalizeH="0" baseline="0" noProof="0" dirty="0">
                <a:ln>
                  <a:noFill/>
                </a:ln>
                <a:solidFill>
                  <a:srgbClr val="FFFFFF"/>
                </a:solidFill>
                <a:effectLst/>
                <a:uLnTx/>
                <a:uFillTx/>
                <a:latin typeface="Trebuchet MS" panose="020B0603020202020204" pitchFamily="34" charset="0"/>
                <a:ea typeface="ＭＳ Ｐゴシック" panose="020B0600070205080204" pitchFamily="34" charset="-128"/>
                <a:cs typeface="Calibri" panose="020F0502020204030204" pitchFamily="34" charset="0"/>
              </a:rPr>
              <a:t>	- Bønn</a:t>
            </a:r>
            <a:endParaRPr kumimoji="0" lang="nb-NO" altLang="nb-NO" sz="2800" b="0" i="0" u="none" strike="noStrike" kern="1200" cap="none" spc="0" normalizeH="0" baseline="0" noProof="0" dirty="0">
              <a:ln>
                <a:noFill/>
              </a:ln>
              <a:solidFill>
                <a:srgbClr val="FFFFFF"/>
              </a:solidFill>
              <a:effectLst/>
              <a:uLnTx/>
              <a:uFillTx/>
              <a:latin typeface="Trebuchet MS" panose="020B0603020202020204" pitchFamily="34" charset="0"/>
              <a:ea typeface="ＭＳ Ｐゴシック" panose="020B0600070205080204" pitchFamily="34" charset="-128"/>
              <a:cs typeface="Calibri" panose="020F0502020204030204" pitchFamily="34" charset="0"/>
            </a:endParaRPr>
          </a:p>
          <a:p>
            <a:pPr marL="0" marR="0" lvl="0" indent="0" algn="l" defTabSz="914400" rtl="0" eaLnBrk="0" fontAlgn="base" latinLnBrk="0" hangingPunct="0">
              <a:lnSpc>
                <a:spcPct val="110000"/>
              </a:lnSpc>
              <a:spcBef>
                <a:spcPct val="0"/>
              </a:spcBef>
              <a:spcAft>
                <a:spcPct val="0"/>
              </a:spcAft>
              <a:buClrTx/>
              <a:buSzTx/>
              <a:buFontTx/>
              <a:buNone/>
              <a:tabLst>
                <a:tab pos="1798638" algn="l"/>
              </a:tabLst>
              <a:defRPr/>
            </a:pPr>
            <a:endParaRPr kumimoji="0" lang="nb-NO" altLang="nb-NO" sz="2400" b="0" i="0" u="none" strike="noStrike" kern="1200" cap="none" spc="0" normalizeH="0" baseline="0" noProof="0" dirty="0">
              <a:ln>
                <a:noFill/>
              </a:ln>
              <a:solidFill>
                <a:srgbClr val="FFFFFF"/>
              </a:solidFill>
              <a:effectLst/>
              <a:uLnTx/>
              <a:uFillTx/>
              <a:latin typeface="Trebuchet MS" panose="020B0603020202020204" pitchFamily="34" charset="0"/>
              <a:ea typeface="ＭＳ Ｐゴシック" panose="020B0600070205080204" pitchFamily="34" charset="-128"/>
              <a:cs typeface="Calibri" panose="020F0502020204030204" pitchFamily="34" charset="0"/>
            </a:endParaRPr>
          </a:p>
          <a:p>
            <a:pPr marL="0" marR="0" lvl="0" indent="0" algn="r" defTabSz="914400" rtl="0" eaLnBrk="0" fontAlgn="base" latinLnBrk="0" hangingPunct="0">
              <a:lnSpc>
                <a:spcPct val="110000"/>
              </a:lnSpc>
              <a:spcBef>
                <a:spcPct val="20000"/>
              </a:spcBef>
              <a:spcAft>
                <a:spcPct val="0"/>
              </a:spcAft>
              <a:buClrTx/>
              <a:buSzTx/>
              <a:buFontTx/>
              <a:buNone/>
              <a:tabLst/>
              <a:defRPr/>
            </a:pPr>
            <a:endParaRPr kumimoji="0" lang="nb-NO" altLang="nb-NO" sz="2700" b="0" i="0" u="none" strike="noStrike" kern="1200" cap="none" spc="0" normalizeH="0" baseline="0" noProof="0" dirty="0">
              <a:ln>
                <a:noFill/>
              </a:ln>
              <a:solidFill>
                <a:srgbClr val="2D2D8A">
                  <a:lumMod val="20000"/>
                  <a:lumOff val="80000"/>
                </a:srgbClr>
              </a:solidFill>
              <a:effectLst/>
              <a:uLnTx/>
              <a:uFillTx/>
              <a:latin typeface="Trebuchet MS" panose="020B0603020202020204" pitchFamily="34" charset="0"/>
              <a:ea typeface="ＭＳ Ｐゴシック" panose="020B0600070205080204" pitchFamily="34" charset="-128"/>
              <a:cs typeface="Calibri" panose="020F0502020204030204" pitchFamily="34" charset="0"/>
            </a:endParaRPr>
          </a:p>
          <a:p>
            <a:pPr marL="0" marR="0" lvl="0" indent="0" algn="ctr" defTabSz="914400" rtl="0" eaLnBrk="0" fontAlgn="base" latinLnBrk="0" hangingPunct="0">
              <a:lnSpc>
                <a:spcPct val="110000"/>
              </a:lnSpc>
              <a:spcBef>
                <a:spcPct val="20000"/>
              </a:spcBef>
              <a:spcAft>
                <a:spcPct val="0"/>
              </a:spcAft>
              <a:buClrTx/>
              <a:buSzTx/>
              <a:buFontTx/>
              <a:buNone/>
              <a:tabLst/>
              <a:defRPr/>
            </a:pPr>
            <a:endParaRPr kumimoji="0" lang="nb-NO" altLang="nb-NO" sz="2700" b="0" i="0" u="none" strike="noStrike" kern="1200" cap="none" spc="0" normalizeH="0" baseline="0" noProof="0" dirty="0">
              <a:ln>
                <a:noFill/>
              </a:ln>
              <a:solidFill>
                <a:srgbClr val="2D2D8A">
                  <a:lumMod val="20000"/>
                  <a:lumOff val="80000"/>
                </a:srgbClr>
              </a:solidFill>
              <a:effectLst/>
              <a:uLnTx/>
              <a:uFillTx/>
              <a:latin typeface="Trebuchet MS" panose="020B0603020202020204" pitchFamily="34" charset="0"/>
              <a:ea typeface="ＭＳ Ｐゴシック" panose="020B0600070205080204" pitchFamily="34" charset="-128"/>
              <a:cs typeface="Calibri" panose="020F0502020204030204" pitchFamily="34" charset="0"/>
            </a:endParaRPr>
          </a:p>
        </p:txBody>
      </p:sp>
      <p:pic>
        <p:nvPicPr>
          <p:cNvPr id="12" name="Bilde 11">
            <a:extLst>
              <a:ext uri="{FF2B5EF4-FFF2-40B4-BE49-F238E27FC236}">
                <a16:creationId xmlns:a16="http://schemas.microsoft.com/office/drawing/2014/main" id="{E45DED9A-56AC-9C43-759A-B82C6FA18909}"/>
              </a:ext>
            </a:extLst>
          </p:cNvPr>
          <p:cNvPicPr/>
          <p:nvPr/>
        </p:nvPicPr>
        <p:blipFill>
          <a:blip r:embed="rId3" cstate="email">
            <a:extLst>
              <a:ext uri="{28A0092B-C50C-407E-A947-70E740481C1C}">
                <a14:useLocalDpi xmlns:a14="http://schemas.microsoft.com/office/drawing/2010/main"/>
              </a:ext>
            </a:extLst>
          </a:blip>
          <a:stretch>
            <a:fillRect/>
          </a:stretch>
        </p:blipFill>
        <p:spPr>
          <a:xfrm>
            <a:off x="7320136" y="4825458"/>
            <a:ext cx="1892190" cy="1188548"/>
          </a:xfrm>
          <a:prstGeom prst="rect">
            <a:avLst/>
          </a:prstGeom>
          <a:solidFill>
            <a:srgbClr val="FFFFFF">
              <a:shade val="85000"/>
            </a:srgbClr>
          </a:solidFill>
          <a:ln w="63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Bilde 12" descr="Et bilde som inneholder vegg, innendørs, gammel&#10;&#10;Automatisk generert beskrivelse">
            <a:extLst>
              <a:ext uri="{FF2B5EF4-FFF2-40B4-BE49-F238E27FC236}">
                <a16:creationId xmlns:a16="http://schemas.microsoft.com/office/drawing/2014/main" id="{6ED673AA-75CA-86F9-5BB4-9D17A3331B81}"/>
              </a:ext>
            </a:extLst>
          </p:cNvPr>
          <p:cNvPicPr/>
          <p:nvPr/>
        </p:nvPicPr>
        <p:blipFill>
          <a:blip r:embed="rId4" cstate="email">
            <a:extLst>
              <a:ext uri="{28A0092B-C50C-407E-A947-70E740481C1C}">
                <a14:useLocalDpi xmlns:a14="http://schemas.microsoft.com/office/drawing/2010/main"/>
              </a:ext>
            </a:extLst>
          </a:blip>
          <a:stretch>
            <a:fillRect/>
          </a:stretch>
        </p:blipFill>
        <p:spPr>
          <a:xfrm>
            <a:off x="9192344" y="4385294"/>
            <a:ext cx="1276161" cy="1872208"/>
          </a:xfrm>
          <a:prstGeom prst="rect">
            <a:avLst/>
          </a:prstGeom>
          <a:solidFill>
            <a:srgbClr val="FFFFFF">
              <a:shade val="85000"/>
            </a:srgbClr>
          </a:solidFill>
          <a:ln w="63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Bilde 13" descr="Et bilde som inneholder person&#10;&#10;Automatisk generert beskrivelse">
            <a:extLst>
              <a:ext uri="{FF2B5EF4-FFF2-40B4-BE49-F238E27FC236}">
                <a16:creationId xmlns:a16="http://schemas.microsoft.com/office/drawing/2014/main" id="{7EDD704A-EF7C-345A-1645-F8E966185F82}"/>
              </a:ext>
            </a:extLst>
          </p:cNvPr>
          <p:cNvPicPr/>
          <p:nvPr/>
        </p:nvPicPr>
        <p:blipFill>
          <a:blip r:embed="rId5" cstate="email">
            <a:extLst>
              <a:ext uri="{28A0092B-C50C-407E-A947-70E740481C1C}">
                <a14:useLocalDpi xmlns:a14="http://schemas.microsoft.com/office/drawing/2010/main"/>
              </a:ext>
            </a:extLst>
          </a:blip>
          <a:stretch>
            <a:fillRect/>
          </a:stretch>
        </p:blipFill>
        <p:spPr>
          <a:xfrm>
            <a:off x="7825358" y="3789040"/>
            <a:ext cx="1823384" cy="1188548"/>
          </a:xfrm>
          <a:prstGeom prst="rect">
            <a:avLst/>
          </a:prstGeom>
          <a:solidFill>
            <a:srgbClr val="FFFFFF">
              <a:shade val="85000"/>
            </a:srgbClr>
          </a:solidFill>
          <a:ln w="63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554372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1">
            <a:extLst>
              <a:ext uri="{FF2B5EF4-FFF2-40B4-BE49-F238E27FC236}">
                <a16:creationId xmlns:a16="http://schemas.microsoft.com/office/drawing/2014/main" id="{E3F1F458-8C59-4F03-8397-A925B75F8A1B}"/>
              </a:ext>
            </a:extLst>
          </p:cNvPr>
          <p:cNvSpPr txBox="1">
            <a:spLocks/>
          </p:cNvSpPr>
          <p:nvPr/>
        </p:nvSpPr>
        <p:spPr bwMode="auto">
          <a:xfrm>
            <a:off x="2783632" y="260648"/>
            <a:ext cx="7283450" cy="113461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accent6">
                    <a:lumMod val="75000"/>
                  </a:schemeClr>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accent2"/>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accent2"/>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accent2"/>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accent2"/>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accent2"/>
                </a:solidFill>
                <a:latin typeface="Calibri" pitchFamily="34" charset="0"/>
              </a:defRPr>
            </a:lvl6pPr>
            <a:lvl7pPr marL="914400" algn="ctr" rtl="0" fontAlgn="base">
              <a:spcBef>
                <a:spcPct val="0"/>
              </a:spcBef>
              <a:spcAft>
                <a:spcPct val="0"/>
              </a:spcAft>
              <a:defRPr sz="4400">
                <a:solidFill>
                  <a:schemeClr val="accent2"/>
                </a:solidFill>
                <a:latin typeface="Calibri" pitchFamily="34" charset="0"/>
              </a:defRPr>
            </a:lvl7pPr>
            <a:lvl8pPr marL="1371600" algn="ctr" rtl="0" fontAlgn="base">
              <a:spcBef>
                <a:spcPct val="0"/>
              </a:spcBef>
              <a:spcAft>
                <a:spcPct val="0"/>
              </a:spcAft>
              <a:defRPr sz="4400">
                <a:solidFill>
                  <a:schemeClr val="accent2"/>
                </a:solidFill>
                <a:latin typeface="Calibri" pitchFamily="34" charset="0"/>
              </a:defRPr>
            </a:lvl8pPr>
            <a:lvl9pPr marL="1828800" algn="ctr" rtl="0" fontAlgn="base">
              <a:spcBef>
                <a:spcPct val="0"/>
              </a:spcBef>
              <a:spcAft>
                <a:spcPct val="0"/>
              </a:spcAft>
              <a:defRPr sz="4400">
                <a:solidFill>
                  <a:schemeClr val="accent2"/>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b-NO" altLang="nb-NO" sz="4400" b="0" i="0" u="none" strike="noStrike" kern="0" cap="none" spc="0" normalizeH="0" baseline="0" noProof="0" dirty="0">
                <a:ln>
                  <a:noFill/>
                </a:ln>
                <a:solidFill>
                  <a:srgbClr val="2D2D8A">
                    <a:lumMod val="75000"/>
                  </a:srgbClr>
                </a:solidFill>
                <a:effectLst/>
                <a:uLnTx/>
                <a:uFillTx/>
                <a:latin typeface="Trebuchet MS" panose="020B0603020202020204" pitchFamily="34" charset="0"/>
                <a:ea typeface="ＭＳ Ｐゴシック" panose="020B0600070205080204" pitchFamily="34" charset="-128"/>
              </a:rPr>
              <a:t>Trosspråksamtalen</a:t>
            </a:r>
          </a:p>
        </p:txBody>
      </p:sp>
      <p:sp>
        <p:nvSpPr>
          <p:cNvPr id="14" name="TekstSylinder 13">
            <a:extLst>
              <a:ext uri="{FF2B5EF4-FFF2-40B4-BE49-F238E27FC236}">
                <a16:creationId xmlns:a16="http://schemas.microsoft.com/office/drawing/2014/main" id="{E243F8E9-2E9D-42CE-9625-E2605159BC5E}"/>
              </a:ext>
            </a:extLst>
          </p:cNvPr>
          <p:cNvSpPr txBox="1"/>
          <p:nvPr/>
        </p:nvSpPr>
        <p:spPr>
          <a:xfrm>
            <a:off x="1199456" y="1179573"/>
            <a:ext cx="11089232"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ts val="0"/>
              </a:spcAft>
              <a:buClrTx/>
              <a:buSzTx/>
              <a:buFontTx/>
              <a:buNone/>
              <a:tabLst/>
              <a:defRPr/>
            </a:pPr>
            <a:r>
              <a:rPr kumimoji="0" lang="nb-NO" sz="3200" b="0" i="1"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mn-cs"/>
              </a:rPr>
              <a:t>Hvordan gjør vi det? Eks. til smågruppe</a:t>
            </a:r>
          </a:p>
        </p:txBody>
      </p:sp>
      <p:sp>
        <p:nvSpPr>
          <p:cNvPr id="5" name="Plassholder for innhold 2">
            <a:extLst>
              <a:ext uri="{FF2B5EF4-FFF2-40B4-BE49-F238E27FC236}">
                <a16:creationId xmlns:a16="http://schemas.microsoft.com/office/drawing/2014/main" id="{873DD12F-9501-5003-E89D-090068393455}"/>
              </a:ext>
            </a:extLst>
          </p:cNvPr>
          <p:cNvSpPr txBox="1">
            <a:spLocks/>
          </p:cNvSpPr>
          <p:nvPr/>
        </p:nvSpPr>
        <p:spPr>
          <a:xfrm>
            <a:off x="1847528" y="1916832"/>
            <a:ext cx="10081120" cy="483226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0" fontAlgn="base" latinLnBrk="0" hangingPunct="0">
              <a:lnSpc>
                <a:spcPct val="100000"/>
              </a:lnSpc>
              <a:spcBef>
                <a:spcPts val="1200"/>
              </a:spcBef>
              <a:spcAft>
                <a:spcPct val="0"/>
              </a:spcAft>
              <a:buClrTx/>
              <a:buSzTx/>
              <a:buFontTx/>
              <a:buChar char="•"/>
              <a:tabLst/>
              <a:defRPr/>
            </a:pPr>
            <a:r>
              <a:rPr kumimoji="0" lang="nb-NO" sz="3200" b="0" i="0" u="none" strike="noStrike" kern="0" cap="none" spc="0" normalizeH="0" baseline="0" noProof="0" dirty="0">
                <a:ln>
                  <a:noFill/>
                </a:ln>
                <a:solidFill>
                  <a:srgbClr val="000000"/>
                </a:solidFill>
                <a:effectLst/>
                <a:uLnTx/>
                <a:uFillTx/>
                <a:latin typeface="Calibri"/>
                <a:ea typeface="ＭＳ Ｐゴシック" charset="-128"/>
              </a:rPr>
              <a:t>25-30 minutt til hvert av medlemmene i gruppa</a:t>
            </a:r>
          </a:p>
          <a:p>
            <a:pPr marL="342900" marR="0" lvl="0" indent="-342900" algn="l" defTabSz="914400" rtl="0" eaLnBrk="0" fontAlgn="base" latinLnBrk="0" hangingPunct="0">
              <a:lnSpc>
                <a:spcPct val="100000"/>
              </a:lnSpc>
              <a:spcBef>
                <a:spcPts val="1200"/>
              </a:spcBef>
              <a:spcAft>
                <a:spcPct val="0"/>
              </a:spcAft>
              <a:buClrTx/>
              <a:buSzTx/>
              <a:buFontTx/>
              <a:buChar char="•"/>
              <a:tabLst/>
              <a:defRPr/>
            </a:pPr>
            <a:r>
              <a:rPr kumimoji="0" lang="nb-NO" sz="3200" b="0" i="0" u="none" strike="noStrike" kern="0" cap="none" spc="0" normalizeH="0" baseline="0" noProof="0" dirty="0">
                <a:ln>
                  <a:noFill/>
                </a:ln>
                <a:solidFill>
                  <a:srgbClr val="000000"/>
                </a:solidFill>
                <a:effectLst/>
                <a:uLnTx/>
                <a:uFillTx/>
                <a:latin typeface="Calibri"/>
                <a:ea typeface="ＭＳ Ｐゴシック" charset="-128"/>
              </a:rPr>
              <a:t>Personlig - trygghet, grenser, del det du vil, konfidensielt</a:t>
            </a:r>
          </a:p>
          <a:p>
            <a:pPr marL="342900" marR="0" lvl="0" indent="-342900" algn="l" defTabSz="914400" rtl="0" eaLnBrk="0" fontAlgn="base" latinLnBrk="0" hangingPunct="0">
              <a:lnSpc>
                <a:spcPct val="100000"/>
              </a:lnSpc>
              <a:spcBef>
                <a:spcPts val="1200"/>
              </a:spcBef>
              <a:spcAft>
                <a:spcPct val="0"/>
              </a:spcAft>
              <a:buClrTx/>
              <a:buSzTx/>
              <a:buFontTx/>
              <a:buChar char="•"/>
              <a:tabLst/>
              <a:defRPr/>
            </a:pPr>
            <a:r>
              <a:rPr kumimoji="0" lang="nb-NO" sz="3200" b="0" i="0" u="none" strike="noStrike" kern="0" cap="none" spc="0" normalizeH="0" baseline="0" noProof="0" dirty="0">
                <a:ln>
                  <a:noFill/>
                </a:ln>
                <a:solidFill>
                  <a:srgbClr val="000000"/>
                </a:solidFill>
                <a:effectLst/>
                <a:uLnTx/>
                <a:uFillTx/>
                <a:latin typeface="Calibri"/>
                <a:ea typeface="ＭＳ Ｐゴシック" charset="-128"/>
              </a:rPr>
              <a:t>Innrammet av bønn før og etter - Gud er med!</a:t>
            </a:r>
          </a:p>
          <a:p>
            <a:pPr marL="342900" marR="0" lvl="0" indent="-342900" algn="l" defTabSz="914400" rtl="0" eaLnBrk="0" fontAlgn="base" latinLnBrk="0" hangingPunct="0">
              <a:lnSpc>
                <a:spcPct val="100000"/>
              </a:lnSpc>
              <a:spcBef>
                <a:spcPts val="1200"/>
              </a:spcBef>
              <a:spcAft>
                <a:spcPct val="0"/>
              </a:spcAft>
              <a:buClrTx/>
              <a:buSzTx/>
              <a:buFontTx/>
              <a:buChar char="•"/>
              <a:tabLst/>
              <a:defRPr/>
            </a:pPr>
            <a:r>
              <a:rPr kumimoji="0" lang="nb-NO" sz="3200" b="0" i="0" u="none" strike="noStrike" kern="0" cap="none" spc="0" normalizeH="0" baseline="0" noProof="0" dirty="0">
                <a:ln>
                  <a:noFill/>
                </a:ln>
                <a:solidFill>
                  <a:srgbClr val="000000"/>
                </a:solidFill>
                <a:effectLst/>
                <a:uLnTx/>
                <a:uFillTx/>
                <a:latin typeface="Calibri"/>
                <a:ea typeface="ＭＳ Ｐゴシック" charset="-128"/>
              </a:rPr>
              <a:t>Dele troshistorie (viktige vendepunkt, møter, personer) </a:t>
            </a:r>
          </a:p>
          <a:p>
            <a:pPr marL="342900" marR="0" lvl="0" indent="-342900" algn="l" defTabSz="914400" rtl="0" eaLnBrk="0" fontAlgn="base" latinLnBrk="0" hangingPunct="0">
              <a:lnSpc>
                <a:spcPct val="100000"/>
              </a:lnSpc>
              <a:spcBef>
                <a:spcPts val="1200"/>
              </a:spcBef>
              <a:spcAft>
                <a:spcPct val="0"/>
              </a:spcAft>
              <a:buClrTx/>
              <a:buSzTx/>
              <a:buFontTx/>
              <a:buChar char="•"/>
              <a:tabLst/>
              <a:defRPr/>
            </a:pPr>
            <a:r>
              <a:rPr kumimoji="0" lang="nb-NO" sz="3200" b="0" i="0" u="none" strike="noStrike" kern="0" cap="none" spc="0" normalizeH="0" baseline="0" noProof="0" dirty="0">
                <a:ln>
                  <a:noFill/>
                </a:ln>
                <a:solidFill>
                  <a:srgbClr val="000000"/>
                </a:solidFill>
                <a:effectLst/>
                <a:uLnTx/>
                <a:uFillTx/>
                <a:latin typeface="Calibri"/>
                <a:ea typeface="ＭＳ Ｐゴシック" charset="-128"/>
              </a:rPr>
              <a:t>NB: Ikke CV</a:t>
            </a:r>
          </a:p>
          <a:p>
            <a:pPr marL="342900" marR="0" lvl="0" indent="-342900" algn="l" defTabSz="914400" rtl="0" eaLnBrk="0" fontAlgn="base" latinLnBrk="0" hangingPunct="0">
              <a:lnSpc>
                <a:spcPct val="100000"/>
              </a:lnSpc>
              <a:spcBef>
                <a:spcPts val="1200"/>
              </a:spcBef>
              <a:spcAft>
                <a:spcPct val="0"/>
              </a:spcAft>
              <a:buClrTx/>
              <a:buSzTx/>
              <a:buFontTx/>
              <a:buChar char="•"/>
              <a:tabLst/>
              <a:defRPr/>
            </a:pPr>
            <a:r>
              <a:rPr kumimoji="0" lang="nb-NO" sz="3200" b="0" i="0" u="none" strike="noStrike" kern="0" cap="none" spc="0" normalizeH="0" baseline="0" noProof="0" dirty="0">
                <a:ln>
                  <a:noFill/>
                </a:ln>
                <a:solidFill>
                  <a:srgbClr val="000000"/>
                </a:solidFill>
                <a:effectLst/>
                <a:uLnTx/>
                <a:uFillTx/>
                <a:latin typeface="Calibri"/>
                <a:ea typeface="ＭＳ Ｐゴシック" charset="-128"/>
              </a:rPr>
              <a:t>Dele trosspråk (resultatet fra testen + erfaring/tanker)</a:t>
            </a:r>
          </a:p>
          <a:p>
            <a:pPr marL="342900" marR="0" lvl="0" indent="-342900" algn="l" defTabSz="914400" rtl="0" eaLnBrk="0" fontAlgn="base" latinLnBrk="0" hangingPunct="0">
              <a:lnSpc>
                <a:spcPct val="100000"/>
              </a:lnSpc>
              <a:spcBef>
                <a:spcPts val="1200"/>
              </a:spcBef>
              <a:spcAft>
                <a:spcPct val="0"/>
              </a:spcAft>
              <a:buClrTx/>
              <a:buSzTx/>
              <a:buFontTx/>
              <a:buChar char="•"/>
              <a:tabLst/>
              <a:defRPr/>
            </a:pPr>
            <a:r>
              <a:rPr kumimoji="0" lang="nb-NO" sz="3200" b="0" i="0" u="none" strike="noStrike" kern="0" cap="none" spc="0" normalizeH="0" baseline="0" noProof="0" dirty="0">
                <a:ln>
                  <a:noFill/>
                </a:ln>
                <a:solidFill>
                  <a:srgbClr val="000000"/>
                </a:solidFill>
                <a:effectLst/>
                <a:uLnTx/>
                <a:uFillTx/>
                <a:latin typeface="Calibri"/>
                <a:ea typeface="ＭＳ Ｐゴシック" charset="-128"/>
              </a:rPr>
              <a:t>Kan forberedes med punkter/stikkord</a:t>
            </a:r>
          </a:p>
          <a:p>
            <a:pPr marL="342900" marR="0" lvl="0" indent="-342900" algn="l" defTabSz="914400" rtl="0" eaLnBrk="0" fontAlgn="base" latinLnBrk="0" hangingPunct="0">
              <a:lnSpc>
                <a:spcPct val="100000"/>
              </a:lnSpc>
              <a:spcBef>
                <a:spcPts val="1200"/>
              </a:spcBef>
              <a:spcAft>
                <a:spcPct val="0"/>
              </a:spcAft>
              <a:buClrTx/>
              <a:buSzTx/>
              <a:buFontTx/>
              <a:buChar char="•"/>
              <a:tabLst/>
              <a:defRPr/>
            </a:pPr>
            <a:endParaRPr kumimoji="0" lang="nb-NO" sz="3200" b="0" i="0" u="none" strike="noStrike" kern="0" cap="none" spc="0" normalizeH="0" baseline="0" noProof="0" dirty="0">
              <a:ln>
                <a:noFill/>
              </a:ln>
              <a:solidFill>
                <a:srgbClr val="000000"/>
              </a:solidFill>
              <a:effectLst/>
              <a:uLnTx/>
              <a:uFillTx/>
              <a:latin typeface="Calibri"/>
              <a:ea typeface="ＭＳ Ｐゴシック" charset="-128"/>
            </a:endParaRPr>
          </a:p>
          <a:p>
            <a:pPr marL="342900" marR="0" lvl="0" indent="-342900" algn="l" defTabSz="914400" rtl="0" eaLnBrk="0" fontAlgn="base" latinLnBrk="0" hangingPunct="0">
              <a:lnSpc>
                <a:spcPct val="100000"/>
              </a:lnSpc>
              <a:spcBef>
                <a:spcPts val="1200"/>
              </a:spcBef>
              <a:spcAft>
                <a:spcPct val="0"/>
              </a:spcAft>
              <a:buClrTx/>
              <a:buSzTx/>
              <a:buFontTx/>
              <a:buChar char="•"/>
              <a:tabLst/>
              <a:defRPr/>
            </a:pPr>
            <a:endParaRPr kumimoji="0" lang="nb-NO" sz="3200" b="0" i="0" u="none" strike="noStrike" kern="0" cap="none" spc="0" normalizeH="0" baseline="0" noProof="0" dirty="0">
              <a:ln>
                <a:noFill/>
              </a:ln>
              <a:solidFill>
                <a:srgbClr val="000000"/>
              </a:solidFill>
              <a:effectLst/>
              <a:uLnTx/>
              <a:uFillTx/>
              <a:latin typeface="Calibri"/>
              <a:ea typeface="ＭＳ Ｐゴシック" charset="-128"/>
            </a:endParaRPr>
          </a:p>
        </p:txBody>
      </p:sp>
    </p:spTree>
    <p:extLst>
      <p:ext uri="{BB962C8B-B14F-4D97-AF65-F5344CB8AC3E}">
        <p14:creationId xmlns:p14="http://schemas.microsoft.com/office/powerpoint/2010/main" val="1904174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a:extLst>
              <a:ext uri="{FF2B5EF4-FFF2-40B4-BE49-F238E27FC236}">
                <a16:creationId xmlns:a16="http://schemas.microsoft.com/office/drawing/2014/main" id="{CCB0AA41-08ED-45DF-AD7C-4E72217C225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31583" y="1398815"/>
            <a:ext cx="10685097" cy="8264614"/>
          </a:xfrm>
          <a:prstGeom prst="rect">
            <a:avLst/>
          </a:prstGeom>
        </p:spPr>
      </p:pic>
      <p:pic>
        <p:nvPicPr>
          <p:cNvPr id="4" name="Bilde 3">
            <a:extLst>
              <a:ext uri="{FF2B5EF4-FFF2-40B4-BE49-F238E27FC236}">
                <a16:creationId xmlns:a16="http://schemas.microsoft.com/office/drawing/2014/main" id="{78120029-0DDE-46EA-A140-AF1248225C1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83632" y="2708920"/>
            <a:ext cx="4499782" cy="3157062"/>
          </a:xfrm>
          <a:prstGeom prst="rect">
            <a:avLst/>
          </a:prstGeom>
          <a:ln>
            <a:noFill/>
          </a:ln>
          <a:effectLst>
            <a:outerShdw blurRad="190500" algn="tl" rotWithShape="0">
              <a:srgbClr val="000000">
                <a:alpha val="70000"/>
              </a:srgbClr>
            </a:outerShdw>
          </a:effectLst>
        </p:spPr>
      </p:pic>
      <p:sp>
        <p:nvSpPr>
          <p:cNvPr id="3" name="Tittel 1">
            <a:extLst>
              <a:ext uri="{FF2B5EF4-FFF2-40B4-BE49-F238E27FC236}">
                <a16:creationId xmlns:a16="http://schemas.microsoft.com/office/drawing/2014/main" id="{E3F1F458-8C59-4F03-8397-A925B75F8A1B}"/>
              </a:ext>
            </a:extLst>
          </p:cNvPr>
          <p:cNvSpPr txBox="1">
            <a:spLocks/>
          </p:cNvSpPr>
          <p:nvPr/>
        </p:nvSpPr>
        <p:spPr bwMode="auto">
          <a:xfrm>
            <a:off x="2783632" y="260648"/>
            <a:ext cx="7283450" cy="113461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accent6">
                    <a:lumMod val="75000"/>
                  </a:schemeClr>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accent2"/>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accent2"/>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accent2"/>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accent2"/>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accent2"/>
                </a:solidFill>
                <a:latin typeface="Calibri" pitchFamily="34" charset="0"/>
              </a:defRPr>
            </a:lvl6pPr>
            <a:lvl7pPr marL="914400" algn="ctr" rtl="0" fontAlgn="base">
              <a:spcBef>
                <a:spcPct val="0"/>
              </a:spcBef>
              <a:spcAft>
                <a:spcPct val="0"/>
              </a:spcAft>
              <a:defRPr sz="4400">
                <a:solidFill>
                  <a:schemeClr val="accent2"/>
                </a:solidFill>
                <a:latin typeface="Calibri" pitchFamily="34" charset="0"/>
              </a:defRPr>
            </a:lvl7pPr>
            <a:lvl8pPr marL="1371600" algn="ctr" rtl="0" fontAlgn="base">
              <a:spcBef>
                <a:spcPct val="0"/>
              </a:spcBef>
              <a:spcAft>
                <a:spcPct val="0"/>
              </a:spcAft>
              <a:defRPr sz="4400">
                <a:solidFill>
                  <a:schemeClr val="accent2"/>
                </a:solidFill>
                <a:latin typeface="Calibri" pitchFamily="34" charset="0"/>
              </a:defRPr>
            </a:lvl8pPr>
            <a:lvl9pPr marL="1828800" algn="ctr" rtl="0" fontAlgn="base">
              <a:spcBef>
                <a:spcPct val="0"/>
              </a:spcBef>
              <a:spcAft>
                <a:spcPct val="0"/>
              </a:spcAft>
              <a:defRPr sz="4400">
                <a:solidFill>
                  <a:schemeClr val="accent2"/>
                </a:solidFill>
                <a:latin typeface="Calibri" pitchFamily="34" charset="0"/>
              </a:defRPr>
            </a:lvl9pPr>
          </a:lstStyle>
          <a:p>
            <a:r>
              <a:rPr lang="nb-NO" altLang="nb-NO" kern="0" dirty="0">
                <a:latin typeface="Trebuchet MS" panose="020B0603020202020204" pitchFamily="34" charset="0"/>
                <a:ea typeface="ＭＳ Ｐゴシック" panose="020B0600070205080204" pitchFamily="34" charset="-128"/>
              </a:rPr>
              <a:t>Trosspråktesten</a:t>
            </a:r>
          </a:p>
        </p:txBody>
      </p:sp>
      <p:pic>
        <p:nvPicPr>
          <p:cNvPr id="8" name="Bilde 7">
            <a:extLst>
              <a:ext uri="{FF2B5EF4-FFF2-40B4-BE49-F238E27FC236}">
                <a16:creationId xmlns:a16="http://schemas.microsoft.com/office/drawing/2014/main" id="{0458AFE9-81BC-49E1-BAD9-112F65F6987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334153">
            <a:off x="1427560" y="3256748"/>
            <a:ext cx="4519324" cy="3170773"/>
          </a:xfrm>
          <a:prstGeom prst="rect">
            <a:avLst/>
          </a:prstGeom>
          <a:ln>
            <a:noFill/>
          </a:ln>
          <a:effectLst>
            <a:outerShdw blurRad="190500" algn="tl" rotWithShape="0">
              <a:srgbClr val="000000">
                <a:alpha val="70000"/>
              </a:srgbClr>
            </a:outerShdw>
          </a:effectLst>
        </p:spPr>
      </p:pic>
      <p:pic>
        <p:nvPicPr>
          <p:cNvPr id="11" name="Bilde 10">
            <a:extLst>
              <a:ext uri="{FF2B5EF4-FFF2-40B4-BE49-F238E27FC236}">
                <a16:creationId xmlns:a16="http://schemas.microsoft.com/office/drawing/2014/main" id="{1B84F2B9-5C89-40EB-B283-A6C7B30E523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452007">
            <a:off x="7744399" y="2974931"/>
            <a:ext cx="3504494" cy="340739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846376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D2A7C9E5-67F7-A46E-D001-D996072C642F}"/>
              </a:ext>
            </a:extLst>
          </p:cNvPr>
          <p:cNvPicPr>
            <a:picLocks noChangeAspect="1"/>
          </p:cNvPicPr>
          <p:nvPr/>
        </p:nvPicPr>
        <p:blipFill>
          <a:blip r:embed="rId2"/>
          <a:stretch>
            <a:fillRect/>
          </a:stretch>
        </p:blipFill>
        <p:spPr>
          <a:xfrm>
            <a:off x="3503712" y="1196752"/>
            <a:ext cx="5817261" cy="5568582"/>
          </a:xfrm>
          <a:prstGeom prst="rect">
            <a:avLst/>
          </a:prstGeom>
        </p:spPr>
      </p:pic>
      <p:sp>
        <p:nvSpPr>
          <p:cNvPr id="7" name="Tittel 1">
            <a:extLst>
              <a:ext uri="{FF2B5EF4-FFF2-40B4-BE49-F238E27FC236}">
                <a16:creationId xmlns:a16="http://schemas.microsoft.com/office/drawing/2014/main" id="{0B22DB15-C14B-4F2F-C4FE-02A914D8A367}"/>
              </a:ext>
            </a:extLst>
          </p:cNvPr>
          <p:cNvSpPr txBox="1">
            <a:spLocks/>
          </p:cNvSpPr>
          <p:nvPr/>
        </p:nvSpPr>
        <p:spPr bwMode="auto">
          <a:xfrm>
            <a:off x="3022645" y="206155"/>
            <a:ext cx="7283450" cy="113461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accent6">
                    <a:lumMod val="75000"/>
                  </a:schemeClr>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accent2"/>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accent2"/>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accent2"/>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accent2"/>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accent2"/>
                </a:solidFill>
                <a:latin typeface="Calibri" pitchFamily="34" charset="0"/>
              </a:defRPr>
            </a:lvl6pPr>
            <a:lvl7pPr marL="914400" algn="ctr" rtl="0" fontAlgn="base">
              <a:spcBef>
                <a:spcPct val="0"/>
              </a:spcBef>
              <a:spcAft>
                <a:spcPct val="0"/>
              </a:spcAft>
              <a:defRPr sz="4400">
                <a:solidFill>
                  <a:schemeClr val="accent2"/>
                </a:solidFill>
                <a:latin typeface="Calibri" pitchFamily="34" charset="0"/>
              </a:defRPr>
            </a:lvl7pPr>
            <a:lvl8pPr marL="1371600" algn="ctr" rtl="0" fontAlgn="base">
              <a:spcBef>
                <a:spcPct val="0"/>
              </a:spcBef>
              <a:spcAft>
                <a:spcPct val="0"/>
              </a:spcAft>
              <a:defRPr sz="4400">
                <a:solidFill>
                  <a:schemeClr val="accent2"/>
                </a:solidFill>
                <a:latin typeface="Calibri" pitchFamily="34" charset="0"/>
              </a:defRPr>
            </a:lvl8pPr>
            <a:lvl9pPr marL="1828800" algn="ctr" rtl="0" fontAlgn="base">
              <a:spcBef>
                <a:spcPct val="0"/>
              </a:spcBef>
              <a:spcAft>
                <a:spcPct val="0"/>
              </a:spcAft>
              <a:defRPr sz="4400">
                <a:solidFill>
                  <a:schemeClr val="accent2"/>
                </a:solidFill>
                <a:latin typeface="Calibri" pitchFamily="34" charset="0"/>
              </a:defRPr>
            </a:lvl9pPr>
          </a:lstStyle>
          <a:p>
            <a:r>
              <a:rPr lang="nb-NO" altLang="nb-NO" kern="0" dirty="0">
                <a:latin typeface="Trebuchet MS" panose="020B0603020202020204" pitchFamily="34" charset="0"/>
                <a:ea typeface="ＭＳ Ｐゴシック" panose="020B0600070205080204" pitchFamily="34" charset="-128"/>
              </a:rPr>
              <a:t>Stine Karin sin trosspråktest</a:t>
            </a:r>
          </a:p>
        </p:txBody>
      </p:sp>
    </p:spTree>
    <p:extLst>
      <p:ext uri="{BB962C8B-B14F-4D97-AF65-F5344CB8AC3E}">
        <p14:creationId xmlns:p14="http://schemas.microsoft.com/office/powerpoint/2010/main" val="38440585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innhold 2">
            <a:extLst>
              <a:ext uri="{FF2B5EF4-FFF2-40B4-BE49-F238E27FC236}">
                <a16:creationId xmlns:a16="http://schemas.microsoft.com/office/drawing/2014/main" id="{D03D38E6-81B2-40D2-AAC2-47454480C5B2}"/>
              </a:ext>
            </a:extLst>
          </p:cNvPr>
          <p:cNvSpPr txBox="1">
            <a:spLocks/>
          </p:cNvSpPr>
          <p:nvPr/>
        </p:nvSpPr>
        <p:spPr>
          <a:xfrm>
            <a:off x="1559496" y="1123947"/>
            <a:ext cx="10513168" cy="1129504"/>
          </a:xfrm>
          <a:prstGeom prst="rect">
            <a:avLst/>
          </a:prstGeom>
          <a:ln>
            <a:miter lim="800000"/>
            <a:headEnd/>
            <a:tailEnd/>
          </a:ln>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nn-NO" altLang="nb-NO" sz="6600" b="0" i="1" u="none" strike="noStrike" kern="0" cap="none" spc="0" normalizeH="0" baseline="0" noProof="0" dirty="0" err="1">
                <a:ln w="10160">
                  <a:solidFill>
                    <a:srgbClr val="DAEDEF"/>
                  </a:solidFill>
                  <a:prstDash val="solid"/>
                </a:ln>
                <a:solidFill>
                  <a:srgbClr val="FFFFFF"/>
                </a:solidFill>
                <a:effectLst>
                  <a:outerShdw blurRad="63500" dist="25400" dir="5400000" algn="tl" rotWithShape="0">
                    <a:srgbClr val="000000">
                      <a:alpha val="70000"/>
                    </a:srgbClr>
                  </a:outerShdw>
                </a:effectLst>
                <a:uLnTx/>
                <a:uFillTx/>
                <a:latin typeface="Trebuchet MS" panose="020B0603020202020204" pitchFamily="34" charset="0"/>
                <a:ea typeface="ＭＳ Ｐゴシック" panose="020B0600070205080204" pitchFamily="34" charset="-128"/>
                <a:cs typeface="+mn-cs"/>
              </a:rPr>
              <a:t>Veien</a:t>
            </a:r>
            <a:r>
              <a:rPr kumimoji="0" lang="nn-NO" altLang="nb-NO" sz="6600" b="0" i="1" u="none" strike="noStrike" kern="0" cap="none" spc="0" normalizeH="0" baseline="0" noProof="0" dirty="0">
                <a:ln w="10160">
                  <a:solidFill>
                    <a:srgbClr val="DAEDEF"/>
                  </a:solidFill>
                  <a:prstDash val="solid"/>
                </a:ln>
                <a:solidFill>
                  <a:srgbClr val="FFFFFF"/>
                </a:solidFill>
                <a:effectLst>
                  <a:outerShdw blurRad="63500" dist="25400" dir="5400000" algn="tl" rotWithShape="0">
                    <a:srgbClr val="000000">
                      <a:alpha val="70000"/>
                    </a:srgbClr>
                  </a:outerShdw>
                </a:effectLst>
                <a:uLnTx/>
                <a:uFillTx/>
                <a:latin typeface="Trebuchet MS" panose="020B0603020202020204" pitchFamily="34" charset="0"/>
                <a:ea typeface="ＭＳ Ｐゴシック" panose="020B0600070205080204" pitchFamily="34" charset="-128"/>
                <a:cs typeface="+mn-cs"/>
              </a:rPr>
              <a:t> videre</a:t>
            </a:r>
          </a:p>
        </p:txBody>
      </p:sp>
      <p:pic>
        <p:nvPicPr>
          <p:cNvPr id="10" name="Bilde 9">
            <a:extLst>
              <a:ext uri="{FF2B5EF4-FFF2-40B4-BE49-F238E27FC236}">
                <a16:creationId xmlns:a16="http://schemas.microsoft.com/office/drawing/2014/main" id="{1625D942-8395-4F38-83DD-8F309D20C933}"/>
              </a:ext>
            </a:extLst>
          </p:cNvPr>
          <p:cNvPicPr/>
          <p:nvPr/>
        </p:nvPicPr>
        <p:blipFill>
          <a:blip r:embed="rId3" cstate="email">
            <a:extLst>
              <a:ext uri="{28A0092B-C50C-407E-A947-70E740481C1C}">
                <a14:useLocalDpi xmlns:a14="http://schemas.microsoft.com/office/drawing/2010/main"/>
              </a:ext>
            </a:extLst>
          </a:blip>
          <a:stretch>
            <a:fillRect/>
          </a:stretch>
        </p:blipFill>
        <p:spPr>
          <a:xfrm>
            <a:off x="7854325" y="4632213"/>
            <a:ext cx="2033709" cy="1344168"/>
          </a:xfrm>
          <a:prstGeom prst="rect">
            <a:avLst/>
          </a:prstGeom>
          <a:solidFill>
            <a:srgbClr val="FFFFFF">
              <a:shade val="85000"/>
            </a:srgbClr>
          </a:solidFill>
          <a:ln w="63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Bilde 11" descr="Et bilde som inneholder vegg, innendørs, gammel&#10;&#10;Automatisk generert beskrivelse">
            <a:extLst>
              <a:ext uri="{FF2B5EF4-FFF2-40B4-BE49-F238E27FC236}">
                <a16:creationId xmlns:a16="http://schemas.microsoft.com/office/drawing/2014/main" id="{AD2895B7-078E-4FA8-8220-6DA534377023}"/>
              </a:ext>
            </a:extLst>
          </p:cNvPr>
          <p:cNvPicPr/>
          <p:nvPr/>
        </p:nvPicPr>
        <p:blipFill>
          <a:blip r:embed="rId4" cstate="email">
            <a:extLst>
              <a:ext uri="{28A0092B-C50C-407E-A947-70E740481C1C}">
                <a14:useLocalDpi xmlns:a14="http://schemas.microsoft.com/office/drawing/2010/main"/>
              </a:ext>
            </a:extLst>
          </a:blip>
          <a:stretch>
            <a:fillRect/>
          </a:stretch>
        </p:blipFill>
        <p:spPr>
          <a:xfrm>
            <a:off x="9912424" y="4086064"/>
            <a:ext cx="1373263" cy="2056984"/>
          </a:xfrm>
          <a:prstGeom prst="rect">
            <a:avLst/>
          </a:prstGeom>
          <a:solidFill>
            <a:srgbClr val="FFFFFF">
              <a:shade val="85000"/>
            </a:srgbClr>
          </a:solidFill>
          <a:ln w="63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Bilde 12" descr="Et bilde som inneholder person&#10;&#10;Automatisk generert beskrivelse">
            <a:extLst>
              <a:ext uri="{FF2B5EF4-FFF2-40B4-BE49-F238E27FC236}">
                <a16:creationId xmlns:a16="http://schemas.microsoft.com/office/drawing/2014/main" id="{2E6E1F5A-8B1A-42D0-997C-08A8D4F93F4E}"/>
              </a:ext>
            </a:extLst>
          </p:cNvPr>
          <p:cNvPicPr/>
          <p:nvPr/>
        </p:nvPicPr>
        <p:blipFill>
          <a:blip r:embed="rId5" cstate="email">
            <a:extLst>
              <a:ext uri="{28A0092B-C50C-407E-A947-70E740481C1C}">
                <a14:useLocalDpi xmlns:a14="http://schemas.microsoft.com/office/drawing/2010/main"/>
              </a:ext>
            </a:extLst>
          </a:blip>
          <a:stretch>
            <a:fillRect/>
          </a:stretch>
        </p:blipFill>
        <p:spPr>
          <a:xfrm>
            <a:off x="8400256" y="3448891"/>
            <a:ext cx="1911512" cy="1274341"/>
          </a:xfrm>
          <a:prstGeom prst="rect">
            <a:avLst/>
          </a:prstGeom>
          <a:solidFill>
            <a:srgbClr val="FFFFFF">
              <a:shade val="85000"/>
            </a:srgbClr>
          </a:solidFill>
          <a:ln w="63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626754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0582" name="Rectangle 6">
            <a:extLst>
              <a:ext uri="{FF2B5EF4-FFF2-40B4-BE49-F238E27FC236}">
                <a16:creationId xmlns:a16="http://schemas.microsoft.com/office/drawing/2014/main" id="{679AF949-2EB0-4783-9598-2F75383128DA}"/>
              </a:ext>
            </a:extLst>
          </p:cNvPr>
          <p:cNvSpPr>
            <a:spLocks noGrp="1" noChangeArrowheads="1"/>
          </p:cNvSpPr>
          <p:nvPr>
            <p:ph type="title"/>
          </p:nvPr>
        </p:nvSpPr>
        <p:spPr>
          <a:xfrm>
            <a:off x="2639616" y="549275"/>
            <a:ext cx="8856663" cy="695325"/>
          </a:xfrm>
        </p:spPr>
        <p:txBody>
          <a:bodyPr anchor="b"/>
          <a:lstStyle/>
          <a:p>
            <a:pPr eaLnBrk="1" hangingPunct="1"/>
            <a:r>
              <a:rPr lang="nb-NO" altLang="nb-NO" dirty="0">
                <a:latin typeface="Trebuchet MS" panose="020B0603020202020204" pitchFamily="34" charset="0"/>
                <a:ea typeface="ＭＳ Ｐゴシック" panose="020B0600070205080204" pitchFamily="34" charset="-128"/>
              </a:rPr>
              <a:t>En Gud og tre åpenbaringer</a:t>
            </a:r>
          </a:p>
        </p:txBody>
      </p:sp>
      <p:pic>
        <p:nvPicPr>
          <p:cNvPr id="280583" name="Picture 7">
            <a:extLst>
              <a:ext uri="{FF2B5EF4-FFF2-40B4-BE49-F238E27FC236}">
                <a16:creationId xmlns:a16="http://schemas.microsoft.com/office/drawing/2014/main" id="{3F67F777-EA13-4E3B-94D3-292C82C6D54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11675" y="1557338"/>
            <a:ext cx="4968875" cy="4967287"/>
          </a:xfrm>
          <a:prstGeom prst="rect">
            <a:avLst/>
          </a:prstGeom>
          <a:noFill/>
          <a:ln>
            <a:noFill/>
          </a:ln>
          <a:effectLst>
            <a:outerShdw blurRad="190500" algn="tl" rotWithShape="0">
              <a:srgbClr val="80808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80582"/>
                                        </p:tgtEl>
                                        <p:attrNameLst>
                                          <p:attrName>style.visibility</p:attrName>
                                        </p:attrNameLst>
                                      </p:cBhvr>
                                      <p:to>
                                        <p:strVal val="visible"/>
                                      </p:to>
                                    </p:set>
                                    <p:anim calcmode="lin" valueType="num">
                                      <p:cBhvr additive="base">
                                        <p:cTn id="7" dur="500" fill="hold"/>
                                        <p:tgtEl>
                                          <p:spTgt spid="280582"/>
                                        </p:tgtEl>
                                        <p:attrNameLst>
                                          <p:attrName>ppt_x</p:attrName>
                                        </p:attrNameLst>
                                      </p:cBhvr>
                                      <p:tavLst>
                                        <p:tav tm="0">
                                          <p:val>
                                            <p:strVal val="0-#ppt_w/2"/>
                                          </p:val>
                                        </p:tav>
                                        <p:tav tm="100000">
                                          <p:val>
                                            <p:strVal val="#ppt_x"/>
                                          </p:val>
                                        </p:tav>
                                      </p:tavLst>
                                    </p:anim>
                                    <p:anim calcmode="lin" valueType="num">
                                      <p:cBhvr additive="base">
                                        <p:cTn id="8" dur="500" fill="hold"/>
                                        <p:tgtEl>
                                          <p:spTgt spid="28058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280583"/>
                                        </p:tgtEl>
                                        <p:attrNameLst>
                                          <p:attrName>style.visibility</p:attrName>
                                        </p:attrNameLst>
                                      </p:cBhvr>
                                      <p:to>
                                        <p:strVal val="visible"/>
                                      </p:to>
                                    </p:set>
                                    <p:anim calcmode="lin" valueType="num">
                                      <p:cBhvr additive="base">
                                        <p:cTn id="13" dur="500" fill="hold"/>
                                        <p:tgtEl>
                                          <p:spTgt spid="280583"/>
                                        </p:tgtEl>
                                        <p:attrNameLst>
                                          <p:attrName>ppt_x</p:attrName>
                                        </p:attrNameLst>
                                      </p:cBhvr>
                                      <p:tavLst>
                                        <p:tav tm="0">
                                          <p:val>
                                            <p:strVal val="0-#ppt_w/2"/>
                                          </p:val>
                                        </p:tav>
                                        <p:tav tm="100000">
                                          <p:val>
                                            <p:strVal val="#ppt_x"/>
                                          </p:val>
                                        </p:tav>
                                      </p:tavLst>
                                    </p:anim>
                                    <p:anim calcmode="lin" valueType="num">
                                      <p:cBhvr additive="base">
                                        <p:cTn id="14" dur="500" fill="hold"/>
                                        <p:tgtEl>
                                          <p:spTgt spid="2805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82"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Plassholder for innhold 6">
            <a:extLst>
              <a:ext uri="{FF2B5EF4-FFF2-40B4-BE49-F238E27FC236}">
                <a16:creationId xmlns:a16="http://schemas.microsoft.com/office/drawing/2014/main" id="{4D890415-D58E-402F-B39A-B844A4043BE2}"/>
              </a:ext>
            </a:extLst>
          </p:cNvPr>
          <p:cNvSpPr>
            <a:spLocks noGrp="1"/>
          </p:cNvSpPr>
          <p:nvPr>
            <p:ph idx="1"/>
          </p:nvPr>
        </p:nvSpPr>
        <p:spPr>
          <a:xfrm>
            <a:off x="3658793" y="2596825"/>
            <a:ext cx="7836346" cy="3440605"/>
          </a:xfrm>
        </p:spPr>
        <p:txBody>
          <a:bodyPr/>
          <a:lstStyle/>
          <a:p>
            <a:pPr marL="514350" indent="-514350">
              <a:buFont typeface="+mj-lt"/>
              <a:buAutoNum type="arabicPeriod"/>
            </a:pPr>
            <a:r>
              <a:rPr lang="nb-NO" altLang="nb-NO" dirty="0">
                <a:ea typeface="ＭＳ Ｐゴシック" panose="020B0600070205080204" pitchFamily="34" charset="-128"/>
              </a:rPr>
              <a:t>For meg selv</a:t>
            </a:r>
          </a:p>
          <a:p>
            <a:pPr marL="514350" indent="-514350">
              <a:buFont typeface="+mj-lt"/>
              <a:buAutoNum type="arabicPeriod"/>
            </a:pPr>
            <a:r>
              <a:rPr lang="nb-NO" altLang="nb-NO" dirty="0">
                <a:ea typeface="ＭＳ Ｐゴシック" panose="020B0600070205080204" pitchFamily="34" charset="-128"/>
              </a:rPr>
              <a:t>Med min venn</a:t>
            </a:r>
          </a:p>
          <a:p>
            <a:pPr marL="514350" indent="-514350">
              <a:buFont typeface="+mj-lt"/>
              <a:buAutoNum type="arabicPeriod"/>
            </a:pPr>
            <a:r>
              <a:rPr lang="nb-NO" altLang="nb-NO" dirty="0">
                <a:ea typeface="ＭＳ Ｐゴシック" panose="020B0600070205080204" pitchFamily="34" charset="-128"/>
              </a:rPr>
              <a:t>I smågruppa mi</a:t>
            </a:r>
          </a:p>
          <a:p>
            <a:pPr marL="514350" indent="-514350">
              <a:buFont typeface="+mj-lt"/>
              <a:buAutoNum type="arabicPeriod"/>
            </a:pPr>
            <a:r>
              <a:rPr lang="nb-NO" altLang="nb-NO" dirty="0">
                <a:ea typeface="ＭＳ Ｐゴシック" panose="020B0600070205080204" pitchFamily="34" charset="-128"/>
              </a:rPr>
              <a:t>I menigheten min</a:t>
            </a:r>
          </a:p>
          <a:p>
            <a:pPr marL="514350" indent="-514350">
              <a:buFont typeface="+mj-lt"/>
              <a:buAutoNum type="arabicPeriod"/>
            </a:pPr>
            <a:r>
              <a:rPr lang="nb-NO" altLang="nb-NO" dirty="0">
                <a:ea typeface="ＭＳ Ｐゴシック" panose="020B0600070205080204" pitchFamily="34" charset="-128"/>
              </a:rPr>
              <a:t>I bygda/byen min (på tvers av menigheter)</a:t>
            </a:r>
          </a:p>
          <a:p>
            <a:pPr marL="514350" indent="-514350">
              <a:buFont typeface="+mj-lt"/>
              <a:buAutoNum type="arabicPeriod"/>
            </a:pPr>
            <a:r>
              <a:rPr lang="nb-NO" altLang="nb-NO" dirty="0">
                <a:ea typeface="ＭＳ Ｐゴシック" panose="020B0600070205080204" pitchFamily="34" charset="-128"/>
              </a:rPr>
              <a:t>I kirkesamfunnet/organisasjonen min</a:t>
            </a:r>
          </a:p>
        </p:txBody>
      </p:sp>
      <p:sp>
        <p:nvSpPr>
          <p:cNvPr id="8" name="Rectangle 6">
            <a:extLst>
              <a:ext uri="{FF2B5EF4-FFF2-40B4-BE49-F238E27FC236}">
                <a16:creationId xmlns:a16="http://schemas.microsoft.com/office/drawing/2014/main" id="{AF858583-4E2F-4B97-86B2-920D6989FC52}"/>
              </a:ext>
            </a:extLst>
          </p:cNvPr>
          <p:cNvSpPr txBox="1">
            <a:spLocks noChangeArrowheads="1"/>
          </p:cNvSpPr>
          <p:nvPr/>
        </p:nvSpPr>
        <p:spPr bwMode="auto">
          <a:xfrm>
            <a:off x="3408986" y="423682"/>
            <a:ext cx="7212012" cy="1394847"/>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4400">
                <a:solidFill>
                  <a:srgbClr val="222268"/>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accent2"/>
                </a:solidFill>
                <a:latin typeface="Calibri" pitchFamily="34" charset="0"/>
              </a:defRPr>
            </a:lvl6pPr>
            <a:lvl7pPr marL="914400" algn="ctr" rtl="0" fontAlgn="base">
              <a:spcBef>
                <a:spcPct val="0"/>
              </a:spcBef>
              <a:spcAft>
                <a:spcPct val="0"/>
              </a:spcAft>
              <a:defRPr sz="4400">
                <a:solidFill>
                  <a:schemeClr val="accent2"/>
                </a:solidFill>
                <a:latin typeface="Calibri" pitchFamily="34" charset="0"/>
              </a:defRPr>
            </a:lvl7pPr>
            <a:lvl8pPr marL="1371600" algn="ctr" rtl="0" fontAlgn="base">
              <a:spcBef>
                <a:spcPct val="0"/>
              </a:spcBef>
              <a:spcAft>
                <a:spcPct val="0"/>
              </a:spcAft>
              <a:defRPr sz="4400">
                <a:solidFill>
                  <a:schemeClr val="accent2"/>
                </a:solidFill>
                <a:latin typeface="Calibri" pitchFamily="34" charset="0"/>
              </a:defRPr>
            </a:lvl8pPr>
            <a:lvl9pPr marL="1828800" algn="ctr" rtl="0" fontAlgn="base">
              <a:spcBef>
                <a:spcPct val="0"/>
              </a:spcBef>
              <a:spcAft>
                <a:spcPct val="0"/>
              </a:spcAft>
              <a:defRPr sz="4400">
                <a:solidFill>
                  <a:schemeClr val="accent2"/>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altLang="nb-NO" sz="4400" b="0" i="0" u="none" strike="noStrike" kern="0" cap="none" spc="0" normalizeH="0" baseline="0" noProof="0" dirty="0">
                <a:ln>
                  <a:noFill/>
                </a:ln>
                <a:solidFill>
                  <a:srgbClr val="222268"/>
                </a:solidFill>
                <a:effectLst/>
                <a:uLnTx/>
                <a:uFillTx/>
                <a:latin typeface="Trebuchet MS" panose="020B0603020202020204" pitchFamily="34" charset="0"/>
                <a:ea typeface="ＭＳ Ｐゴシック" panose="020B0600070205080204" pitchFamily="34" charset="-128"/>
              </a:rPr>
              <a:t>Å legge til rette for prosess i egen sammenheng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accel="50000" decel="50000"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accel="50000" decel="50000" fill="hold" grpId="0" nodeType="clickEffect">
                                  <p:stCondLst>
                                    <p:cond delay="0"/>
                                  </p:stCondLst>
                                  <p:iterate type="lt">
                                    <p:tmPct val="0"/>
                                  </p:iterate>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accel="50000" decel="50000" fill="hold" grpId="0" nodeType="clickEffect">
                                  <p:stCondLst>
                                    <p:cond delay="0"/>
                                  </p:stCondLst>
                                  <p:iterate type="lt">
                                    <p:tmPct val="0"/>
                                  </p:iterate>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accel="50000" decel="50000" fill="hold" grpId="0"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500" fill="hold"/>
                                        <p:tgtEl>
                                          <p:spTgt spid="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accel="50000" decel="50000" fill="hold" grpId="0"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 calcmode="lin" valueType="num">
                                      <p:cBhvr additive="base">
                                        <p:cTn id="37" dur="500" fill="hold"/>
                                        <p:tgtEl>
                                          <p:spTgt spid="7">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5" presetClass="emph" presetSubtype="0" nodeType="clickEffect">
                                  <p:stCondLst>
                                    <p:cond delay="0"/>
                                  </p:stCondLst>
                                  <p:iterate type="lt">
                                    <p:tmAbs val="25"/>
                                  </p:iterate>
                                  <p:childTnLst>
                                    <p:set>
                                      <p:cBhvr override="childStyle">
                                        <p:cTn id="42" dur="indefinite"/>
                                        <p:tgtEl>
                                          <p:spTgt spid="7">
                                            <p:txEl>
                                              <p:pRg st="2" end="2"/>
                                            </p:txEl>
                                          </p:spTgt>
                                        </p:tgtEl>
                                        <p:attrNameLst>
                                          <p:attrName>style.fontWeight</p:attrName>
                                        </p:attrNameLst>
                                      </p:cBhvr>
                                      <p:to>
                                        <p:strVal val="bold"/>
                                      </p:to>
                                    </p:set>
                                  </p:childTnLst>
                                </p:cTn>
                              </p:par>
                            </p:childTnLst>
                          </p:cTn>
                        </p:par>
                      </p:childTnLst>
                    </p:cTn>
                  </p:par>
                  <p:par>
                    <p:cTn id="43" fill="hold">
                      <p:stCondLst>
                        <p:cond delay="indefinite"/>
                      </p:stCondLst>
                      <p:childTnLst>
                        <p:par>
                          <p:cTn id="44" fill="hold">
                            <p:stCondLst>
                              <p:cond delay="0"/>
                            </p:stCondLst>
                            <p:childTnLst>
                              <p:par>
                                <p:cTn id="45" presetID="15" presetClass="emph" presetSubtype="0" nodeType="clickEffect">
                                  <p:stCondLst>
                                    <p:cond delay="0"/>
                                  </p:stCondLst>
                                  <p:iterate type="lt">
                                    <p:tmAbs val="25"/>
                                  </p:iterate>
                                  <p:childTnLst>
                                    <p:set>
                                      <p:cBhvr override="childStyle">
                                        <p:cTn id="46" dur="indefinite"/>
                                        <p:tgtEl>
                                          <p:spTgt spid="7">
                                            <p:txEl>
                                              <p:pRg st="3" end="3"/>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innhold 2">
            <a:extLst>
              <a:ext uri="{FF2B5EF4-FFF2-40B4-BE49-F238E27FC236}">
                <a16:creationId xmlns:a16="http://schemas.microsoft.com/office/drawing/2014/main" id="{8E500C62-3BB9-407A-B013-EA1F8EECED76}"/>
              </a:ext>
            </a:extLst>
          </p:cNvPr>
          <p:cNvSpPr txBox="1">
            <a:spLocks/>
          </p:cNvSpPr>
          <p:nvPr/>
        </p:nvSpPr>
        <p:spPr>
          <a:xfrm>
            <a:off x="1701578" y="692696"/>
            <a:ext cx="10513168" cy="1129504"/>
          </a:xfrm>
          <a:prstGeom prst="rect">
            <a:avLst/>
          </a:prstGeom>
          <a:ln>
            <a:miter lim="800000"/>
            <a:headEnd/>
            <a:tailEnd/>
          </a:ln>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nn-NO" altLang="nb-NO" sz="5400" b="0" i="1" u="none" strike="noStrike" kern="0" cap="none" spc="0" normalizeH="0" baseline="0" noProof="0" dirty="0">
                <a:ln w="10160">
                  <a:solidFill>
                    <a:srgbClr val="DAEDEF"/>
                  </a:solidFill>
                  <a:prstDash val="solid"/>
                </a:ln>
                <a:solidFill>
                  <a:srgbClr val="FFFFFF"/>
                </a:solidFill>
                <a:effectLst>
                  <a:outerShdw blurRad="63500" dist="25400" dir="5400000" algn="tl" rotWithShape="0">
                    <a:srgbClr val="000000">
                      <a:alpha val="70000"/>
                    </a:srgbClr>
                  </a:outerShdw>
                </a:effectLst>
                <a:uLnTx/>
                <a:uFillTx/>
                <a:latin typeface="Trebuchet MS" panose="020B0603020202020204" pitchFamily="34" charset="0"/>
                <a:ea typeface="ＭＳ Ｐゴシック" panose="020B0600070205080204" pitchFamily="34" charset="-128"/>
              </a:rPr>
              <a:t>Trosspråk i </a:t>
            </a:r>
            <a:r>
              <a:rPr kumimoji="0" lang="nn-NO" altLang="nb-NO" sz="5400" b="0" i="1" u="none" strike="noStrike" kern="0" cap="none" spc="0" normalizeH="0" baseline="0" noProof="0" dirty="0" err="1">
                <a:ln w="10160">
                  <a:solidFill>
                    <a:srgbClr val="DAEDEF"/>
                  </a:solidFill>
                  <a:prstDash val="solid"/>
                </a:ln>
                <a:solidFill>
                  <a:srgbClr val="FFFFFF"/>
                </a:solidFill>
                <a:effectLst>
                  <a:outerShdw blurRad="63500" dist="25400" dir="5400000" algn="tl" rotWithShape="0">
                    <a:srgbClr val="000000">
                      <a:alpha val="70000"/>
                    </a:srgbClr>
                  </a:outerShdw>
                </a:effectLst>
                <a:uLnTx/>
                <a:uFillTx/>
                <a:latin typeface="Trebuchet MS" panose="020B0603020202020204" pitchFamily="34" charset="0"/>
                <a:ea typeface="ＭＳ Ｐゴシック" panose="020B0600070205080204" pitchFamily="34" charset="-128"/>
              </a:rPr>
              <a:t>gudstjenesten</a:t>
            </a:r>
            <a:endParaRPr kumimoji="0" lang="nn-NO" altLang="nb-NO" sz="5400" b="0" i="1" u="none" strike="noStrike" kern="0" cap="none" spc="0" normalizeH="0" baseline="0" noProof="0" dirty="0">
              <a:ln w="10160">
                <a:solidFill>
                  <a:srgbClr val="DAEDEF"/>
                </a:solidFill>
                <a:prstDash val="solid"/>
              </a:ln>
              <a:solidFill>
                <a:srgbClr val="FFFFFF"/>
              </a:solidFill>
              <a:effectLst>
                <a:outerShdw blurRad="63500" dist="25400" dir="5400000" algn="tl" rotWithShape="0">
                  <a:srgbClr val="000000">
                    <a:alpha val="70000"/>
                  </a:srgbClr>
                </a:outerShdw>
              </a:effectLst>
              <a:uLnTx/>
              <a:uFillTx/>
              <a:latin typeface="Trebuchet MS" panose="020B0603020202020204" pitchFamily="34" charset="0"/>
              <a:ea typeface="ＭＳ Ｐゴシック" panose="020B0600070205080204" pitchFamily="34" charset="-128"/>
            </a:endParaRPr>
          </a:p>
        </p:txBody>
      </p:sp>
      <p:sp>
        <p:nvSpPr>
          <p:cNvPr id="6" name="Plassholder for innhold 2">
            <a:extLst>
              <a:ext uri="{FF2B5EF4-FFF2-40B4-BE49-F238E27FC236}">
                <a16:creationId xmlns:a16="http://schemas.microsoft.com/office/drawing/2014/main" id="{AE5D2854-9358-422F-81C9-9B3AF9256ED9}"/>
              </a:ext>
            </a:extLst>
          </p:cNvPr>
          <p:cNvSpPr txBox="1">
            <a:spLocks/>
          </p:cNvSpPr>
          <p:nvPr/>
        </p:nvSpPr>
        <p:spPr bwMode="auto">
          <a:xfrm>
            <a:off x="2135188" y="2225675"/>
            <a:ext cx="9505950" cy="758825"/>
          </a:xfrm>
          <a:prstGeom prst="rect">
            <a:avLst/>
          </a:prstGeom>
          <a:noFill/>
          <a:ln>
            <a:noFill/>
          </a:ln>
          <a:extLst>
            <a:ext uri="{FAA26D3D-D897-4be2-8F04-BA451C77F1D7}"/>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10000"/>
              </a:lnSpc>
              <a:spcBef>
                <a:spcPct val="20000"/>
              </a:spcBef>
              <a:spcAft>
                <a:spcPct val="0"/>
              </a:spcAft>
              <a:buClrTx/>
              <a:buSzTx/>
              <a:buFontTx/>
              <a:buNone/>
              <a:tabLst/>
              <a:defRPr/>
            </a:pPr>
            <a:endParaRPr kumimoji="0" lang="nb-NO" altLang="nb-NO" sz="2800" b="0" i="0" u="none" strike="noStrike" kern="1200" cap="none" spc="0" normalizeH="0" baseline="0" noProof="0" dirty="0">
              <a:ln>
                <a:noFill/>
              </a:ln>
              <a:solidFill>
                <a:srgbClr val="CECEEF"/>
              </a:solidFill>
              <a:effectLst/>
              <a:uLnTx/>
              <a:uFillTx/>
              <a:latin typeface="Trebuchet MS" panose="020B0603020202020204" pitchFamily="34" charset="0"/>
              <a:ea typeface="ＭＳ Ｐゴシック" panose="020B0600070205080204" pitchFamily="34" charset="-128"/>
              <a:cs typeface="Calibri" panose="020F0502020204030204" pitchFamily="34" charset="0"/>
            </a:endParaRPr>
          </a:p>
          <a:p>
            <a:pPr marL="0" marR="0" lvl="0" indent="0" algn="ctr" defTabSz="914400" rtl="0" eaLnBrk="0" fontAlgn="base" latinLnBrk="0" hangingPunct="0">
              <a:lnSpc>
                <a:spcPct val="110000"/>
              </a:lnSpc>
              <a:spcBef>
                <a:spcPct val="20000"/>
              </a:spcBef>
              <a:spcAft>
                <a:spcPct val="0"/>
              </a:spcAft>
              <a:buClrTx/>
              <a:buSzTx/>
              <a:buFontTx/>
              <a:buNone/>
              <a:tabLst/>
              <a:defRPr/>
            </a:pPr>
            <a:endParaRPr kumimoji="0" lang="nb-NO" altLang="nb-NO" sz="2800" b="0" i="0" u="none" strike="noStrike" kern="1200" cap="none" spc="0" normalizeH="0" baseline="0" noProof="0" dirty="0">
              <a:ln>
                <a:noFill/>
              </a:ln>
              <a:solidFill>
                <a:srgbClr val="CECEEF"/>
              </a:solidFill>
              <a:effectLst/>
              <a:uLnTx/>
              <a:uFillTx/>
              <a:latin typeface="Trebuchet MS" panose="020B0603020202020204" pitchFamily="34" charset="0"/>
              <a:ea typeface="ＭＳ Ｐゴシック" panose="020B0600070205080204" pitchFamily="34" charset="-128"/>
              <a:cs typeface="Calibri" panose="020F0502020204030204" pitchFamily="34" charset="0"/>
            </a:endParaRPr>
          </a:p>
        </p:txBody>
      </p:sp>
      <p:sp>
        <p:nvSpPr>
          <p:cNvPr id="7" name="Plassholder for innhold 2">
            <a:extLst>
              <a:ext uri="{FF2B5EF4-FFF2-40B4-BE49-F238E27FC236}">
                <a16:creationId xmlns:a16="http://schemas.microsoft.com/office/drawing/2014/main" id="{0055546C-6108-46CC-948B-D582059BA875}"/>
              </a:ext>
            </a:extLst>
          </p:cNvPr>
          <p:cNvSpPr txBox="1">
            <a:spLocks/>
          </p:cNvSpPr>
          <p:nvPr/>
        </p:nvSpPr>
        <p:spPr bwMode="auto">
          <a:xfrm>
            <a:off x="1566779" y="2253451"/>
            <a:ext cx="10297467" cy="3335789"/>
          </a:xfrm>
          <a:prstGeom prst="rect">
            <a:avLst/>
          </a:prstGeom>
          <a:noFill/>
          <a:ln>
            <a:noFill/>
          </a:ln>
          <a:extLst>
            <a:ext uri="{FAA26D3D-D897-4be2-8F04-BA451C77F1D7}"/>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342900" marR="0" lvl="0" indent="-342900" algn="l" defTabSz="914400" rtl="0" eaLnBrk="0" fontAlgn="base" latinLnBrk="0" hangingPunct="0">
              <a:lnSpc>
                <a:spcPct val="110000"/>
              </a:lnSpc>
              <a:spcBef>
                <a:spcPct val="0"/>
              </a:spcBef>
              <a:spcAft>
                <a:spcPct val="0"/>
              </a:spcAft>
              <a:buClrTx/>
              <a:buSzTx/>
              <a:buFont typeface="Arial" panose="020B0604020202020204" pitchFamily="34" charset="0"/>
              <a:buChar char="•"/>
              <a:tabLst/>
              <a:defRPr/>
            </a:pPr>
            <a:r>
              <a:rPr kumimoji="0" lang="nb-NO" altLang="nb-NO" sz="2800" b="0" i="0" u="none" strike="noStrike" kern="1200" cap="none" spc="0" normalizeH="0" baseline="0" noProof="0" dirty="0">
                <a:ln>
                  <a:noFill/>
                </a:ln>
                <a:solidFill>
                  <a:srgbClr val="FFFFFF"/>
                </a:solidFill>
                <a:effectLst/>
                <a:uLnTx/>
                <a:uFillTx/>
                <a:latin typeface="Trebuchet MS" panose="020B0603020202020204" pitchFamily="34" charset="0"/>
                <a:ea typeface="ＭＳ Ｐゴシック" panose="020B0600070205080204" pitchFamily="34" charset="-128"/>
                <a:cs typeface="Calibri" panose="020F0502020204030204" pitchFamily="34" charset="0"/>
              </a:rPr>
              <a:t>Alle trosspråkene er ofte representert i en gudstjenesteforsamling</a:t>
            </a:r>
          </a:p>
          <a:p>
            <a:pPr marL="342900" marR="0" lvl="0" indent="-342900" algn="l" defTabSz="914400" rtl="0" eaLnBrk="0" fontAlgn="base" latinLnBrk="0" hangingPunct="0">
              <a:lnSpc>
                <a:spcPct val="110000"/>
              </a:lnSpc>
              <a:spcBef>
                <a:spcPct val="0"/>
              </a:spcBef>
              <a:spcAft>
                <a:spcPct val="0"/>
              </a:spcAft>
              <a:buClrTx/>
              <a:buSzTx/>
              <a:buFont typeface="Arial" panose="020B0604020202020204" pitchFamily="34" charset="0"/>
              <a:buChar char="•"/>
              <a:tabLst/>
              <a:defRPr/>
            </a:pPr>
            <a:r>
              <a:rPr kumimoji="0" lang="nb-NO" altLang="nb-NO" sz="2800" b="0" i="0" u="none" strike="noStrike" kern="1200" cap="none" spc="0" normalizeH="0" baseline="0" noProof="0" dirty="0">
                <a:ln>
                  <a:noFill/>
                </a:ln>
                <a:solidFill>
                  <a:srgbClr val="FFFFFF"/>
                </a:solidFill>
                <a:effectLst/>
                <a:uLnTx/>
                <a:uFillTx/>
                <a:latin typeface="Trebuchet MS" panose="020B0603020202020204" pitchFamily="34" charset="0"/>
                <a:ea typeface="ＭＳ Ｐゴシック" panose="020B0600070205080204" pitchFamily="34" charset="-128"/>
                <a:cs typeface="Calibri" panose="020F0502020204030204" pitchFamily="34" charset="0"/>
              </a:rPr>
              <a:t>Enkelte menigheter har gjerne flere/mange med samme trosspråk</a:t>
            </a:r>
          </a:p>
          <a:p>
            <a:pPr marL="342900" marR="0" lvl="0" indent="-342900" algn="l" defTabSz="914400" rtl="0" eaLnBrk="0" fontAlgn="base" latinLnBrk="0" hangingPunct="0">
              <a:lnSpc>
                <a:spcPct val="110000"/>
              </a:lnSpc>
              <a:spcBef>
                <a:spcPct val="0"/>
              </a:spcBef>
              <a:spcAft>
                <a:spcPct val="0"/>
              </a:spcAft>
              <a:buClrTx/>
              <a:buSzTx/>
              <a:buFont typeface="Arial" panose="020B0604020202020204" pitchFamily="34" charset="0"/>
              <a:buChar char="•"/>
              <a:tabLst/>
              <a:defRPr/>
            </a:pPr>
            <a:r>
              <a:rPr kumimoji="0" lang="nb-NO" altLang="nb-NO" sz="2800" b="0" i="0" u="none" strike="noStrike" kern="1200" cap="none" spc="0" normalizeH="0" baseline="0" noProof="0" dirty="0">
                <a:ln>
                  <a:noFill/>
                </a:ln>
                <a:solidFill>
                  <a:srgbClr val="FFFFFF"/>
                </a:solidFill>
                <a:effectLst/>
                <a:uLnTx/>
                <a:uFillTx/>
                <a:latin typeface="Trebuchet MS" panose="020B0603020202020204" pitchFamily="34" charset="0"/>
                <a:ea typeface="ＭＳ Ｐゴシック" panose="020B0600070205080204" pitchFamily="34" charset="-128"/>
                <a:cs typeface="Calibri" panose="020F0502020204030204" pitchFamily="34" charset="0"/>
              </a:rPr>
              <a:t>Ulike tendenser i ulike menigheter/trossamfunn</a:t>
            </a:r>
          </a:p>
          <a:p>
            <a:pPr marL="342900" marR="0" lvl="0" indent="-342900" algn="l" defTabSz="914400" rtl="0" eaLnBrk="0" fontAlgn="base" latinLnBrk="0" hangingPunct="0">
              <a:lnSpc>
                <a:spcPct val="110000"/>
              </a:lnSpc>
              <a:spcBef>
                <a:spcPct val="0"/>
              </a:spcBef>
              <a:spcAft>
                <a:spcPct val="0"/>
              </a:spcAft>
              <a:buClrTx/>
              <a:buSzTx/>
              <a:buFont typeface="Arial" panose="020B0604020202020204" pitchFamily="34" charset="0"/>
              <a:buChar char="•"/>
              <a:tabLst/>
              <a:defRPr/>
            </a:pPr>
            <a:r>
              <a:rPr kumimoji="0" lang="nb-NO" altLang="nb-NO" sz="2800" b="0" i="0" u="none" strike="noStrike" kern="1200" cap="none" spc="0" normalizeH="0" baseline="0" noProof="0" dirty="0">
                <a:ln>
                  <a:noFill/>
                </a:ln>
                <a:solidFill>
                  <a:srgbClr val="FFFFFF"/>
                </a:solidFill>
                <a:effectLst/>
                <a:uLnTx/>
                <a:uFillTx/>
                <a:latin typeface="Trebuchet MS" panose="020B0603020202020204" pitchFamily="34" charset="0"/>
                <a:ea typeface="ＭＳ Ｐゴシック" panose="020B0600070205080204" pitchFamily="34" charset="-128"/>
                <a:cs typeface="Calibri" panose="020F0502020204030204" pitchFamily="34" charset="0"/>
              </a:rPr>
              <a:t>Verden over vil det jevne seg ganske likt ut med de ulike trosspråkene</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innhold 2">
            <a:extLst>
              <a:ext uri="{FF2B5EF4-FFF2-40B4-BE49-F238E27FC236}">
                <a16:creationId xmlns:a16="http://schemas.microsoft.com/office/drawing/2014/main" id="{8E500C62-3BB9-407A-B013-EA1F8EECED76}"/>
              </a:ext>
            </a:extLst>
          </p:cNvPr>
          <p:cNvSpPr txBox="1">
            <a:spLocks/>
          </p:cNvSpPr>
          <p:nvPr/>
        </p:nvSpPr>
        <p:spPr>
          <a:xfrm>
            <a:off x="1559496" y="1123947"/>
            <a:ext cx="10513168" cy="1129504"/>
          </a:xfrm>
          <a:prstGeom prst="rect">
            <a:avLst/>
          </a:prstGeom>
          <a:ln>
            <a:miter lim="800000"/>
            <a:headEnd/>
            <a:tailEnd/>
          </a:ln>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endParaRPr kumimoji="0" lang="nn-NO" altLang="nb-NO" sz="6600" b="0" i="1" u="none" strike="noStrike" kern="0" cap="none" spc="0" normalizeH="0" baseline="0" noProof="0" dirty="0">
              <a:ln w="10160">
                <a:solidFill>
                  <a:srgbClr val="DAEDEF"/>
                </a:solidFill>
                <a:prstDash val="solid"/>
              </a:ln>
              <a:solidFill>
                <a:srgbClr val="FFFFFF"/>
              </a:solidFill>
              <a:effectLst>
                <a:outerShdw blurRad="63500" dist="25400" dir="5400000" algn="tl" rotWithShape="0">
                  <a:srgbClr val="000000">
                    <a:alpha val="70000"/>
                  </a:srgbClr>
                </a:outerShdw>
              </a:effectLst>
              <a:uLnTx/>
              <a:uFillTx/>
              <a:latin typeface="Trebuchet MS" panose="020B0603020202020204" pitchFamily="34" charset="0"/>
              <a:ea typeface="ＭＳ Ｐゴシック" panose="020B0600070205080204" pitchFamily="34" charset="-128"/>
              <a:cs typeface="+mn-cs"/>
            </a:endParaRPr>
          </a:p>
        </p:txBody>
      </p:sp>
      <p:sp>
        <p:nvSpPr>
          <p:cNvPr id="6" name="Plassholder for innhold 2">
            <a:extLst>
              <a:ext uri="{FF2B5EF4-FFF2-40B4-BE49-F238E27FC236}">
                <a16:creationId xmlns:a16="http://schemas.microsoft.com/office/drawing/2014/main" id="{AE5D2854-9358-422F-81C9-9B3AF9256ED9}"/>
              </a:ext>
            </a:extLst>
          </p:cNvPr>
          <p:cNvSpPr txBox="1">
            <a:spLocks/>
          </p:cNvSpPr>
          <p:nvPr/>
        </p:nvSpPr>
        <p:spPr bwMode="auto">
          <a:xfrm>
            <a:off x="2207568" y="2372154"/>
            <a:ext cx="9505950" cy="758825"/>
          </a:xfrm>
          <a:prstGeom prst="rect">
            <a:avLst/>
          </a:prstGeom>
          <a:noFill/>
          <a:ln>
            <a:noFill/>
          </a:ln>
          <a:extLst>
            <a:ext uri="{FAA26D3D-D897-4be2-8F04-BA451C77F1D7}"/>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10000"/>
              </a:lnSpc>
              <a:spcBef>
                <a:spcPct val="20000"/>
              </a:spcBef>
              <a:spcAft>
                <a:spcPct val="0"/>
              </a:spcAft>
              <a:buClrTx/>
              <a:buSzTx/>
              <a:buFontTx/>
              <a:buNone/>
              <a:tabLst/>
              <a:defRPr/>
            </a:pPr>
            <a:r>
              <a:rPr kumimoji="0" lang="nb-NO" altLang="nb-NO" sz="2800" b="1" i="0" u="none" strike="noStrike" kern="1200" cap="none" spc="0" normalizeH="0" baseline="0" noProof="0" dirty="0">
                <a:ln>
                  <a:noFill/>
                </a:ln>
                <a:solidFill>
                  <a:srgbClr val="FFFFFF"/>
                </a:solidFill>
                <a:effectLst/>
                <a:uLnTx/>
                <a:uFillTx/>
                <a:latin typeface="Trebuchet MS" panose="020B0603020202020204" pitchFamily="34" charset="0"/>
                <a:ea typeface="ＭＳ Ｐゴシック" panose="020B0600070205080204" pitchFamily="34" charset="-128"/>
                <a:cs typeface="Calibri" panose="020F0502020204030204" pitchFamily="34" charset="0"/>
              </a:rPr>
              <a:t>- En gudstjeneste som rommer flere trosspråk</a:t>
            </a:r>
            <a:endParaRPr kumimoji="0" lang="nb-NO" altLang="nb-NO" sz="2800" b="0" i="0" u="none" strike="noStrike" kern="1200" cap="none" spc="0" normalizeH="0" baseline="0" noProof="0" dirty="0">
              <a:ln>
                <a:noFill/>
              </a:ln>
              <a:solidFill>
                <a:srgbClr val="CECEEF"/>
              </a:solidFill>
              <a:effectLst/>
              <a:uLnTx/>
              <a:uFillTx/>
              <a:latin typeface="Trebuchet MS" panose="020B0603020202020204" pitchFamily="34" charset="0"/>
              <a:ea typeface="ＭＳ Ｐゴシック" panose="020B0600070205080204" pitchFamily="34" charset="-128"/>
              <a:cs typeface="Calibri" panose="020F0502020204030204" pitchFamily="34" charset="0"/>
            </a:endParaRPr>
          </a:p>
        </p:txBody>
      </p:sp>
      <p:sp>
        <p:nvSpPr>
          <p:cNvPr id="7" name="Plassholder for innhold 2">
            <a:extLst>
              <a:ext uri="{FF2B5EF4-FFF2-40B4-BE49-F238E27FC236}">
                <a16:creationId xmlns:a16="http://schemas.microsoft.com/office/drawing/2014/main" id="{0055546C-6108-46CC-948B-D582059BA875}"/>
              </a:ext>
            </a:extLst>
          </p:cNvPr>
          <p:cNvSpPr txBox="1">
            <a:spLocks/>
          </p:cNvSpPr>
          <p:nvPr/>
        </p:nvSpPr>
        <p:spPr bwMode="auto">
          <a:xfrm>
            <a:off x="983432" y="2852937"/>
            <a:ext cx="10873208" cy="2602258"/>
          </a:xfrm>
          <a:prstGeom prst="rect">
            <a:avLst/>
          </a:prstGeom>
          <a:noFill/>
          <a:ln>
            <a:noFill/>
          </a:ln>
          <a:extLst>
            <a:ext uri="{FAA26D3D-D897-4be2-8F04-BA451C77F1D7}"/>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10000"/>
              </a:lnSpc>
              <a:spcBef>
                <a:spcPct val="0"/>
              </a:spcBef>
              <a:spcAft>
                <a:spcPct val="0"/>
              </a:spcAft>
              <a:buClrTx/>
              <a:buSzTx/>
              <a:buFontTx/>
              <a:buNone/>
              <a:tabLst/>
              <a:defRPr/>
            </a:pPr>
            <a:r>
              <a:rPr kumimoji="0" lang="nb-NO" altLang="nb-NO" sz="2800" b="0" i="0" u="none" strike="noStrike" kern="1200" cap="none" spc="0" normalizeH="0" baseline="0" noProof="0" dirty="0">
                <a:ln>
                  <a:noFill/>
                </a:ln>
                <a:solidFill>
                  <a:srgbClr val="FFFFFF"/>
                </a:solidFill>
                <a:effectLst/>
                <a:uLnTx/>
                <a:uFillTx/>
                <a:latin typeface="Trebuchet MS" panose="020B0603020202020204" pitchFamily="34" charset="0"/>
                <a:ea typeface="ＭＳ Ｐゴシック" panose="020B0600070205080204" pitchFamily="34" charset="-128"/>
                <a:cs typeface="Calibri" panose="020F0502020204030204" pitchFamily="34" charset="0"/>
              </a:rPr>
              <a:t>1. Hvilke(t) trosspråk preger gudstjenesten i ditt lokale fellesskap?</a:t>
            </a:r>
          </a:p>
          <a:p>
            <a:pPr marL="342900" marR="0" lvl="0" indent="-342900" algn="l" defTabSz="914400" rtl="0" eaLnBrk="0" fontAlgn="base" latinLnBrk="0" hangingPunct="0">
              <a:lnSpc>
                <a:spcPct val="110000"/>
              </a:lnSpc>
              <a:spcBef>
                <a:spcPct val="0"/>
              </a:spcBef>
              <a:spcAft>
                <a:spcPct val="0"/>
              </a:spcAft>
              <a:buClrTx/>
              <a:buSzTx/>
              <a:buFontTx/>
              <a:buChar char="-"/>
              <a:tabLst/>
              <a:defRPr/>
            </a:pPr>
            <a:r>
              <a:rPr kumimoji="0" lang="nb-NO" altLang="nb-NO" sz="2800" b="0" i="0" u="none" strike="noStrike" kern="1200" cap="none" spc="0" normalizeH="0" baseline="0" noProof="0" dirty="0">
                <a:ln>
                  <a:noFill/>
                </a:ln>
                <a:solidFill>
                  <a:srgbClr val="FFFFFF"/>
                </a:solidFill>
                <a:effectLst/>
                <a:uLnTx/>
                <a:uFillTx/>
                <a:latin typeface="Trebuchet MS" panose="020B0603020202020204" pitchFamily="34" charset="0"/>
                <a:ea typeface="ＭＳ Ｐゴシック" panose="020B0600070205080204" pitchFamily="34" charset="-128"/>
                <a:cs typeface="Calibri" panose="020F0502020204030204" pitchFamily="34" charset="0"/>
              </a:rPr>
              <a:t>Sangene? </a:t>
            </a:r>
          </a:p>
          <a:p>
            <a:pPr marL="342900" marR="0" lvl="0" indent="-342900" algn="l" defTabSz="914400" rtl="0" eaLnBrk="0" fontAlgn="base" latinLnBrk="0" hangingPunct="0">
              <a:lnSpc>
                <a:spcPct val="110000"/>
              </a:lnSpc>
              <a:spcBef>
                <a:spcPct val="0"/>
              </a:spcBef>
              <a:spcAft>
                <a:spcPct val="0"/>
              </a:spcAft>
              <a:buClrTx/>
              <a:buSzTx/>
              <a:buFontTx/>
              <a:buChar char="-"/>
              <a:tabLst/>
              <a:defRPr/>
            </a:pPr>
            <a:r>
              <a:rPr kumimoji="0" lang="nb-NO" altLang="nb-NO" sz="2800" b="0" i="0" u="none" strike="noStrike" kern="1200" cap="none" spc="0" normalizeH="0" baseline="0" noProof="0" dirty="0">
                <a:ln>
                  <a:noFill/>
                </a:ln>
                <a:solidFill>
                  <a:srgbClr val="FFFFFF"/>
                </a:solidFill>
                <a:effectLst/>
                <a:uLnTx/>
                <a:uFillTx/>
                <a:latin typeface="Trebuchet MS" panose="020B0603020202020204" pitchFamily="34" charset="0"/>
                <a:ea typeface="ＭＳ Ｐゴシック" panose="020B0600070205080204" pitchFamily="34" charset="-128"/>
                <a:cs typeface="Calibri" panose="020F0502020204030204" pitchFamily="34" charset="0"/>
              </a:rPr>
              <a:t>Forkynnelsen? </a:t>
            </a:r>
          </a:p>
          <a:p>
            <a:pPr marL="342900" marR="0" lvl="0" indent="-342900" algn="l" defTabSz="914400" rtl="0" eaLnBrk="0" fontAlgn="base" latinLnBrk="0" hangingPunct="0">
              <a:lnSpc>
                <a:spcPct val="110000"/>
              </a:lnSpc>
              <a:spcBef>
                <a:spcPct val="0"/>
              </a:spcBef>
              <a:spcAft>
                <a:spcPct val="0"/>
              </a:spcAft>
              <a:buClrTx/>
              <a:buSzTx/>
              <a:buFontTx/>
              <a:buChar char="-"/>
              <a:tabLst/>
              <a:defRPr/>
            </a:pPr>
            <a:r>
              <a:rPr kumimoji="0" lang="nb-NO" altLang="nb-NO" sz="2800" b="0" i="0" u="none" strike="noStrike" kern="1200" cap="none" spc="0" normalizeH="0" baseline="0" noProof="0" dirty="0">
                <a:ln>
                  <a:noFill/>
                </a:ln>
                <a:solidFill>
                  <a:srgbClr val="FFFFFF"/>
                </a:solidFill>
                <a:effectLst/>
                <a:uLnTx/>
                <a:uFillTx/>
                <a:latin typeface="Trebuchet MS" panose="020B0603020202020204" pitchFamily="34" charset="0"/>
                <a:ea typeface="ＭＳ Ｐゴシック" panose="020B0600070205080204" pitchFamily="34" charset="-128"/>
                <a:cs typeface="Calibri" panose="020F0502020204030204" pitchFamily="34" charset="0"/>
              </a:rPr>
              <a:t>Gudstjenestelokalet?</a:t>
            </a:r>
          </a:p>
          <a:p>
            <a:pPr marL="342900" marR="0" lvl="0" indent="-342900" algn="l" defTabSz="914400" rtl="0" eaLnBrk="0" fontAlgn="base" latinLnBrk="0" hangingPunct="0">
              <a:lnSpc>
                <a:spcPct val="110000"/>
              </a:lnSpc>
              <a:spcBef>
                <a:spcPct val="0"/>
              </a:spcBef>
              <a:spcAft>
                <a:spcPct val="0"/>
              </a:spcAft>
              <a:buClrTx/>
              <a:buSzTx/>
              <a:buFontTx/>
              <a:buChar char="-"/>
              <a:tabLst/>
              <a:defRPr/>
            </a:pPr>
            <a:r>
              <a:rPr kumimoji="0" lang="nb-NO" altLang="nb-NO" sz="2800" b="0" i="0" u="none" strike="noStrike" kern="1200" cap="none" spc="0" normalizeH="0" baseline="0" noProof="0" dirty="0">
                <a:ln>
                  <a:noFill/>
                </a:ln>
                <a:solidFill>
                  <a:srgbClr val="FFFFFF"/>
                </a:solidFill>
                <a:effectLst/>
                <a:uLnTx/>
                <a:uFillTx/>
                <a:latin typeface="Trebuchet MS" panose="020B0603020202020204" pitchFamily="34" charset="0"/>
                <a:ea typeface="ＭＳ Ｐゴシック" panose="020B0600070205080204" pitchFamily="34" charset="-128"/>
                <a:cs typeface="Calibri" panose="020F0502020204030204" pitchFamily="34" charset="0"/>
              </a:rPr>
              <a:t>Bønnene?</a:t>
            </a:r>
          </a:p>
          <a:p>
            <a:pPr marL="342900" marR="0" lvl="0" indent="-342900" algn="l" defTabSz="914400" rtl="0" eaLnBrk="0" fontAlgn="base" latinLnBrk="0" hangingPunct="0">
              <a:lnSpc>
                <a:spcPct val="110000"/>
              </a:lnSpc>
              <a:spcBef>
                <a:spcPct val="0"/>
              </a:spcBef>
              <a:spcAft>
                <a:spcPct val="0"/>
              </a:spcAft>
              <a:buClrTx/>
              <a:buSzTx/>
              <a:buFontTx/>
              <a:buChar char="-"/>
              <a:tabLst/>
              <a:defRPr/>
            </a:pPr>
            <a:r>
              <a:rPr kumimoji="0" lang="nb-NO" altLang="nb-NO" sz="2800" b="0" i="0" u="none" strike="noStrike" kern="1200" cap="none" spc="0" normalizeH="0" baseline="0" noProof="0" dirty="0">
                <a:ln>
                  <a:noFill/>
                </a:ln>
                <a:solidFill>
                  <a:srgbClr val="FFFFFF"/>
                </a:solidFill>
                <a:effectLst/>
                <a:uLnTx/>
                <a:uFillTx/>
                <a:latin typeface="Trebuchet MS" panose="020B0603020202020204" pitchFamily="34" charset="0"/>
                <a:ea typeface="ＭＳ Ｐゴシック" panose="020B0600070205080204" pitchFamily="34" charset="-128"/>
                <a:cs typeface="Calibri" panose="020F0502020204030204" pitchFamily="34" charset="0"/>
              </a:rPr>
              <a:t>De ulike delene av gudstjenesten?</a:t>
            </a:r>
          </a:p>
          <a:p>
            <a:pPr marL="0" marR="0" lvl="0" indent="0" algn="l" defTabSz="914400" rtl="0" eaLnBrk="0" fontAlgn="base" latinLnBrk="0" hangingPunct="0">
              <a:lnSpc>
                <a:spcPct val="110000"/>
              </a:lnSpc>
              <a:spcBef>
                <a:spcPct val="0"/>
              </a:spcBef>
              <a:spcAft>
                <a:spcPct val="0"/>
              </a:spcAft>
              <a:buClrTx/>
              <a:buSzTx/>
              <a:buFontTx/>
              <a:buNone/>
              <a:tabLst/>
              <a:defRPr/>
            </a:pPr>
            <a:r>
              <a:rPr kumimoji="0" lang="nb-NO" altLang="nb-NO" sz="2800" b="0" i="0" u="none" strike="noStrike" kern="1200" cap="none" spc="0" normalizeH="0" baseline="0" noProof="0" dirty="0">
                <a:ln>
                  <a:noFill/>
                </a:ln>
                <a:solidFill>
                  <a:srgbClr val="FFFFFF"/>
                </a:solidFill>
                <a:effectLst/>
                <a:uLnTx/>
                <a:uFillTx/>
                <a:latin typeface="Trebuchet MS" panose="020B0603020202020204" pitchFamily="34" charset="0"/>
                <a:ea typeface="ＭＳ Ｐゴシック" panose="020B0600070205080204" pitchFamily="34" charset="-128"/>
                <a:cs typeface="Calibri" panose="020F0502020204030204" pitchFamily="34" charset="0"/>
              </a:rPr>
              <a:t>2. Hvordan kan gudstjenesten bli mer flerspråklig?</a:t>
            </a:r>
          </a:p>
          <a:p>
            <a:pPr marL="0" marR="0" lvl="0" indent="0" algn="l" defTabSz="914400" rtl="0" eaLnBrk="0" fontAlgn="base" latinLnBrk="0" hangingPunct="0">
              <a:lnSpc>
                <a:spcPct val="110000"/>
              </a:lnSpc>
              <a:spcBef>
                <a:spcPct val="0"/>
              </a:spcBef>
              <a:spcAft>
                <a:spcPct val="0"/>
              </a:spcAft>
              <a:buClrTx/>
              <a:buSzTx/>
              <a:buFontTx/>
              <a:buNone/>
              <a:tabLst/>
              <a:defRPr/>
            </a:pPr>
            <a:r>
              <a:rPr kumimoji="0" lang="nb-NO" altLang="nb-NO" sz="2800" b="0" i="0" u="none" strike="noStrike" kern="1200" cap="none" spc="0" normalizeH="0" baseline="0" noProof="0" dirty="0">
                <a:ln>
                  <a:noFill/>
                </a:ln>
                <a:solidFill>
                  <a:srgbClr val="FFFFFF"/>
                </a:solidFill>
                <a:effectLst/>
                <a:uLnTx/>
                <a:uFillTx/>
                <a:latin typeface="Trebuchet MS" panose="020B0603020202020204" pitchFamily="34" charset="0"/>
                <a:ea typeface="ＭＳ Ｐゴシック" panose="020B0600070205080204" pitchFamily="34" charset="-128"/>
                <a:cs typeface="Calibri" panose="020F0502020204030204" pitchFamily="34" charset="0"/>
              </a:rPr>
              <a:t>3. Og hvordan kan jeg bidra til dette?</a:t>
            </a:r>
          </a:p>
        </p:txBody>
      </p:sp>
      <p:sp>
        <p:nvSpPr>
          <p:cNvPr id="8" name="Plassholder for innhold 2">
            <a:extLst>
              <a:ext uri="{FF2B5EF4-FFF2-40B4-BE49-F238E27FC236}">
                <a16:creationId xmlns:a16="http://schemas.microsoft.com/office/drawing/2014/main" id="{7A6577E8-423C-453C-B655-42F0FE98FCFD}"/>
              </a:ext>
            </a:extLst>
          </p:cNvPr>
          <p:cNvSpPr txBox="1">
            <a:spLocks/>
          </p:cNvSpPr>
          <p:nvPr/>
        </p:nvSpPr>
        <p:spPr>
          <a:xfrm>
            <a:off x="1847528" y="262931"/>
            <a:ext cx="10513168" cy="1129504"/>
          </a:xfrm>
          <a:prstGeom prst="rect">
            <a:avLst/>
          </a:prstGeom>
          <a:ln>
            <a:miter lim="800000"/>
            <a:headEnd/>
            <a:tailEnd/>
          </a:ln>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nn-NO" altLang="nb-NO" sz="6600" b="0" i="1" u="none" strike="noStrike" kern="0" cap="none" spc="0" normalizeH="0" baseline="0" noProof="0" dirty="0">
                <a:ln w="10160">
                  <a:solidFill>
                    <a:srgbClr val="DAEDEF"/>
                  </a:solidFill>
                  <a:prstDash val="solid"/>
                </a:ln>
                <a:solidFill>
                  <a:srgbClr val="FFFFFF"/>
                </a:solidFill>
                <a:effectLst>
                  <a:outerShdw blurRad="63500" dist="25400" dir="5400000" algn="tl" rotWithShape="0">
                    <a:srgbClr val="000000">
                      <a:alpha val="70000"/>
                    </a:srgbClr>
                  </a:outerShdw>
                </a:effectLst>
                <a:uLnTx/>
                <a:uFillTx/>
                <a:latin typeface="Trebuchet MS" panose="020B0603020202020204" pitchFamily="34" charset="0"/>
                <a:ea typeface="ＭＳ Ｐゴシック" panose="020B0600070205080204" pitchFamily="34" charset="-128"/>
                <a:cs typeface="+mn-cs"/>
              </a:rPr>
              <a:t>På vei mot en </a:t>
            </a:r>
            <a:r>
              <a:rPr kumimoji="0" lang="nn-NO" altLang="nb-NO" sz="6600" b="0" i="1" u="none" strike="noStrike" kern="0" cap="none" spc="0" normalizeH="0" baseline="0" noProof="0" dirty="0" err="1">
                <a:ln w="10160">
                  <a:solidFill>
                    <a:srgbClr val="DAEDEF"/>
                  </a:solidFill>
                  <a:prstDash val="solid"/>
                </a:ln>
                <a:solidFill>
                  <a:srgbClr val="FFFFFF"/>
                </a:solidFill>
                <a:effectLst>
                  <a:outerShdw blurRad="63500" dist="25400" dir="5400000" algn="tl" rotWithShape="0">
                    <a:srgbClr val="000000">
                      <a:alpha val="70000"/>
                    </a:srgbClr>
                  </a:outerShdw>
                </a:effectLst>
                <a:uLnTx/>
                <a:uFillTx/>
                <a:latin typeface="Trebuchet MS" panose="020B0603020202020204" pitchFamily="34" charset="0"/>
                <a:ea typeface="ＭＳ Ｐゴシック" panose="020B0600070205080204" pitchFamily="34" charset="-128"/>
                <a:cs typeface="+mn-cs"/>
              </a:rPr>
              <a:t>mer</a:t>
            </a:r>
            <a:r>
              <a:rPr kumimoji="0" lang="nn-NO" altLang="nb-NO" sz="6600" b="0" i="1" u="none" strike="noStrike" kern="0" cap="none" spc="0" normalizeH="0" baseline="0" noProof="0" dirty="0">
                <a:ln w="10160">
                  <a:solidFill>
                    <a:srgbClr val="DAEDEF"/>
                  </a:solidFill>
                  <a:prstDash val="solid"/>
                </a:ln>
                <a:solidFill>
                  <a:srgbClr val="FFFFFF"/>
                </a:solidFill>
                <a:effectLst>
                  <a:outerShdw blurRad="63500" dist="25400" dir="5400000" algn="tl" rotWithShape="0">
                    <a:srgbClr val="000000">
                      <a:alpha val="70000"/>
                    </a:srgbClr>
                  </a:outerShdw>
                </a:effectLst>
                <a:uLnTx/>
                <a:uFillTx/>
                <a:latin typeface="Trebuchet MS" panose="020B0603020202020204" pitchFamily="34" charset="0"/>
                <a:ea typeface="ＭＳ Ｐゴシック" panose="020B0600070205080204" pitchFamily="34" charset="-128"/>
                <a:cs typeface="+mn-cs"/>
              </a:rPr>
              <a:t> </a:t>
            </a:r>
            <a:r>
              <a:rPr kumimoji="0" lang="nn-NO" altLang="nb-NO" sz="6600" b="0" i="1" u="none" strike="noStrike" kern="0" cap="none" spc="0" normalizeH="0" baseline="0" noProof="0" dirty="0" err="1">
                <a:ln w="10160">
                  <a:solidFill>
                    <a:srgbClr val="DAEDEF"/>
                  </a:solidFill>
                  <a:prstDash val="solid"/>
                </a:ln>
                <a:solidFill>
                  <a:srgbClr val="FFFFFF"/>
                </a:solidFill>
                <a:effectLst>
                  <a:outerShdw blurRad="63500" dist="25400" dir="5400000" algn="tl" rotWithShape="0">
                    <a:srgbClr val="000000">
                      <a:alpha val="70000"/>
                    </a:srgbClr>
                  </a:outerShdw>
                </a:effectLst>
                <a:uLnTx/>
                <a:uFillTx/>
                <a:latin typeface="Trebuchet MS" panose="020B0603020202020204" pitchFamily="34" charset="0"/>
                <a:ea typeface="ＭＳ Ｐゴシック" panose="020B0600070205080204" pitchFamily="34" charset="-128"/>
                <a:cs typeface="+mn-cs"/>
              </a:rPr>
              <a:t>flerspråklig</a:t>
            </a:r>
            <a:r>
              <a:rPr kumimoji="0" lang="nn-NO" altLang="nb-NO" sz="6600" b="0" i="1" u="none" strike="noStrike" kern="0" cap="none" spc="0" normalizeH="0" baseline="0" noProof="0" dirty="0">
                <a:ln w="10160">
                  <a:solidFill>
                    <a:srgbClr val="DAEDEF"/>
                  </a:solidFill>
                  <a:prstDash val="solid"/>
                </a:ln>
                <a:solidFill>
                  <a:srgbClr val="FFFFFF"/>
                </a:solidFill>
                <a:effectLst>
                  <a:outerShdw blurRad="63500" dist="25400" dir="5400000" algn="tl" rotWithShape="0">
                    <a:srgbClr val="000000">
                      <a:alpha val="70000"/>
                    </a:srgbClr>
                  </a:outerShdw>
                </a:effectLst>
                <a:uLnTx/>
                <a:uFillTx/>
                <a:latin typeface="Trebuchet MS" panose="020B0603020202020204" pitchFamily="34" charset="0"/>
                <a:ea typeface="ＭＳ Ｐゴシック" panose="020B0600070205080204" pitchFamily="34" charset="-128"/>
                <a:cs typeface="+mn-cs"/>
              </a:rPr>
              <a:t> gudsteneste</a:t>
            </a:r>
          </a:p>
        </p:txBody>
      </p:sp>
    </p:spTree>
    <p:extLst>
      <p:ext uri="{BB962C8B-B14F-4D97-AF65-F5344CB8AC3E}">
        <p14:creationId xmlns:p14="http://schemas.microsoft.com/office/powerpoint/2010/main" val="11245679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Bilde 21">
            <a:extLst>
              <a:ext uri="{FF2B5EF4-FFF2-40B4-BE49-F238E27FC236}">
                <a16:creationId xmlns:a16="http://schemas.microsoft.com/office/drawing/2014/main" id="{473EF15A-1BE0-748B-5DD4-C0C7F8BD04A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03529">
            <a:off x="4081885" y="2452102"/>
            <a:ext cx="2416481" cy="3404469"/>
          </a:xfrm>
          <a:prstGeom prst="rect">
            <a:avLst/>
          </a:prstGeom>
          <a:ln>
            <a:noFill/>
          </a:ln>
          <a:effectLst>
            <a:outerShdw blurRad="292100" dist="139700" dir="2700000" algn="tl" rotWithShape="0">
              <a:srgbClr val="333333">
                <a:alpha val="65000"/>
              </a:srgbClr>
            </a:outerShdw>
          </a:effectLst>
        </p:spPr>
      </p:pic>
      <p:sp>
        <p:nvSpPr>
          <p:cNvPr id="5" name="Tittel 1">
            <a:extLst>
              <a:ext uri="{FF2B5EF4-FFF2-40B4-BE49-F238E27FC236}">
                <a16:creationId xmlns:a16="http://schemas.microsoft.com/office/drawing/2014/main" id="{0DCAF9B5-09D3-62D8-5C44-FC94BC94898C}"/>
              </a:ext>
            </a:extLst>
          </p:cNvPr>
          <p:cNvSpPr txBox="1">
            <a:spLocks/>
          </p:cNvSpPr>
          <p:nvPr/>
        </p:nvSpPr>
        <p:spPr bwMode="auto">
          <a:xfrm>
            <a:off x="3105757" y="103140"/>
            <a:ext cx="7283450" cy="113461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accent6">
                    <a:lumMod val="75000"/>
                  </a:schemeClr>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accent2"/>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accent2"/>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accent2"/>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accent2"/>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accent2"/>
                </a:solidFill>
                <a:latin typeface="Calibri" pitchFamily="34" charset="0"/>
              </a:defRPr>
            </a:lvl6pPr>
            <a:lvl7pPr marL="914400" algn="ctr" rtl="0" fontAlgn="base">
              <a:spcBef>
                <a:spcPct val="0"/>
              </a:spcBef>
              <a:spcAft>
                <a:spcPct val="0"/>
              </a:spcAft>
              <a:defRPr sz="4400">
                <a:solidFill>
                  <a:schemeClr val="accent2"/>
                </a:solidFill>
                <a:latin typeface="Calibri" pitchFamily="34" charset="0"/>
              </a:defRPr>
            </a:lvl7pPr>
            <a:lvl8pPr marL="1371600" algn="ctr" rtl="0" fontAlgn="base">
              <a:spcBef>
                <a:spcPct val="0"/>
              </a:spcBef>
              <a:spcAft>
                <a:spcPct val="0"/>
              </a:spcAft>
              <a:defRPr sz="4400">
                <a:solidFill>
                  <a:schemeClr val="accent2"/>
                </a:solidFill>
                <a:latin typeface="Calibri" pitchFamily="34" charset="0"/>
              </a:defRPr>
            </a:lvl8pPr>
            <a:lvl9pPr marL="1828800" algn="ctr" rtl="0" fontAlgn="base">
              <a:spcBef>
                <a:spcPct val="0"/>
              </a:spcBef>
              <a:spcAft>
                <a:spcPct val="0"/>
              </a:spcAft>
              <a:defRPr sz="4400">
                <a:solidFill>
                  <a:schemeClr val="accent2"/>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b-NO" altLang="nb-NO" sz="4400" b="0" i="0" u="none" strike="noStrike" kern="0" cap="none" spc="0" normalizeH="0" baseline="0" noProof="0" dirty="0">
                <a:ln>
                  <a:noFill/>
                </a:ln>
                <a:solidFill>
                  <a:srgbClr val="2D2D8A">
                    <a:lumMod val="75000"/>
                  </a:srgbClr>
                </a:solidFill>
                <a:effectLst/>
                <a:uLnTx/>
                <a:uFillTx/>
                <a:latin typeface="Trebuchet MS" panose="020B0603020202020204" pitchFamily="34" charset="0"/>
                <a:ea typeface="ＭＳ Ｐゴシック" panose="020B0600070205080204" pitchFamily="34" charset="-128"/>
              </a:rPr>
              <a:t>Ressurser på reisen</a:t>
            </a:r>
          </a:p>
        </p:txBody>
      </p:sp>
      <p:sp>
        <p:nvSpPr>
          <p:cNvPr id="6" name="TekstSylinder 5">
            <a:extLst>
              <a:ext uri="{FF2B5EF4-FFF2-40B4-BE49-F238E27FC236}">
                <a16:creationId xmlns:a16="http://schemas.microsoft.com/office/drawing/2014/main" id="{32A35E54-744D-BF8D-2D47-74FD421A7FBA}"/>
              </a:ext>
            </a:extLst>
          </p:cNvPr>
          <p:cNvSpPr txBox="1"/>
          <p:nvPr/>
        </p:nvSpPr>
        <p:spPr>
          <a:xfrm>
            <a:off x="5138158" y="1121356"/>
            <a:ext cx="3278013" cy="584775"/>
          </a:xfrm>
          <a:prstGeom prst="rect">
            <a:avLst/>
          </a:prstGeom>
          <a:noFill/>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altLang="nb-NO" sz="32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rPr>
              <a:t>Hefte – test – kurs</a:t>
            </a:r>
          </a:p>
        </p:txBody>
      </p:sp>
      <p:pic>
        <p:nvPicPr>
          <p:cNvPr id="2" name="Bilde 1">
            <a:extLst>
              <a:ext uri="{FF2B5EF4-FFF2-40B4-BE49-F238E27FC236}">
                <a16:creationId xmlns:a16="http://schemas.microsoft.com/office/drawing/2014/main" id="{DE62078D-6608-1B82-3D50-2757DA23705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230673" y="2060847"/>
            <a:ext cx="4961328" cy="3842429"/>
          </a:xfrm>
          <a:prstGeom prst="rect">
            <a:avLst/>
          </a:prstGeom>
        </p:spPr>
      </p:pic>
      <p:pic>
        <p:nvPicPr>
          <p:cNvPr id="7" name="Bilde 6" descr="Et bilde som inneholder tekst&#10;&#10;Automatisk generert beskrivelse">
            <a:extLst>
              <a:ext uri="{FF2B5EF4-FFF2-40B4-BE49-F238E27FC236}">
                <a16:creationId xmlns:a16="http://schemas.microsoft.com/office/drawing/2014/main" id="{E2E3C26B-26B7-E394-FA6B-95C132855E21}"/>
              </a:ext>
            </a:extLst>
          </p:cNvPr>
          <p:cNvPicPr>
            <a:picLocks noChangeAspect="1"/>
          </p:cNvPicPr>
          <p:nvPr/>
        </p:nvPicPr>
        <p:blipFill>
          <a:blip r:embed="rId5" cstate="email">
            <a:extLst>
              <a:ext uri="{BEBA8EAE-BF5A-486C-A8C5-ECC9F3942E4B}">
                <a14:imgProps xmlns:a14="http://schemas.microsoft.com/office/drawing/2010/main">
                  <a14:imgLayer r:embed="rId6">
                    <a14:imgEffect>
                      <a14:saturation sat="72000"/>
                    </a14:imgEffect>
                  </a14:imgLayer>
                </a14:imgProps>
              </a:ext>
              <a:ext uri="{28A0092B-C50C-407E-A947-70E740481C1C}">
                <a14:useLocalDpi xmlns:a14="http://schemas.microsoft.com/office/drawing/2010/main"/>
              </a:ext>
            </a:extLst>
          </a:blip>
          <a:stretch>
            <a:fillRect/>
          </a:stretch>
        </p:blipFill>
        <p:spPr>
          <a:xfrm>
            <a:off x="4257092" y="2947592"/>
            <a:ext cx="1944330" cy="2749569"/>
          </a:xfrm>
          <a:prstGeom prst="rect">
            <a:avLst/>
          </a:prstGeom>
          <a:ln>
            <a:noFill/>
          </a:ln>
          <a:effectLst>
            <a:outerShdw blurRad="292100" dist="139700" dir="2700000" algn="tl" rotWithShape="0">
              <a:srgbClr val="333333">
                <a:alpha val="65000"/>
              </a:srgbClr>
            </a:outerShdw>
          </a:effectLst>
        </p:spPr>
      </p:pic>
      <p:pic>
        <p:nvPicPr>
          <p:cNvPr id="8" name="Bilde 7">
            <a:extLst>
              <a:ext uri="{FF2B5EF4-FFF2-40B4-BE49-F238E27FC236}">
                <a16:creationId xmlns:a16="http://schemas.microsoft.com/office/drawing/2014/main" id="{C1F56359-B7FE-6235-8E36-AC029B862D5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512794" y="2476124"/>
            <a:ext cx="2210241" cy="3177220"/>
          </a:xfrm>
          <a:prstGeom prst="rect">
            <a:avLst/>
          </a:prstGeom>
          <a:ln>
            <a:noFill/>
          </a:ln>
          <a:effectLst>
            <a:outerShdw blurRad="292100" dist="139700" dir="2700000" algn="tl" rotWithShape="0">
              <a:srgbClr val="333333">
                <a:alpha val="65000"/>
              </a:srgbClr>
            </a:outerShdw>
          </a:effectLst>
        </p:spPr>
      </p:pic>
      <p:sp>
        <p:nvSpPr>
          <p:cNvPr id="9" name="Stjerne: 7 tagger 8">
            <a:extLst>
              <a:ext uri="{FF2B5EF4-FFF2-40B4-BE49-F238E27FC236}">
                <a16:creationId xmlns:a16="http://schemas.microsoft.com/office/drawing/2014/main" id="{0837E8F0-9825-E66A-422D-58B327FD7F33}"/>
              </a:ext>
            </a:extLst>
          </p:cNvPr>
          <p:cNvSpPr/>
          <p:nvPr/>
        </p:nvSpPr>
        <p:spPr bwMode="auto">
          <a:xfrm>
            <a:off x="911424" y="4381876"/>
            <a:ext cx="1296144" cy="1008113"/>
          </a:xfrm>
          <a:prstGeom prst="star7">
            <a:avLst/>
          </a:prstGeom>
          <a:solidFill>
            <a:schemeClr val="accent6">
              <a:lumMod val="20000"/>
              <a:lumOff val="80000"/>
              <a:alpha val="65000"/>
            </a:schemeClr>
          </a:solidFill>
          <a:ln w="9525" cap="flat" cmpd="sng" algn="ctr">
            <a:solidFill>
              <a:schemeClr val="accent6">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400" b="0" i="0" u="none" strike="noStrike" kern="1200" cap="none" spc="0" normalizeH="0" baseline="0" noProof="0">
              <a:ln>
                <a:noFill/>
              </a:ln>
              <a:solidFill>
                <a:srgbClr val="000000"/>
              </a:solidFill>
              <a:effectLst/>
              <a:uLnTx/>
              <a:uFillTx/>
              <a:latin typeface="Arial" pitchFamily="-65" charset="0"/>
              <a:ea typeface="ＭＳ Ｐゴシック" pitchFamily="-65" charset="-128"/>
              <a:cs typeface="ＭＳ Ｐゴシック" pitchFamily="-65" charset="-128"/>
            </a:endParaRPr>
          </a:p>
        </p:txBody>
      </p:sp>
      <p:sp>
        <p:nvSpPr>
          <p:cNvPr id="10" name="Rektangel 9">
            <a:extLst>
              <a:ext uri="{FF2B5EF4-FFF2-40B4-BE49-F238E27FC236}">
                <a16:creationId xmlns:a16="http://schemas.microsoft.com/office/drawing/2014/main" id="{A9282533-EED9-A2B2-4CDF-0D4CD70ED4F2}"/>
              </a:ext>
            </a:extLst>
          </p:cNvPr>
          <p:cNvSpPr/>
          <p:nvPr/>
        </p:nvSpPr>
        <p:spPr>
          <a:xfrm>
            <a:off x="1167913" y="4639315"/>
            <a:ext cx="766557" cy="52322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800" b="1" i="0" u="none" strike="noStrike" kern="1200" cap="none" spc="0" normalizeH="0" baseline="0" noProof="0" dirty="0">
                <a:ln w="0"/>
                <a:solidFill>
                  <a:srgbClr val="FFFFFF"/>
                </a:solidFill>
                <a:effectLst>
                  <a:outerShdw blurRad="38100" dist="19050" dir="2700000" algn="tl" rotWithShape="0">
                    <a:srgbClr val="000000">
                      <a:alpha val="40000"/>
                    </a:srgbClr>
                  </a:outerShdw>
                </a:effectLst>
                <a:uLnTx/>
                <a:uFillTx/>
                <a:latin typeface="Candara" panose="020E0502030303020204" pitchFamily="34" charset="0"/>
                <a:ea typeface="+mn-ea"/>
                <a:cs typeface="+mn-cs"/>
              </a:rPr>
              <a:t>bok</a:t>
            </a:r>
          </a:p>
        </p:txBody>
      </p:sp>
      <p:sp>
        <p:nvSpPr>
          <p:cNvPr id="11" name="Stjerne: 7 tagger 10">
            <a:extLst>
              <a:ext uri="{FF2B5EF4-FFF2-40B4-BE49-F238E27FC236}">
                <a16:creationId xmlns:a16="http://schemas.microsoft.com/office/drawing/2014/main" id="{74D2EEE1-FD96-8A88-FFD4-67AEDC2807B3}"/>
              </a:ext>
            </a:extLst>
          </p:cNvPr>
          <p:cNvSpPr/>
          <p:nvPr/>
        </p:nvSpPr>
        <p:spPr bwMode="auto">
          <a:xfrm>
            <a:off x="5430484" y="5157191"/>
            <a:ext cx="1296144" cy="1008113"/>
          </a:xfrm>
          <a:prstGeom prst="star7">
            <a:avLst/>
          </a:prstGeom>
          <a:solidFill>
            <a:schemeClr val="accent6">
              <a:lumMod val="20000"/>
              <a:lumOff val="80000"/>
              <a:alpha val="65000"/>
            </a:schemeClr>
          </a:solidFill>
          <a:ln w="9525" cap="flat" cmpd="sng" algn="ctr">
            <a:solidFill>
              <a:schemeClr val="accent6">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Arial" pitchFamily="-65" charset="0"/>
              <a:ea typeface="ＭＳ Ｐゴシック" pitchFamily="-65" charset="-128"/>
              <a:cs typeface="ＭＳ Ｐゴシック" pitchFamily="-65" charset="-128"/>
            </a:endParaRPr>
          </a:p>
        </p:txBody>
      </p:sp>
      <p:sp>
        <p:nvSpPr>
          <p:cNvPr id="12" name="Rektangel 11">
            <a:extLst>
              <a:ext uri="{FF2B5EF4-FFF2-40B4-BE49-F238E27FC236}">
                <a16:creationId xmlns:a16="http://schemas.microsoft.com/office/drawing/2014/main" id="{E4CCEFF7-D144-08F6-69C3-1EF4F51F2216}"/>
              </a:ext>
            </a:extLst>
          </p:cNvPr>
          <p:cNvSpPr/>
          <p:nvPr/>
        </p:nvSpPr>
        <p:spPr>
          <a:xfrm>
            <a:off x="5673091" y="5399637"/>
            <a:ext cx="849913" cy="52322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800" b="1" i="0" u="none" strike="noStrike" kern="1200" cap="none" spc="0" normalizeH="0" baseline="0" noProof="0" dirty="0">
                <a:ln w="0"/>
                <a:solidFill>
                  <a:srgbClr val="FFFFFF"/>
                </a:solidFill>
                <a:effectLst>
                  <a:outerShdw blurRad="38100" dist="19050" dir="2700000" algn="tl" rotWithShape="0">
                    <a:srgbClr val="000000">
                      <a:alpha val="40000"/>
                    </a:srgbClr>
                  </a:outerShdw>
                </a:effectLst>
                <a:uLnTx/>
                <a:uFillTx/>
                <a:latin typeface="Candara" panose="020E0502030303020204" pitchFamily="34" charset="0"/>
                <a:ea typeface="+mn-ea"/>
                <a:cs typeface="+mn-cs"/>
              </a:rPr>
              <a:t>kurs</a:t>
            </a:r>
          </a:p>
        </p:txBody>
      </p:sp>
      <p:sp>
        <p:nvSpPr>
          <p:cNvPr id="13" name="Stjerne: 7 tagger 12">
            <a:extLst>
              <a:ext uri="{FF2B5EF4-FFF2-40B4-BE49-F238E27FC236}">
                <a16:creationId xmlns:a16="http://schemas.microsoft.com/office/drawing/2014/main" id="{38F253F3-6647-D88C-E574-70534E294E2D}"/>
              </a:ext>
            </a:extLst>
          </p:cNvPr>
          <p:cNvSpPr/>
          <p:nvPr/>
        </p:nvSpPr>
        <p:spPr bwMode="auto">
          <a:xfrm>
            <a:off x="10056440" y="1916831"/>
            <a:ext cx="1296144" cy="1008113"/>
          </a:xfrm>
          <a:prstGeom prst="star7">
            <a:avLst/>
          </a:prstGeom>
          <a:solidFill>
            <a:schemeClr val="accent6">
              <a:lumMod val="20000"/>
              <a:lumOff val="80000"/>
              <a:alpha val="65000"/>
            </a:schemeClr>
          </a:solidFill>
          <a:ln w="9525" cap="flat" cmpd="sng" algn="ctr">
            <a:solidFill>
              <a:schemeClr val="accent6">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Arial" pitchFamily="-65" charset="0"/>
              <a:ea typeface="ＭＳ Ｐゴシック" pitchFamily="-65" charset="-128"/>
              <a:cs typeface="ＭＳ Ｐゴシック" pitchFamily="-65" charset="-128"/>
            </a:endParaRPr>
          </a:p>
        </p:txBody>
      </p:sp>
      <p:sp>
        <p:nvSpPr>
          <p:cNvPr id="14" name="Rektangel 13">
            <a:extLst>
              <a:ext uri="{FF2B5EF4-FFF2-40B4-BE49-F238E27FC236}">
                <a16:creationId xmlns:a16="http://schemas.microsoft.com/office/drawing/2014/main" id="{F105707E-585A-EC9A-C2F5-9A20BC6F5E18}"/>
              </a:ext>
            </a:extLst>
          </p:cNvPr>
          <p:cNvSpPr/>
          <p:nvPr/>
        </p:nvSpPr>
        <p:spPr>
          <a:xfrm>
            <a:off x="10334313" y="2159277"/>
            <a:ext cx="779380" cy="52322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800" b="1" i="0" u="none" strike="noStrike" kern="1200" cap="none" spc="0" normalizeH="0" baseline="0" noProof="0" dirty="0">
                <a:ln w="0"/>
                <a:solidFill>
                  <a:srgbClr val="FFFFFF"/>
                </a:solidFill>
                <a:effectLst>
                  <a:outerShdw blurRad="38100" dist="19050" dir="2700000" algn="tl" rotWithShape="0">
                    <a:srgbClr val="000000">
                      <a:alpha val="40000"/>
                    </a:srgbClr>
                  </a:outerShdw>
                </a:effectLst>
                <a:uLnTx/>
                <a:uFillTx/>
                <a:latin typeface="Candara" panose="020E0502030303020204" pitchFamily="34" charset="0"/>
                <a:ea typeface="+mn-ea"/>
                <a:cs typeface="+mn-cs"/>
              </a:rPr>
              <a:t>test</a:t>
            </a:r>
          </a:p>
        </p:txBody>
      </p:sp>
      <p:sp>
        <p:nvSpPr>
          <p:cNvPr id="15" name="TekstSylinder 14">
            <a:extLst>
              <a:ext uri="{FF2B5EF4-FFF2-40B4-BE49-F238E27FC236}">
                <a16:creationId xmlns:a16="http://schemas.microsoft.com/office/drawing/2014/main" id="{7E1F14FB-415E-E0B0-597C-5E020DD568E9}"/>
              </a:ext>
            </a:extLst>
          </p:cNvPr>
          <p:cNvSpPr txBox="1"/>
          <p:nvPr/>
        </p:nvSpPr>
        <p:spPr>
          <a:xfrm>
            <a:off x="6780076" y="5951152"/>
            <a:ext cx="5562060" cy="790216"/>
          </a:xfrm>
          <a:prstGeom prst="rect">
            <a:avLst/>
          </a:prstGeom>
          <a:noFill/>
        </p:spPr>
        <p:txBody>
          <a:bodyPr wrap="square">
            <a:spAutoFit/>
          </a:bodyPr>
          <a:lstStyle/>
          <a:p>
            <a:pPr marL="0" marR="0" lvl="0" indent="0" algn="ctr" defTabSz="914400" rtl="0" eaLnBrk="1" fontAlgn="auto" latinLnBrk="0" hangingPunct="1">
              <a:lnSpc>
                <a:spcPct val="105000"/>
              </a:lnSpc>
              <a:spcBef>
                <a:spcPts val="0"/>
              </a:spcBef>
              <a:spcAft>
                <a:spcPts val="0"/>
              </a:spcAft>
              <a:buClrTx/>
              <a:buSzTx/>
              <a:buFontTx/>
              <a:buNone/>
              <a:tabLst/>
              <a:defRPr/>
            </a:pPr>
            <a:r>
              <a:rPr kumimoji="0" lang="nb-NO" sz="2400" b="0" i="1" u="none" strike="noStrike" kern="1200" cap="none" spc="0" normalizeH="0" baseline="0" noProof="0" dirty="0">
                <a:ln>
                  <a:noFill/>
                </a:ln>
                <a:solidFill>
                  <a:srgbClr val="000000"/>
                </a:solidFill>
                <a:effectLst/>
                <a:uLnTx/>
                <a:uFillTx/>
                <a:latin typeface="Candara" panose="020E0502030303020204" pitchFamily="34" charset="0"/>
                <a:ea typeface="Calibri" panose="020F0502020204030204" pitchFamily="34" charset="0"/>
                <a:cs typeface="Times New Roman" panose="02020603050405020304" pitchFamily="18" charset="0"/>
              </a:rPr>
              <a:t>Trosspråktesten: </a:t>
            </a:r>
            <a:r>
              <a:rPr kumimoji="0" lang="nb-NO" sz="2000" b="0" i="1" u="none" strike="noStrike" kern="1200" cap="none" spc="0" normalizeH="0" baseline="0" noProof="0" dirty="0">
                <a:ln>
                  <a:noFill/>
                </a:ln>
                <a:solidFill>
                  <a:srgbClr val="000000"/>
                </a:solidFill>
                <a:effectLst/>
                <a:uLnTx/>
                <a:uFillTx/>
                <a:latin typeface="Candara" panose="020E0502030303020204" pitchFamily="34" charset="0"/>
                <a:ea typeface="Calibri" panose="020F0502020204030204" pitchFamily="34" charset="0"/>
                <a:cs typeface="Times New Roman" panose="02020603050405020304" pitchFamily="18" charset="0"/>
                <a:hlinkClick r:id="rId8"/>
              </a:rPr>
              <a:t>https://namunorge.no/persontest</a:t>
            </a:r>
            <a:r>
              <a:rPr kumimoji="0" lang="nb-NO" sz="2000" b="0" i="1" u="none" strike="noStrike" kern="1200" cap="none" spc="0" normalizeH="0" baseline="0" noProof="0" dirty="0">
                <a:ln>
                  <a:noFill/>
                </a:ln>
                <a:solidFill>
                  <a:srgbClr val="000000"/>
                </a:solidFill>
                <a:effectLst/>
                <a:uLnTx/>
                <a:uFillTx/>
                <a:latin typeface="Candara" panose="020E0502030303020204" pitchFamily="34" charset="0"/>
                <a:ea typeface="Calibri" panose="020F0502020204030204" pitchFamily="34" charset="0"/>
                <a:cs typeface="Times New Roman" panose="02020603050405020304" pitchFamily="18" charset="0"/>
              </a:rPr>
              <a:t> </a:t>
            </a:r>
            <a:endParaRPr kumimoji="0" lang="nb-NO" sz="2400" b="0" i="1" u="none" strike="noStrike" kern="1200" cap="none" spc="0" normalizeH="0" baseline="0" noProof="0" dirty="0">
              <a:ln>
                <a:noFill/>
              </a:ln>
              <a:solidFill>
                <a:srgbClr val="000000"/>
              </a:solidFill>
              <a:effectLst/>
              <a:uLnTx/>
              <a:uFillTx/>
              <a:latin typeface="Candara" panose="020E0502030303020204" pitchFamily="34" charset="0"/>
              <a:ea typeface="Calibri" panose="020F0502020204030204" pitchFamily="34" charset="0"/>
              <a:cs typeface="Times New Roman" panose="02020603050405020304" pitchFamily="18" charset="0"/>
            </a:endParaRPr>
          </a:p>
        </p:txBody>
      </p:sp>
      <p:sp>
        <p:nvSpPr>
          <p:cNvPr id="16" name="TekstSylinder 15">
            <a:extLst>
              <a:ext uri="{FF2B5EF4-FFF2-40B4-BE49-F238E27FC236}">
                <a16:creationId xmlns:a16="http://schemas.microsoft.com/office/drawing/2014/main" id="{6C9A3853-D89C-377D-4371-5C18A1811516}"/>
              </a:ext>
            </a:extLst>
          </p:cNvPr>
          <p:cNvSpPr txBox="1"/>
          <p:nvPr/>
        </p:nvSpPr>
        <p:spPr>
          <a:xfrm>
            <a:off x="1725787" y="5971927"/>
            <a:ext cx="3938165"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400" b="0" i="1" u="none" strike="noStrike" kern="1200" cap="none" spc="0" normalizeH="0" baseline="0" noProof="0" dirty="0">
                <a:ln>
                  <a:noFill/>
                </a:ln>
                <a:solidFill>
                  <a:srgbClr val="000000"/>
                </a:solidFill>
                <a:effectLst/>
                <a:uLnTx/>
                <a:uFillTx/>
                <a:latin typeface="Candara" panose="020E0502030303020204" pitchFamily="34" charset="0"/>
                <a:ea typeface="Calibri" panose="020F0502020204030204" pitchFamily="34" charset="0"/>
                <a:cs typeface="Times New Roman" panose="02020603050405020304" pitchFamily="18" charset="0"/>
              </a:rPr>
              <a:t>Naturlig menighetsutvikling: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000" b="0" i="1" u="none" strike="noStrike" kern="1200" cap="none" spc="0" normalizeH="0" baseline="0" noProof="0" dirty="0">
                <a:ln>
                  <a:noFill/>
                </a:ln>
                <a:solidFill>
                  <a:srgbClr val="000000"/>
                </a:solidFill>
                <a:effectLst/>
                <a:uLnTx/>
                <a:uFillTx/>
                <a:latin typeface="Candara" panose="020E0502030303020204" pitchFamily="34" charset="0"/>
                <a:ea typeface="Calibri" panose="020F0502020204030204" pitchFamily="34" charset="0"/>
                <a:cs typeface="Times New Roman" panose="02020603050405020304" pitchFamily="18" charset="0"/>
                <a:hlinkClick r:id="rId8"/>
              </a:rPr>
              <a:t>https://namunorge.no</a:t>
            </a:r>
            <a:r>
              <a:rPr kumimoji="0" lang="nb-NO" sz="2000" b="0" i="1" u="none" strike="noStrike" kern="1200" cap="none" spc="0" normalizeH="0" baseline="0" noProof="0" dirty="0">
                <a:ln>
                  <a:noFill/>
                </a:ln>
                <a:solidFill>
                  <a:srgbClr val="000000"/>
                </a:solidFill>
                <a:effectLst/>
                <a:uLnTx/>
                <a:uFillTx/>
                <a:latin typeface="Candara" panose="020E0502030303020204" pitchFamily="34" charset="0"/>
                <a:ea typeface="Calibri" panose="020F0502020204030204" pitchFamily="34" charset="0"/>
                <a:cs typeface="Times New Roman" panose="02020603050405020304" pitchFamily="18" charset="0"/>
              </a:rPr>
              <a:t> </a:t>
            </a:r>
            <a:endParaRPr kumimoji="0" lang="nb-NO" sz="2400" b="0" i="1" u="none" strike="noStrike" kern="1200" cap="none" spc="0" normalizeH="0" baseline="0" noProof="0" dirty="0">
              <a:ln>
                <a:noFill/>
              </a:ln>
              <a:solidFill>
                <a:srgbClr val="000000"/>
              </a:solidFill>
              <a:effectLst/>
              <a:uLnTx/>
              <a:uFillTx/>
              <a:latin typeface="Candara" panose="020E0502030303020204" pitchFamily="34" charset="0"/>
              <a:ea typeface="Calibri" panose="020F0502020204030204" pitchFamily="34" charset="0"/>
              <a:cs typeface="Times New Roman" panose="02020603050405020304" pitchFamily="18" charset="0"/>
            </a:endParaRPr>
          </a:p>
        </p:txBody>
      </p:sp>
      <p:pic>
        <p:nvPicPr>
          <p:cNvPr id="17" name="Bilde 16">
            <a:extLst>
              <a:ext uri="{FF2B5EF4-FFF2-40B4-BE49-F238E27FC236}">
                <a16:creationId xmlns:a16="http://schemas.microsoft.com/office/drawing/2014/main" id="{EB89B856-7BD0-7842-9303-4CDA0CD22BA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336231" y="3168327"/>
            <a:ext cx="3063092" cy="2149076"/>
          </a:xfrm>
          <a:prstGeom prst="rect">
            <a:avLst/>
          </a:prstGeom>
          <a:ln>
            <a:noFill/>
          </a:ln>
          <a:effectLst>
            <a:outerShdw blurRad="190500" algn="tl" rotWithShape="0">
              <a:srgbClr val="000000">
                <a:alpha val="70000"/>
              </a:srgbClr>
            </a:outerShdw>
          </a:effectLst>
        </p:spPr>
      </p:pic>
      <p:pic>
        <p:nvPicPr>
          <p:cNvPr id="18" name="Bilde 17">
            <a:extLst>
              <a:ext uri="{FF2B5EF4-FFF2-40B4-BE49-F238E27FC236}">
                <a16:creationId xmlns:a16="http://schemas.microsoft.com/office/drawing/2014/main" id="{0CC92346-B119-044F-6208-7DF38C2FB4E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21334153">
            <a:off x="7211838" y="3447421"/>
            <a:ext cx="3189798" cy="2237973"/>
          </a:xfrm>
          <a:prstGeom prst="rect">
            <a:avLst/>
          </a:prstGeom>
          <a:ln>
            <a:noFill/>
          </a:ln>
          <a:effectLst>
            <a:outerShdw blurRad="190500" algn="tl" rotWithShape="0">
              <a:srgbClr val="000000">
                <a:alpha val="70000"/>
              </a:srgbClr>
            </a:outerShdw>
          </a:effectLst>
        </p:spPr>
      </p:pic>
      <p:pic>
        <p:nvPicPr>
          <p:cNvPr id="21" name="Bilde 20">
            <a:extLst>
              <a:ext uri="{FF2B5EF4-FFF2-40B4-BE49-F238E27FC236}">
                <a16:creationId xmlns:a16="http://schemas.microsoft.com/office/drawing/2014/main" id="{30C710D7-6C95-91EA-A89C-90A24D7B7A49}"/>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415095">
            <a:off x="8674137" y="3137603"/>
            <a:ext cx="3120256" cy="2159608"/>
          </a:xfrm>
          <a:prstGeom prst="rect">
            <a:avLst/>
          </a:prstGeom>
          <a:ln>
            <a:noFill/>
          </a:ln>
          <a:effectLst>
            <a:outerShdw blurRad="292100" dist="139700" dir="2700000" algn="tl" rotWithShape="0">
              <a:srgbClr val="333333">
                <a:alpha val="65000"/>
              </a:srgbClr>
            </a:outerShdw>
          </a:effectLst>
        </p:spPr>
      </p:pic>
      <p:pic>
        <p:nvPicPr>
          <p:cNvPr id="20" name="Bilde 19" descr="Et bilde som inneholder tekst, utendørs, skilt&#10;&#10;Automatisk generert beskrivelse">
            <a:extLst>
              <a:ext uri="{FF2B5EF4-FFF2-40B4-BE49-F238E27FC236}">
                <a16:creationId xmlns:a16="http://schemas.microsoft.com/office/drawing/2014/main" id="{C3349434-13E1-957D-A5F1-67D8AE2874A0}"/>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1112429" y="4902092"/>
            <a:ext cx="789806" cy="795107"/>
          </a:xfrm>
          <a:prstGeom prst="rect">
            <a:avLst/>
          </a:prstGeom>
        </p:spPr>
      </p:pic>
    </p:spTree>
    <p:extLst>
      <p:ext uri="{BB962C8B-B14F-4D97-AF65-F5344CB8AC3E}">
        <p14:creationId xmlns:p14="http://schemas.microsoft.com/office/powerpoint/2010/main" val="3341356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2D5A8573-F17C-4DFF-BEF3-37ED1A0E0D40}"/>
              </a:ext>
            </a:extLst>
          </p:cNvPr>
          <p:cNvSpPr txBox="1">
            <a:spLocks noChangeArrowheads="1"/>
          </p:cNvSpPr>
          <p:nvPr/>
        </p:nvSpPr>
        <p:spPr bwMode="auto">
          <a:xfrm>
            <a:off x="2567608" y="404664"/>
            <a:ext cx="8856663" cy="695325"/>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4400">
                <a:solidFill>
                  <a:srgbClr val="222268"/>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accent2"/>
                </a:solidFill>
                <a:latin typeface="Calibri" pitchFamily="34" charset="0"/>
              </a:defRPr>
            </a:lvl6pPr>
            <a:lvl7pPr marL="914400" algn="ctr" rtl="0" fontAlgn="base">
              <a:spcBef>
                <a:spcPct val="0"/>
              </a:spcBef>
              <a:spcAft>
                <a:spcPct val="0"/>
              </a:spcAft>
              <a:defRPr sz="4400">
                <a:solidFill>
                  <a:schemeClr val="accent2"/>
                </a:solidFill>
                <a:latin typeface="Calibri" pitchFamily="34" charset="0"/>
              </a:defRPr>
            </a:lvl7pPr>
            <a:lvl8pPr marL="1371600" algn="ctr" rtl="0" fontAlgn="base">
              <a:spcBef>
                <a:spcPct val="0"/>
              </a:spcBef>
              <a:spcAft>
                <a:spcPct val="0"/>
              </a:spcAft>
              <a:defRPr sz="4400">
                <a:solidFill>
                  <a:schemeClr val="accent2"/>
                </a:solidFill>
                <a:latin typeface="Calibri" pitchFamily="34" charset="0"/>
              </a:defRPr>
            </a:lvl8pPr>
            <a:lvl9pPr marL="1828800" algn="ctr" rtl="0" fontAlgn="base">
              <a:spcBef>
                <a:spcPct val="0"/>
              </a:spcBef>
              <a:spcAft>
                <a:spcPct val="0"/>
              </a:spcAft>
              <a:defRPr sz="4400">
                <a:solidFill>
                  <a:schemeClr val="accent2"/>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altLang="nb-NO" sz="4400" b="0" i="0" u="none" strike="noStrike" kern="0" cap="none" spc="0" normalizeH="0" baseline="0" noProof="0" dirty="0">
                <a:ln>
                  <a:noFill/>
                </a:ln>
                <a:solidFill>
                  <a:srgbClr val="222268"/>
                </a:solidFill>
                <a:effectLst/>
                <a:uLnTx/>
                <a:uFillTx/>
                <a:latin typeface="Trebuchet MS" panose="020B0603020202020204" pitchFamily="34" charset="0"/>
                <a:ea typeface="ＭＳ Ｐゴシック" panose="020B0600070205080204" pitchFamily="34" charset="-128"/>
              </a:rPr>
              <a:t>Spørsmål til samtale i grupper</a:t>
            </a:r>
          </a:p>
        </p:txBody>
      </p:sp>
      <p:sp>
        <p:nvSpPr>
          <p:cNvPr id="4" name="TekstSylinder 3">
            <a:extLst>
              <a:ext uri="{FF2B5EF4-FFF2-40B4-BE49-F238E27FC236}">
                <a16:creationId xmlns:a16="http://schemas.microsoft.com/office/drawing/2014/main" id="{15EA4E7C-F763-47BA-B33B-F22C49F266FE}"/>
              </a:ext>
            </a:extLst>
          </p:cNvPr>
          <p:cNvSpPr txBox="1"/>
          <p:nvPr/>
        </p:nvSpPr>
        <p:spPr>
          <a:xfrm>
            <a:off x="1415480" y="1732670"/>
            <a:ext cx="10441159" cy="4438459"/>
          </a:xfrm>
          <a:prstGeom prst="rect">
            <a:avLst/>
          </a:prstGeom>
          <a:noFill/>
        </p:spPr>
        <p:txBody>
          <a:bodyPr wrap="square">
            <a:spAutoFit/>
          </a:bodyPr>
          <a:lstStyle/>
          <a:p>
            <a:pPr marL="342900" lvl="0" indent="-342900" eaLnBrk="0" hangingPunct="0">
              <a:lnSpc>
                <a:spcPct val="150000"/>
              </a:lnSpc>
              <a:spcBef>
                <a:spcPts val="0"/>
              </a:spcBef>
              <a:spcAft>
                <a:spcPts val="0"/>
              </a:spcAft>
              <a:buSzPct val="80000"/>
              <a:buBlip>
                <a:blip r:embed="rId3"/>
              </a:buBlip>
              <a:defRPr/>
            </a:pPr>
            <a:r>
              <a:rPr lang="nb-NO" altLang="nb-NO" sz="3600" dirty="0">
                <a:solidFill>
                  <a:srgbClr val="000000"/>
                </a:solidFill>
                <a:latin typeface="Calibri"/>
              </a:rPr>
              <a:t>1. Hva av det du har hørt var særlig interessant?</a:t>
            </a:r>
          </a:p>
          <a:p>
            <a:pPr marL="342900" lvl="0" indent="-342900" eaLnBrk="0" hangingPunct="0">
              <a:lnSpc>
                <a:spcPct val="150000"/>
              </a:lnSpc>
              <a:spcBef>
                <a:spcPts val="0"/>
              </a:spcBef>
              <a:spcAft>
                <a:spcPts val="0"/>
              </a:spcAft>
              <a:buSzPct val="80000"/>
              <a:buBlip>
                <a:blip r:embed="rId3"/>
              </a:buBlip>
              <a:defRPr/>
            </a:pPr>
            <a:r>
              <a:rPr lang="nb-NO" altLang="nb-NO" sz="3600" dirty="0">
                <a:solidFill>
                  <a:srgbClr val="000000"/>
                </a:solidFill>
                <a:latin typeface="Calibri"/>
              </a:rPr>
              <a:t>2. Var det noe som var utfordrende/uforståelig?</a:t>
            </a:r>
          </a:p>
          <a:p>
            <a:pPr marL="342900" lvl="0" indent="-342900" eaLnBrk="0" hangingPunct="0">
              <a:lnSpc>
                <a:spcPct val="150000"/>
              </a:lnSpc>
              <a:spcBef>
                <a:spcPts val="0"/>
              </a:spcBef>
              <a:spcAft>
                <a:spcPts val="0"/>
              </a:spcAft>
              <a:buSzPct val="80000"/>
              <a:buBlip>
                <a:blip r:embed="rId3"/>
              </a:buBlip>
              <a:defRPr/>
            </a:pPr>
            <a:r>
              <a:rPr lang="nb-NO" altLang="nb-NO" sz="3600" dirty="0">
                <a:solidFill>
                  <a:srgbClr val="000000"/>
                </a:solidFill>
                <a:latin typeface="Calibri"/>
              </a:rPr>
              <a:t>3. Del en Guds-erfaring som du selv har hatt.</a:t>
            </a:r>
          </a:p>
          <a:p>
            <a:pPr marL="342900" lvl="0" indent="-342900" eaLnBrk="0" hangingPunct="0">
              <a:spcBef>
                <a:spcPts val="0"/>
              </a:spcBef>
              <a:spcAft>
                <a:spcPts val="0"/>
              </a:spcAft>
              <a:buSzPct val="80000"/>
              <a:buBlip>
                <a:blip r:embed="rId3"/>
              </a:buBlip>
              <a:defRPr/>
            </a:pPr>
            <a:r>
              <a:rPr lang="nb-NO" altLang="nb-NO" sz="3600" dirty="0">
                <a:solidFill>
                  <a:srgbClr val="000000"/>
                </a:solidFill>
                <a:latin typeface="Calibri"/>
              </a:rPr>
              <a:t>4. Hva handler trosspråk om? Hva forteller du til en venn som ikke har vært på seminaret?  </a:t>
            </a:r>
          </a:p>
          <a:p>
            <a:pPr marL="342900" lvl="0" indent="-342900" eaLnBrk="0" hangingPunct="0">
              <a:lnSpc>
                <a:spcPct val="150000"/>
              </a:lnSpc>
              <a:spcBef>
                <a:spcPts val="0"/>
              </a:spcBef>
              <a:spcAft>
                <a:spcPts val="0"/>
              </a:spcAft>
              <a:buSzPct val="80000"/>
              <a:buBlip>
                <a:blip r:embed="rId3"/>
              </a:buBlip>
              <a:defRPr/>
            </a:pPr>
            <a:r>
              <a:rPr lang="nb-NO" altLang="nb-NO" sz="3600" dirty="0">
                <a:solidFill>
                  <a:srgbClr val="000000"/>
                </a:solidFill>
                <a:latin typeface="Calibri"/>
              </a:rPr>
              <a:t>5. Har dere noe dere vil spørre seminarholderne om?</a:t>
            </a:r>
          </a:p>
        </p:txBody>
      </p:sp>
      <p:sp>
        <p:nvSpPr>
          <p:cNvPr id="5" name="TekstSylinder 4">
            <a:extLst>
              <a:ext uri="{FF2B5EF4-FFF2-40B4-BE49-F238E27FC236}">
                <a16:creationId xmlns:a16="http://schemas.microsoft.com/office/drawing/2014/main" id="{A155601F-5DF8-4D65-8BC5-981FABE70EA5}"/>
              </a:ext>
            </a:extLst>
          </p:cNvPr>
          <p:cNvSpPr txBox="1"/>
          <p:nvPr/>
        </p:nvSpPr>
        <p:spPr>
          <a:xfrm>
            <a:off x="2351584" y="1052736"/>
            <a:ext cx="11405143" cy="1077218"/>
          </a:xfrm>
          <a:prstGeom prst="rect">
            <a:avLst/>
          </a:prstGeom>
          <a:noFill/>
        </p:spPr>
        <p:txBody>
          <a:bodyPr wrap="square" rtlCol="0">
            <a:spAutoFit/>
          </a:bodyPr>
          <a:lstStyle/>
          <a:p>
            <a:pPr>
              <a:defRPr/>
            </a:pPr>
            <a:r>
              <a:rPr lang="nb-NO" altLang="nb-NO" sz="3200" i="1" dirty="0">
                <a:solidFill>
                  <a:srgbClr val="000000"/>
                </a:solidFill>
                <a:latin typeface="Calibri"/>
              </a:rPr>
              <a:t>Gruppene kan velge hvilke spørsmål de vil prioritere.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3200" b="0" i="1"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567991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4CF48694-CBCC-B106-FFB0-9322A2E04A2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03712" y="1484784"/>
            <a:ext cx="5901227" cy="3324838"/>
          </a:xfrm>
          <a:prstGeom prst="rect">
            <a:avLst/>
          </a:prstGeom>
        </p:spPr>
      </p:pic>
      <p:sp>
        <p:nvSpPr>
          <p:cNvPr id="3" name="TekstSylinder 2">
            <a:extLst>
              <a:ext uri="{FF2B5EF4-FFF2-40B4-BE49-F238E27FC236}">
                <a16:creationId xmlns:a16="http://schemas.microsoft.com/office/drawing/2014/main" id="{2A4DA8F4-CFAF-556D-5B3E-89A51B59E8C7}"/>
              </a:ext>
            </a:extLst>
          </p:cNvPr>
          <p:cNvSpPr txBox="1"/>
          <p:nvPr/>
        </p:nvSpPr>
        <p:spPr>
          <a:xfrm>
            <a:off x="2351584" y="5085184"/>
            <a:ext cx="7632848" cy="1569660"/>
          </a:xfrm>
          <a:prstGeom prst="rect">
            <a:avLst/>
          </a:prstGeom>
          <a:noFill/>
        </p:spPr>
        <p:txBody>
          <a:bodyPr wrap="square" rtlCol="0">
            <a:spAutoFit/>
          </a:bodyPr>
          <a:lstStyle/>
          <a:p>
            <a:pPr algn="ctr"/>
            <a:r>
              <a:rPr lang="nb-NO" b="1" dirty="0"/>
              <a:t>Facebook			Epost</a:t>
            </a:r>
          </a:p>
          <a:p>
            <a:pPr algn="ctr"/>
            <a:r>
              <a:rPr lang="nb-NO" dirty="0"/>
              <a:t>@kreativestine	stinekarin@gmail.com </a:t>
            </a:r>
          </a:p>
          <a:p>
            <a:pPr algn="ctr"/>
            <a:r>
              <a:rPr lang="nb-NO" dirty="0"/>
              <a:t>@spesialpresten	torbjornsaele@gmail.com </a:t>
            </a:r>
          </a:p>
          <a:p>
            <a:endParaRPr lang="nb-NO" dirty="0"/>
          </a:p>
        </p:txBody>
      </p:sp>
      <p:sp>
        <p:nvSpPr>
          <p:cNvPr id="6" name="Rectangle 6">
            <a:extLst>
              <a:ext uri="{FF2B5EF4-FFF2-40B4-BE49-F238E27FC236}">
                <a16:creationId xmlns:a16="http://schemas.microsoft.com/office/drawing/2014/main" id="{6DBB337A-F4B9-D144-6AE3-581A3C41CC32}"/>
              </a:ext>
            </a:extLst>
          </p:cNvPr>
          <p:cNvSpPr txBox="1">
            <a:spLocks noChangeArrowheads="1"/>
          </p:cNvSpPr>
          <p:nvPr/>
        </p:nvSpPr>
        <p:spPr bwMode="auto">
          <a:xfrm>
            <a:off x="3503712" y="404664"/>
            <a:ext cx="5901227" cy="695325"/>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4400">
                <a:solidFill>
                  <a:srgbClr val="222268"/>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accent2"/>
                </a:solidFill>
                <a:latin typeface="Calibri" pitchFamily="34" charset="0"/>
              </a:defRPr>
            </a:lvl6pPr>
            <a:lvl7pPr marL="914400" algn="ctr" rtl="0" fontAlgn="base">
              <a:spcBef>
                <a:spcPct val="0"/>
              </a:spcBef>
              <a:spcAft>
                <a:spcPct val="0"/>
              </a:spcAft>
              <a:defRPr sz="4400">
                <a:solidFill>
                  <a:schemeClr val="accent2"/>
                </a:solidFill>
                <a:latin typeface="Calibri" pitchFamily="34" charset="0"/>
              </a:defRPr>
            </a:lvl7pPr>
            <a:lvl8pPr marL="1371600" algn="ctr" rtl="0" fontAlgn="base">
              <a:spcBef>
                <a:spcPct val="0"/>
              </a:spcBef>
              <a:spcAft>
                <a:spcPct val="0"/>
              </a:spcAft>
              <a:defRPr sz="4400">
                <a:solidFill>
                  <a:schemeClr val="accent2"/>
                </a:solidFill>
                <a:latin typeface="Calibri" pitchFamily="34" charset="0"/>
              </a:defRPr>
            </a:lvl8pPr>
            <a:lvl9pPr marL="1828800" algn="ctr" rtl="0" fontAlgn="base">
              <a:spcBef>
                <a:spcPct val="0"/>
              </a:spcBef>
              <a:spcAft>
                <a:spcPct val="0"/>
              </a:spcAft>
              <a:defRPr sz="4400">
                <a:solidFill>
                  <a:schemeClr val="accent2"/>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altLang="nb-NO" sz="4400" b="0" i="0" u="none" strike="noStrike" kern="0" cap="none" spc="0" normalizeH="0" baseline="0" noProof="0" dirty="0">
                <a:ln>
                  <a:noFill/>
                </a:ln>
                <a:solidFill>
                  <a:srgbClr val="222268"/>
                </a:solidFill>
                <a:effectLst/>
                <a:uLnTx/>
                <a:uFillTx/>
                <a:latin typeface="Trebuchet MS" panose="020B0603020202020204" pitchFamily="34" charset="0"/>
                <a:ea typeface="ＭＳ Ｐゴシック" panose="020B0600070205080204" pitchFamily="34" charset="-128"/>
              </a:rPr>
              <a:t>Takk for oss!</a:t>
            </a:r>
          </a:p>
        </p:txBody>
      </p:sp>
    </p:spTree>
    <p:extLst>
      <p:ext uri="{BB962C8B-B14F-4D97-AF65-F5344CB8AC3E}">
        <p14:creationId xmlns:p14="http://schemas.microsoft.com/office/powerpoint/2010/main" val="387983559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498DFC35-F926-4B99-92E2-233CEF12EB6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99856" y="3068960"/>
            <a:ext cx="2800312" cy="504056"/>
          </a:xfrm>
          <a:prstGeom prst="rect">
            <a:avLst/>
          </a:prstGeom>
        </p:spPr>
      </p:pic>
    </p:spTree>
    <p:extLst>
      <p:ext uri="{BB962C8B-B14F-4D97-AF65-F5344CB8AC3E}">
        <p14:creationId xmlns:p14="http://schemas.microsoft.com/office/powerpoint/2010/main" val="19470506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C9E774B3-B81D-42EC-A15D-DFB761F6D560}"/>
              </a:ext>
            </a:extLst>
          </p:cNvPr>
          <p:cNvSpPr txBox="1">
            <a:spLocks/>
          </p:cNvSpPr>
          <p:nvPr/>
        </p:nvSpPr>
        <p:spPr>
          <a:xfrm>
            <a:off x="1559496" y="1916832"/>
            <a:ext cx="10513168" cy="2358990"/>
          </a:xfrm>
          <a:prstGeom prst="rect">
            <a:avLst/>
          </a:prstGeom>
          <a:ln>
            <a:miter lim="800000"/>
            <a:headEnd/>
            <a:tailEnd/>
          </a:ln>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ctr">
              <a:buFontTx/>
              <a:buNone/>
              <a:defRPr/>
            </a:pPr>
            <a:endParaRPr lang="nn-NO" altLang="nb-NO" sz="2000" b="1" i="1" kern="0" dirty="0">
              <a:ln w="10160">
                <a:solidFill>
                  <a:srgbClr val="2E5292"/>
                </a:solidFill>
                <a:prstDash val="solid"/>
              </a:ln>
              <a:solidFill>
                <a:srgbClr val="2E5292"/>
              </a:solidFill>
              <a:effectLst>
                <a:outerShdw blurRad="63500" dist="25400" dir="5400000" algn="tl" rotWithShape="0">
                  <a:srgbClr val="000000">
                    <a:alpha val="70000"/>
                  </a:srgbClr>
                </a:outerShdw>
              </a:effectLst>
              <a:ea typeface="ＭＳ Ｐゴシック" panose="020B0600070205080204" pitchFamily="34" charset="-128"/>
              <a:cs typeface="+mn-cs"/>
            </a:endParaRPr>
          </a:p>
          <a:p>
            <a:pPr algn="ctr">
              <a:buFontTx/>
              <a:buNone/>
              <a:defRPr/>
            </a:pPr>
            <a:r>
              <a:rPr lang="nn-NO" altLang="nb-NO" sz="5400" i="1" kern="0" dirty="0">
                <a:ln w="10160">
                  <a:solidFill>
                    <a:srgbClr val="2E5292"/>
                  </a:solidFill>
                  <a:prstDash val="solid"/>
                </a:ln>
                <a:solidFill>
                  <a:srgbClr val="2E5292"/>
                </a:solidFill>
                <a:effectLst>
                  <a:outerShdw blurRad="63500" dist="25400" dir="5400000" algn="tl" rotWithShape="0">
                    <a:srgbClr val="000000">
                      <a:alpha val="70000"/>
                    </a:srgbClr>
                  </a:outerShdw>
                </a:effectLst>
                <a:latin typeface="Trebuchet MS" panose="020B0603020202020204" pitchFamily="34" charset="0"/>
                <a:ea typeface="ＭＳ Ｐゴシック" panose="020B0600070205080204" pitchFamily="34" charset="-128"/>
                <a:cs typeface="+mn-cs"/>
              </a:rPr>
              <a:t>Du har fått et trosspråk</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026">
            <a:extLst>
              <a:ext uri="{FF2B5EF4-FFF2-40B4-BE49-F238E27FC236}">
                <a16:creationId xmlns:a16="http://schemas.microsoft.com/office/drawing/2014/main" id="{6C766DEC-C5CA-40EA-856C-D292F5679E0B}"/>
              </a:ext>
            </a:extLst>
          </p:cNvPr>
          <p:cNvSpPr>
            <a:spLocks noGrp="1" noChangeArrowheads="1"/>
          </p:cNvSpPr>
          <p:nvPr>
            <p:ph type="title"/>
          </p:nvPr>
        </p:nvSpPr>
        <p:spPr>
          <a:xfrm>
            <a:off x="3216275" y="354321"/>
            <a:ext cx="7775575" cy="792386"/>
          </a:xfrm>
        </p:spPr>
        <p:txBody>
          <a:bodyPr/>
          <a:lstStyle/>
          <a:p>
            <a:r>
              <a:rPr lang="nb-NO" altLang="nb-NO" dirty="0">
                <a:latin typeface="Trebuchet MS" panose="020B0603020202020204" pitchFamily="34" charset="0"/>
                <a:ea typeface="ＭＳ Ｐゴシック" panose="020B0600070205080204" pitchFamily="34" charset="-128"/>
              </a:rPr>
              <a:t>Våre ”antenner”</a:t>
            </a:r>
          </a:p>
        </p:txBody>
      </p:sp>
      <p:pic>
        <p:nvPicPr>
          <p:cNvPr id="33795" name="Picture 1027" descr="ThreeColor.jpg                                                 0006FFF4harddisk                       C1F63ABD:">
            <a:extLst>
              <a:ext uri="{FF2B5EF4-FFF2-40B4-BE49-F238E27FC236}">
                <a16:creationId xmlns:a16="http://schemas.microsoft.com/office/drawing/2014/main" id="{4517329D-EEFE-4FE3-9EEB-9E0869D0A64B}"/>
              </a:ext>
            </a:extLst>
          </p:cNvPr>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4151313" y="1752600"/>
            <a:ext cx="5545137" cy="5105400"/>
          </a:xfrm>
        </p:spPr>
      </p:pic>
      <p:sp>
        <p:nvSpPr>
          <p:cNvPr id="529415" name="Text Box 1031">
            <a:extLst>
              <a:ext uri="{FF2B5EF4-FFF2-40B4-BE49-F238E27FC236}">
                <a16:creationId xmlns:a16="http://schemas.microsoft.com/office/drawing/2014/main" id="{1DA611DF-74F9-4E61-B6CB-C129500DC60F}"/>
              </a:ext>
            </a:extLst>
          </p:cNvPr>
          <p:cNvSpPr txBox="1">
            <a:spLocks noChangeArrowheads="1"/>
          </p:cNvSpPr>
          <p:nvPr/>
        </p:nvSpPr>
        <p:spPr bwMode="auto">
          <a:xfrm>
            <a:off x="6213475" y="2478088"/>
            <a:ext cx="14636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nb-NO" altLang="nb-NO" b="1">
                <a:latin typeface="Calibri" panose="020F0502020204030204" pitchFamily="34" charset="0"/>
              </a:rPr>
              <a:t>Grønne:</a:t>
            </a:r>
          </a:p>
          <a:p>
            <a:pPr algn="ctr" eaLnBrk="1" hangingPunct="1"/>
            <a:r>
              <a:rPr lang="nb-NO" altLang="nb-NO" b="1">
                <a:latin typeface="Calibri" panose="020F0502020204030204" pitchFamily="34" charset="0"/>
              </a:rPr>
              <a:t>VERDEN</a:t>
            </a:r>
          </a:p>
        </p:txBody>
      </p:sp>
      <p:sp>
        <p:nvSpPr>
          <p:cNvPr id="529416" name="Text Box 1032">
            <a:extLst>
              <a:ext uri="{FF2B5EF4-FFF2-40B4-BE49-F238E27FC236}">
                <a16:creationId xmlns:a16="http://schemas.microsoft.com/office/drawing/2014/main" id="{17E9753B-D8FF-4774-B36E-E87B90D3EF2F}"/>
              </a:ext>
            </a:extLst>
          </p:cNvPr>
          <p:cNvSpPr txBox="1">
            <a:spLocks noChangeArrowheads="1"/>
          </p:cNvSpPr>
          <p:nvPr/>
        </p:nvSpPr>
        <p:spPr bwMode="auto">
          <a:xfrm>
            <a:off x="7824788" y="4797425"/>
            <a:ext cx="106203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nb-NO" altLang="nb-NO" b="1">
                <a:latin typeface="Calibri" panose="020F0502020204030204" pitchFamily="34" charset="0"/>
              </a:rPr>
              <a:t>Røde:</a:t>
            </a:r>
          </a:p>
          <a:p>
            <a:pPr eaLnBrk="1" hangingPunct="1"/>
            <a:r>
              <a:rPr lang="nb-NO" altLang="nb-NO" b="1">
                <a:latin typeface="Calibri" panose="020F0502020204030204" pitchFamily="34" charset="0"/>
              </a:rPr>
              <a:t>ORDET</a:t>
            </a:r>
          </a:p>
        </p:txBody>
      </p:sp>
      <p:sp>
        <p:nvSpPr>
          <p:cNvPr id="529417" name="Text Box 1033">
            <a:extLst>
              <a:ext uri="{FF2B5EF4-FFF2-40B4-BE49-F238E27FC236}">
                <a16:creationId xmlns:a16="http://schemas.microsoft.com/office/drawing/2014/main" id="{ED49132C-CE5F-4B92-B262-B3192672A1FE}"/>
              </a:ext>
            </a:extLst>
          </p:cNvPr>
          <p:cNvSpPr txBox="1">
            <a:spLocks noChangeArrowheads="1"/>
          </p:cNvSpPr>
          <p:nvPr/>
        </p:nvSpPr>
        <p:spPr bwMode="auto">
          <a:xfrm>
            <a:off x="5087938" y="4864100"/>
            <a:ext cx="11207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nb-NO" altLang="nb-NO" b="1">
                <a:latin typeface="Calibri" panose="020F0502020204030204" pitchFamily="34" charset="0"/>
              </a:rPr>
              <a:t>Blå:</a:t>
            </a:r>
          </a:p>
          <a:p>
            <a:pPr algn="ctr" eaLnBrk="1" hangingPunct="1"/>
            <a:r>
              <a:rPr lang="nb-NO" altLang="nb-NO" b="1">
                <a:latin typeface="Calibri" panose="020F0502020204030204" pitchFamily="34" charset="0"/>
              </a:rPr>
              <a:t>ÅNDEN</a:t>
            </a:r>
          </a:p>
        </p:txBody>
      </p:sp>
      <p:sp>
        <p:nvSpPr>
          <p:cNvPr id="2" name="TekstSylinder 1">
            <a:extLst>
              <a:ext uri="{FF2B5EF4-FFF2-40B4-BE49-F238E27FC236}">
                <a16:creationId xmlns:a16="http://schemas.microsoft.com/office/drawing/2014/main" id="{4FEC8747-9B26-48A9-9DF5-31696F48A388}"/>
              </a:ext>
            </a:extLst>
          </p:cNvPr>
          <p:cNvSpPr txBox="1"/>
          <p:nvPr/>
        </p:nvSpPr>
        <p:spPr>
          <a:xfrm>
            <a:off x="5356159" y="1116033"/>
            <a:ext cx="3178306" cy="584775"/>
          </a:xfrm>
          <a:prstGeom prst="rect">
            <a:avLst/>
          </a:prstGeom>
          <a:noFill/>
        </p:spPr>
        <p:txBody>
          <a:bodyPr wrap="none" rtlCol="0">
            <a:spAutoFit/>
          </a:bodyPr>
          <a:lstStyle/>
          <a:p>
            <a:r>
              <a:rPr lang="nb-NO" sz="3200" i="1" dirty="0">
                <a:latin typeface="+mn-lt"/>
              </a:rPr>
              <a:t>- Tre språkfamilier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9415"/>
                                        </p:tgtEl>
                                        <p:attrNameLst>
                                          <p:attrName>style.visibility</p:attrName>
                                        </p:attrNameLst>
                                      </p:cBhvr>
                                      <p:to>
                                        <p:strVal val="visible"/>
                                      </p:to>
                                    </p:set>
                                    <p:animEffect transition="in" filter="fade">
                                      <p:cBhvr>
                                        <p:cTn id="7" dur="500"/>
                                        <p:tgtEl>
                                          <p:spTgt spid="5294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29416"/>
                                        </p:tgtEl>
                                        <p:attrNameLst>
                                          <p:attrName>style.visibility</p:attrName>
                                        </p:attrNameLst>
                                      </p:cBhvr>
                                      <p:to>
                                        <p:strVal val="visible"/>
                                      </p:to>
                                    </p:set>
                                    <p:animEffect transition="in" filter="fade">
                                      <p:cBhvr>
                                        <p:cTn id="12" dur="500"/>
                                        <p:tgtEl>
                                          <p:spTgt spid="52941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29417"/>
                                        </p:tgtEl>
                                        <p:attrNameLst>
                                          <p:attrName>style.visibility</p:attrName>
                                        </p:attrNameLst>
                                      </p:cBhvr>
                                      <p:to>
                                        <p:strVal val="visible"/>
                                      </p:to>
                                    </p:set>
                                    <p:animEffect transition="in" filter="fade">
                                      <p:cBhvr>
                                        <p:cTn id="17" dur="500"/>
                                        <p:tgtEl>
                                          <p:spTgt spid="5294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9415" grpId="0" autoUpdateAnimBg="0"/>
      <p:bldP spid="529416" grpId="0" autoUpdateAnimBg="0"/>
      <p:bldP spid="529417" grpId="0" autoUpdateAnimBg="0"/>
    </p:bldLst>
  </p:timing>
</p:sld>
</file>

<file path=ppt/theme/theme1.xml><?xml version="1.0" encoding="utf-8"?>
<a:theme xmlns:a="http://schemas.openxmlformats.org/drawingml/2006/main" name="1_Standard utforming">
  <a:themeElements>
    <a:clrScheme name="Standard utform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 utforming">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 utform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 utformin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 utformin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 utformin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 utformin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 utformin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 utformin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 utformin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 utformin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 utformin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 utformin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 utformin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Standard utforming">
  <a:themeElements>
    <a:clrScheme name="Standard utform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 utforming">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 utform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 utformin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 utformin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 utformin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 utformin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 utformin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 utformin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 utformin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 utformin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 utformin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 utformin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 utformin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Standard utforming">
  <a:themeElements>
    <a:clrScheme name="Standard utform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 utforming">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 utform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 utformin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 utformin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 utformin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 utformin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 utformin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 utformin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 utformin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 utformin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 utformin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 utformin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 utformin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Standard utforming">
  <a:themeElements>
    <a:clrScheme name="Standard utform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 utforming">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 utform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 utformin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 utformin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 utformin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 utformin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 utformin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 utformin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 utformin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 utformin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 utformin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 utformin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 utformin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Standard utforming">
  <a:themeElements>
    <a:clrScheme name="Standard utform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 utforming">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 utform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 utformin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 utformin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 utformin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 utformin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 utformin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 utformin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 utformin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 utformin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 utformin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 utformin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 utformin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Standard utforming">
  <a:themeElements>
    <a:clrScheme name="Standard utform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 utforming">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 utform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 utformin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 utformin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 utformin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 utformin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 utformin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 utformin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 utformin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 utformin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 utformin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 utformin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 utformin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7_Standard utforming">
  <a:themeElements>
    <a:clrScheme name="Standard utform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 utforming">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 utform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 utformin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 utformin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 utformin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 utformin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 utformin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 utformin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 utformin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 utformin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 utformin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 utformin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 utformin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_Standard utforming">
  <a:themeElements>
    <a:clrScheme name="Standard utform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 utforming">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 utform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 utformin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 utformin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 utformin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 utformin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 utformin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 utformin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 utformin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 utformin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 utformin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 utformin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 utformin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14017</TotalTime>
  <Words>6663</Words>
  <Application>Microsoft Office PowerPoint</Application>
  <PresentationFormat>Widescreen</PresentationFormat>
  <Paragraphs>2406</Paragraphs>
  <Slides>76</Slides>
  <Notes>58</Notes>
  <HiddenSlides>0</HiddenSlides>
  <MMClips>0</MMClips>
  <ScaleCrop>false</ScaleCrop>
  <HeadingPairs>
    <vt:vector size="6" baseType="variant">
      <vt:variant>
        <vt:lpstr>Brukte skrifter</vt:lpstr>
      </vt:variant>
      <vt:variant>
        <vt:i4>4</vt:i4>
      </vt:variant>
      <vt:variant>
        <vt:lpstr>Tema</vt:lpstr>
      </vt:variant>
      <vt:variant>
        <vt:i4>8</vt:i4>
      </vt:variant>
      <vt:variant>
        <vt:lpstr>Lysbildetitler</vt:lpstr>
      </vt:variant>
      <vt:variant>
        <vt:i4>76</vt:i4>
      </vt:variant>
    </vt:vector>
  </HeadingPairs>
  <TitlesOfParts>
    <vt:vector size="88" baseType="lpstr">
      <vt:lpstr>Arial</vt:lpstr>
      <vt:lpstr>Calibri</vt:lpstr>
      <vt:lpstr>Candara</vt:lpstr>
      <vt:lpstr>Trebuchet MS</vt:lpstr>
      <vt:lpstr>1_Standard utforming</vt:lpstr>
      <vt:lpstr>2_Standard utforming</vt:lpstr>
      <vt:lpstr>3_Standard utforming</vt:lpstr>
      <vt:lpstr>4_Standard utforming</vt:lpstr>
      <vt:lpstr>5_Standard utforming</vt:lpstr>
      <vt:lpstr>6_Standard utforming</vt:lpstr>
      <vt:lpstr>7_Standard utforming</vt:lpstr>
      <vt:lpstr>8_Standard utforming</vt:lpstr>
      <vt:lpstr>PowerPoint-presentasjon</vt:lpstr>
      <vt:lpstr>PowerPoint-presentasjon</vt:lpstr>
      <vt:lpstr>PowerPoint-presentasjon</vt:lpstr>
      <vt:lpstr>PowerPoint-presentasjon</vt:lpstr>
      <vt:lpstr>PowerPoint-presentasjon</vt:lpstr>
      <vt:lpstr>Din antenne til Gud</vt:lpstr>
      <vt:lpstr>En Gud og tre åpenbaringer</vt:lpstr>
      <vt:lpstr>PowerPoint-presentasjon</vt:lpstr>
      <vt:lpstr>Våre ”antenner”</vt:lpstr>
      <vt:lpstr>PowerPoint-presentasjon</vt:lpstr>
      <vt:lpstr>PowerPoint-presentasjon</vt:lpstr>
      <vt:lpstr>PowerPoint-presentasjon</vt:lpstr>
      <vt:lpstr>Bibelmotivert</vt:lpstr>
      <vt:lpstr>Bibelmotivert</vt:lpstr>
      <vt:lpstr>Bibelmotivert</vt:lpstr>
      <vt:lpstr>Bibelmotivert</vt:lpstr>
      <vt:lpstr>PowerPoint-presentasjon</vt:lpstr>
      <vt:lpstr>Delende</vt:lpstr>
      <vt:lpstr>Delende</vt:lpstr>
      <vt:lpstr>Delende</vt:lpstr>
      <vt:lpstr>Delende</vt:lpstr>
      <vt:lpstr>PowerPoint-presentasjon</vt:lpstr>
      <vt:lpstr>PowerPoint-presentasjon</vt:lpstr>
      <vt:lpstr>Entusiastisk</vt:lpstr>
      <vt:lpstr>PowerPoint-presentasjon</vt:lpstr>
      <vt:lpstr>PowerPoint-presentasjon</vt:lpstr>
      <vt:lpstr>PowerPoint-presentasjon</vt:lpstr>
      <vt:lpstr>PowerPoint-presentasjon</vt:lpstr>
      <vt:lpstr>Mystisk</vt:lpstr>
      <vt:lpstr>Mystisk</vt:lpstr>
      <vt:lpstr>Mystisk</vt:lpstr>
      <vt:lpstr>Mystisk</vt:lpstr>
      <vt:lpstr>PowerPoint-presentasjon</vt:lpstr>
      <vt:lpstr>PowerPoint-presentasjon</vt:lpstr>
      <vt:lpstr>Sensorisk</vt:lpstr>
      <vt:lpstr>Sensorisk</vt:lpstr>
      <vt:lpstr>Sensorisk</vt:lpstr>
      <vt:lpstr>Sensorisk</vt:lpstr>
      <vt:lpstr>PowerPoint-presentasjon</vt:lpstr>
      <vt:lpstr>Rasjonelt</vt:lpstr>
      <vt:lpstr>Rasjonelt</vt:lpstr>
      <vt:lpstr>Rasjonelt</vt:lpstr>
      <vt:lpstr>Rasjonelt</vt:lpstr>
      <vt:lpstr>PowerPoint-presentasjon</vt:lpstr>
      <vt:lpstr>PowerPoint-presentasjon</vt:lpstr>
      <vt:lpstr>PowerPoint-presentasjon</vt:lpstr>
      <vt:lpstr>Symbolsk</vt:lpstr>
      <vt:lpstr>Symbolsk</vt:lpstr>
      <vt:lpstr>Symbolsk</vt:lpstr>
      <vt:lpstr>Symbolsk</vt:lpstr>
      <vt:lpstr>PowerPoint-presentasjon</vt:lpstr>
      <vt:lpstr>PowerPoint-presentasjon</vt:lpstr>
      <vt:lpstr>PowerPoint-presentasjon</vt:lpstr>
      <vt:lpstr>PowerPoint-presentasjon</vt:lpstr>
      <vt:lpstr>PowerPoint-presentasjon</vt:lpstr>
      <vt:lpstr>PowerPoint-presentasjon</vt:lpstr>
      <vt:lpstr>Asketisk</vt:lpstr>
      <vt:lpstr>Asketisk</vt:lpstr>
      <vt:lpstr>Asketisk</vt:lpstr>
      <vt:lpstr>Asketisk</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Molde kommune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Lysbilde 1</dc:title>
  <dc:creator>Kjetil Sigerseth</dc:creator>
  <cp:lastModifiedBy>Kjetil Sigerseth</cp:lastModifiedBy>
  <cp:revision>352</cp:revision>
  <cp:lastPrinted>2021-03-08T15:46:19Z</cp:lastPrinted>
  <dcterms:created xsi:type="dcterms:W3CDTF">2021-02-02T18:33:20Z</dcterms:created>
  <dcterms:modified xsi:type="dcterms:W3CDTF">2023-04-27T10:06:05Z</dcterms:modified>
</cp:coreProperties>
</file>