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10" r:id="rId3"/>
    <p:sldMasterId id="2147483723" r:id="rId4"/>
    <p:sldMasterId id="2147483736" r:id="rId5"/>
  </p:sldMasterIdLst>
  <p:notesMasterIdLst>
    <p:notesMasterId r:id="rId15"/>
  </p:notesMasterIdLst>
  <p:sldIdLst>
    <p:sldId id="636" r:id="rId6"/>
    <p:sldId id="637" r:id="rId7"/>
    <p:sldId id="652" r:id="rId8"/>
    <p:sldId id="487" r:id="rId9"/>
    <p:sldId id="646" r:id="rId10"/>
    <p:sldId id="485" r:id="rId11"/>
    <p:sldId id="488" r:id="rId12"/>
    <p:sldId id="653" r:id="rId13"/>
    <p:sldId id="645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73735" autoAdjust="0"/>
  </p:normalViewPr>
  <p:slideViewPr>
    <p:cSldViewPr snapToGrid="0">
      <p:cViewPr varScale="1">
        <p:scale>
          <a:sx n="47" d="100"/>
          <a:sy n="47" d="100"/>
        </p:scale>
        <p:origin x="6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84825-9406-48B6-B99C-08B15F1F4B71}" type="datetimeFigureOut">
              <a:rPr lang="nb-NO" smtClean="0"/>
              <a:t>21.03.2023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1CFB7-3ED1-4E8A-8257-65BA0C2265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30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1CFB7-3ED1-4E8A-8257-65BA0C22659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979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238A7B0-3BA0-4655-8480-214DA88BEC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EDE667-5724-49C3-86E0-B5F41B8294DB}" type="slidenum">
              <a:rPr lang="nb-NO" altLang="nb-NO" sz="1200">
                <a:latin typeface="Arial" panose="020B0604020202020204" pitchFamily="34" charset="0"/>
              </a:rPr>
              <a:pPr eaLnBrk="1" hangingPunct="1"/>
              <a:t>7</a:t>
            </a:fld>
            <a:endParaRPr lang="nb-NO" altLang="nb-NO" sz="12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CAF04D7-423A-4D9E-8F57-D86DCC70E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6096000" cy="34290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84D4D91-9497-4378-909E-9F6E7D1A2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5486400" cy="5180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z="1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Ressurser på trosspråkreisen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Bok/kurshefte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Trosspråkkurset og ressurser fra kurset (PowerPoint m.m.)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Trosspråksamtalen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Trosspråktesten med gruppeprofil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Webinar på nettsiden: Snakker Gud til meg?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Verktøy/tips i trosspråkprofilen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Ressurser på nettsiden med trosspråktesten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1CFB7-3ED1-4E8A-8257-65BA0C22659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937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3C790D-C1BE-43CD-8634-FD6D433687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50867F-A96E-473F-968D-71C54A5DAB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0C4DBEF-BA11-48DC-9834-E5434691D60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6166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FB470C-1D47-43FE-9036-627C041806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E09518-9A0B-4BDE-BC89-055F3F5762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5517534-5849-40C8-AE88-47DBF2D6FCB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7920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838" y="609600"/>
            <a:ext cx="9502775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255838" y="1981200"/>
            <a:ext cx="9502775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528302-A359-4783-BA61-A6166B805B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65B293-9066-47AC-89B2-FBBF7BF9AD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F4228AB-235D-4E38-830F-56A638796E9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2122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383187" y="609600"/>
            <a:ext cx="2374900" cy="5486400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256372" y="609600"/>
            <a:ext cx="6923617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188310-B4FA-425C-B419-3850B5FC75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8BBBBB-797D-4089-90B2-3FBDE08225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E38E495-EEC7-497E-BDD6-4020DDF554E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5730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E250B-DC8F-4B8A-AD9C-35EB5C32F30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65478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/>
            </a:lvl1pPr>
          </a:lstStyle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nb-NO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34595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B5A33-5454-41D7-85C1-724B0F548D9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2218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256367" y="1981200"/>
            <a:ext cx="464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07767" y="1981200"/>
            <a:ext cx="465031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B4A81-06DC-4519-8584-A3DD781512E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18349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660F9-CD46-4C7D-8481-404F2475FFD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80912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C72B9-6C2A-4119-9EAA-3C3A745DB1F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72394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77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838" y="609600"/>
            <a:ext cx="9502775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55838" y="1981200"/>
            <a:ext cx="9502775" cy="41148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/>
            </a:lvl1pPr>
          </a:lstStyle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nb-NO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55B585-255A-4BCA-B583-2906291B72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35230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8497C-132C-4332-B0CB-8FE2D5B39C2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41855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67A2C-6634-486A-839D-484C2F83C1C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55023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7A326-E7B9-4D5A-9394-C87533810A6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95359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383185" y="609600"/>
            <a:ext cx="2374900" cy="54864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256368" y="609600"/>
            <a:ext cx="6923617" cy="5486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2C499-2EF7-449A-8A76-A9B406BE279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80598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9E58FD-95B6-4ACE-94CD-CC63918BE4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5A0109-DFB8-4051-86C7-E5C87A4EF3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5A1B1A-B430-4D89-A62E-9FE625A62E3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78249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838" y="609600"/>
            <a:ext cx="9502775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55838" y="1981200"/>
            <a:ext cx="9502775" cy="41148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/>
            </a:lvl1pPr>
          </a:lstStyle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nb-NO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21D47D-2ECE-4CFE-978F-5489BD0326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02486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135C05-E188-4D19-89E8-05655B4A14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0B37F4-1246-4196-A293-91F64EAD31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083530-2582-46C7-B4EC-EDDB5BF0576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5194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838" y="609600"/>
            <a:ext cx="9502775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256367" y="1981200"/>
            <a:ext cx="4648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07768" y="1981200"/>
            <a:ext cx="4650317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DB5E6-6C57-479F-BE04-D7B8FE94AA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720A36-1A51-425B-9527-1B92238B78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3DA501-F4EE-4077-9BF6-35FE37DBD28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33685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99FDC9F-6646-4396-B83C-16A6875000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D591E13-DEF2-4FEC-B7EE-8D4D39BD1A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B2A9F5D-EE98-4D0E-B7C1-D4B83AB0890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69788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838" y="609600"/>
            <a:ext cx="9502775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B19528-0530-440C-9D9C-F4404DEA33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8630A3-6EC6-4E85-B4D2-90928062BF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C72025-2C29-4E89-8D1F-3F170AB9E0D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246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0D6270-543C-49D9-AC6D-24D54464C7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EBA9F9-5332-44BF-9AE4-EFC4AB24DC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4CEC27E-4C16-49D3-A88F-8CC0235D87A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59545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340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893C02B-4C7C-4C2D-AA21-8C776E1D077B}"/>
              </a:ext>
            </a:extLst>
          </p:cNvPr>
          <p:cNvSpPr/>
          <p:nvPr userDrawn="1"/>
        </p:nvSpPr>
        <p:spPr>
          <a:xfrm>
            <a:off x="2927350" y="476250"/>
            <a:ext cx="8464550" cy="6216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9070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12795F-EDBB-4696-8E0E-51EA11C419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01556A-001B-4941-9914-D1A6FEC2DE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BAA725D-296F-4414-BEDA-233A87D86A9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43429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FDEE74-1F91-4D01-8D16-CC7B310139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BD240B-1891-4E02-B7DE-71A10764BE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5AEC9B-0F15-44B8-A08A-78F831E285B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61926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838" y="609600"/>
            <a:ext cx="9502775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255838" y="1981200"/>
            <a:ext cx="9502775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66C3C3-146D-4EC1-AFD4-BE409F18E7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19DCA7-9487-4F9C-8155-0EAC7BB078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3F18DC-B2A2-4446-855B-7D005889E49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28957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383187" y="609600"/>
            <a:ext cx="2374900" cy="5486400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256372" y="609600"/>
            <a:ext cx="6923617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C26E33-55B5-4D87-9B64-9015E4C9B2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5255CE-CDBD-4284-A562-535CDE3AFA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6798C4-4EDA-40C9-A908-B56066E4C70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7991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9E58FD-95B6-4ACE-94CD-CC63918BE4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5A0109-DFB8-4051-86C7-E5C87A4EF3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5A1B1A-B430-4D89-A62E-9FE625A62E3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41869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838" y="609600"/>
            <a:ext cx="9502775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55838" y="1981200"/>
            <a:ext cx="9502775" cy="41148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/>
            </a:lvl1pPr>
          </a:lstStyle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nb-NO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21D47D-2ECE-4CFE-978F-5489BD0326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21196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135C05-E188-4D19-89E8-05655B4A14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0B37F4-1246-4196-A293-91F64EAD31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083530-2582-46C7-B4EC-EDDB5BF0576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99724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838" y="609600"/>
            <a:ext cx="9502775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256367" y="1981200"/>
            <a:ext cx="4648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07768" y="1981200"/>
            <a:ext cx="4650317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DB5E6-6C57-479F-BE04-D7B8FE94AA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720A36-1A51-425B-9527-1B92238B78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3DA501-F4EE-4077-9BF6-35FE37DBD28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9636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838" y="609600"/>
            <a:ext cx="9502775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256367" y="1981200"/>
            <a:ext cx="4648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07768" y="1981200"/>
            <a:ext cx="4650317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433FD2-957E-4CB6-92F2-D52654044E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ED198D-3195-429A-B3E1-935A262F07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B5C15D1-1259-4D18-920E-23B202D08AF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04297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99FDC9F-6646-4396-B83C-16A6875000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D591E13-DEF2-4FEC-B7EE-8D4D39BD1A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B2A9F5D-EE98-4D0E-B7C1-D4B83AB0890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05239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838" y="609600"/>
            <a:ext cx="9502775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B19528-0530-440C-9D9C-F4404DEA33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8630A3-6EC6-4E85-B4D2-90928062BF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C72025-2C29-4E89-8D1F-3F170AB9E0D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54500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422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893C02B-4C7C-4C2D-AA21-8C776E1D077B}"/>
              </a:ext>
            </a:extLst>
          </p:cNvPr>
          <p:cNvSpPr/>
          <p:nvPr userDrawn="1"/>
        </p:nvSpPr>
        <p:spPr>
          <a:xfrm>
            <a:off x="2927350" y="476250"/>
            <a:ext cx="8464550" cy="6216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823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12795F-EDBB-4696-8E0E-51EA11C419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01556A-001B-4941-9914-D1A6FEC2DE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BAA725D-296F-4414-BEDA-233A87D86A9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65543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FDEE74-1F91-4D01-8D16-CC7B310139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BD240B-1891-4E02-B7DE-71A10764BE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5AEC9B-0F15-44B8-A08A-78F831E285B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70579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838" y="609600"/>
            <a:ext cx="9502775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255838" y="1981200"/>
            <a:ext cx="9502775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66C3C3-146D-4EC1-AFD4-BE409F18E7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19DCA7-9487-4F9C-8155-0EAC7BB078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3F18DC-B2A2-4446-855B-7D005889E49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23278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383187" y="609600"/>
            <a:ext cx="2374900" cy="5486400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256372" y="609600"/>
            <a:ext cx="6923617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C26E33-55B5-4D87-9B64-9015E4C9B2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5255CE-CDBD-4284-A562-535CDE3AFA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6798C4-4EDA-40C9-A908-B56066E4C70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7632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999352-34A3-45C4-B067-0E21A0709F2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95E713-3CC2-44C8-A0E1-C0074CD92A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958E4-67D3-4AF5-B565-BA3092B46D0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41505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/>
            </a:lvl1pPr>
          </a:lstStyle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nb-NO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008FFC-20B7-4A2F-95F3-DBA9F41CEF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2103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F5CE5E1-AE80-4C12-BC4C-0796F8C447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CF067B2-05A7-47BB-BB37-F034ECA74F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5E9CF9B-C4C8-420B-9648-4103077E557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62242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BB74D8-D87C-4092-A393-390F68FFF5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C53D5C-ED6C-4D54-BF3D-B35C166E54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2DE6F-1DDF-432D-A514-18909177193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742813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256367" y="1981200"/>
            <a:ext cx="464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07767" y="1981200"/>
            <a:ext cx="465031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5FDFE5-70C3-4910-B0B1-DA70333EAB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2AED9B-1358-45F4-8A6D-ACFF05B295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77960-46AB-4FB8-BC53-BFF68195131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07199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6D541B-5A61-4DE3-AC9F-9A384B6D21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8D48105-2D59-4D49-8B93-21BFF00DAE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5B987-331F-47C9-8F99-EA44F28C12F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16809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97399B-BD5B-4E2B-857A-8C274082DC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F0C563-9333-4C37-B983-A8EF674869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7D257-C264-4E91-BE7E-EA094F7519C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68789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355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C32147-6CBF-4C10-A769-358947B775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2DC250-746F-4BD5-A694-08F32E7A31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9132B-8EB8-4280-AE12-3E6EBF47AC0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80395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A7E830-9397-4217-95A4-46D0B22046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E9BD0D-8629-4483-940D-C12AA36E5D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2D79C-A3F2-4F5F-B7D5-C60DE212379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09243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B629FD-5AEC-49D3-8CEE-E0D44934E4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39FC4D-AA7F-4C16-A364-C131BA287F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23576-7435-4CDA-BB30-0A8F94D7CFA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305041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383185" y="609600"/>
            <a:ext cx="2374900" cy="54864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256368" y="609600"/>
            <a:ext cx="6923617" cy="5486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D44763-1523-4E8B-A6E5-E12A55080D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0C246A-35CA-42C8-BAA9-3989634AB1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03F10-0DCA-487E-AD78-C4C33BB0714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4444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838" y="609600"/>
            <a:ext cx="9502775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D983DD-A166-45B3-9D47-D8F3EB9D5F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BAAF63-39FC-4F32-9CF7-ADC58CF2EF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443405E-07A0-4187-8D82-3176EC8274C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9361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1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D57645B-B9F6-40EE-9BFB-AE861DEF4CC0}"/>
              </a:ext>
            </a:extLst>
          </p:cNvPr>
          <p:cNvSpPr/>
          <p:nvPr userDrawn="1"/>
        </p:nvSpPr>
        <p:spPr>
          <a:xfrm>
            <a:off x="2927648" y="476672"/>
            <a:ext cx="8464550" cy="6216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426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1FAB0C-FEB9-4460-93C0-F463A93AFA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A07C92-BF7B-4971-AFB7-4F51877425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B832844-2965-4BA5-89E6-339FF503B2E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841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824B5EE-9FF7-475F-B58D-EBAF9F50BF99}"/>
              </a:ext>
            </a:extLst>
          </p:cNvPr>
          <p:cNvSpPr/>
          <p:nvPr userDrawn="1"/>
        </p:nvSpPr>
        <p:spPr>
          <a:xfrm>
            <a:off x="-96688" y="-9525"/>
            <a:ext cx="12288688" cy="6867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A717E47-E648-4B28-A817-FA6B772F74A1}"/>
              </a:ext>
            </a:extLst>
          </p:cNvPr>
          <p:cNvSpPr/>
          <p:nvPr userDrawn="1"/>
        </p:nvSpPr>
        <p:spPr>
          <a:xfrm>
            <a:off x="-20638" y="3175"/>
            <a:ext cx="2087563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052" name="Freeform 10">
            <a:extLst>
              <a:ext uri="{FF2B5EF4-FFF2-40B4-BE49-F238E27FC236}">
                <a16:creationId xmlns:a16="http://schemas.microsoft.com/office/drawing/2014/main" id="{B5426230-F049-47D2-AFCE-3EEEB53B0B03}"/>
              </a:ext>
            </a:extLst>
          </p:cNvPr>
          <p:cNvSpPr>
            <a:spLocks/>
          </p:cNvSpPr>
          <p:nvPr userDrawn="1"/>
        </p:nvSpPr>
        <p:spPr bwMode="auto">
          <a:xfrm>
            <a:off x="-407988" y="404813"/>
            <a:ext cx="2089151" cy="6453187"/>
          </a:xfrm>
          <a:custGeom>
            <a:avLst/>
            <a:gdLst>
              <a:gd name="T0" fmla="*/ 501511888 w 1072"/>
              <a:gd name="T1" fmla="*/ 0 h 3648"/>
              <a:gd name="T2" fmla="*/ 2147483647 w 1072"/>
              <a:gd name="T3" fmla="*/ 0 h 3648"/>
              <a:gd name="T4" fmla="*/ 1451610000 w 1072"/>
              <a:gd name="T5" fmla="*/ 2147483647 h 3648"/>
              <a:gd name="T6" fmla="*/ 501511888 w 1072"/>
              <a:gd name="T7" fmla="*/ 2147483647 h 3648"/>
              <a:gd name="T8" fmla="*/ 501511888 w 1072"/>
              <a:gd name="T9" fmla="*/ 0 h 3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2"/>
              <a:gd name="T16" fmla="*/ 0 h 3648"/>
              <a:gd name="T17" fmla="*/ 1072 w 1072"/>
              <a:gd name="T18" fmla="*/ 3648 h 3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2" h="3648">
                <a:moveTo>
                  <a:pt x="199" y="0"/>
                </a:moveTo>
                <a:cubicBezTo>
                  <a:pt x="576" y="0"/>
                  <a:pt x="436" y="0"/>
                  <a:pt x="1072" y="0"/>
                </a:cubicBezTo>
                <a:cubicBezTo>
                  <a:pt x="0" y="1816"/>
                  <a:pt x="488" y="3296"/>
                  <a:pt x="576" y="3648"/>
                </a:cubicBezTo>
                <a:cubicBezTo>
                  <a:pt x="387" y="3648"/>
                  <a:pt x="199" y="3648"/>
                  <a:pt x="199" y="3648"/>
                </a:cubicBezTo>
                <a:cubicBezTo>
                  <a:pt x="136" y="3040"/>
                  <a:pt x="199" y="0"/>
                  <a:pt x="199" y="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none" bIns="46800" anchor="ctr"/>
          <a:lstStyle/>
          <a:p>
            <a:pPr>
              <a:defRPr/>
            </a:pPr>
            <a:endParaRPr lang="nb-NO" sz="1800">
              <a:latin typeface="Arial" charset="0"/>
              <a:ea typeface="+mn-ea"/>
            </a:endParaRPr>
          </a:p>
        </p:txBody>
      </p:sp>
      <p:sp>
        <p:nvSpPr>
          <p:cNvPr id="2053" name="Freeform 8">
            <a:extLst>
              <a:ext uri="{FF2B5EF4-FFF2-40B4-BE49-F238E27FC236}">
                <a16:creationId xmlns:a16="http://schemas.microsoft.com/office/drawing/2014/main" id="{070FD6C0-9E34-4F67-AFF1-7C8D25E39013}"/>
              </a:ext>
            </a:extLst>
          </p:cNvPr>
          <p:cNvSpPr>
            <a:spLocks/>
          </p:cNvSpPr>
          <p:nvPr userDrawn="1"/>
        </p:nvSpPr>
        <p:spPr bwMode="auto">
          <a:xfrm>
            <a:off x="-673100" y="-9525"/>
            <a:ext cx="3362325" cy="6867525"/>
          </a:xfrm>
          <a:custGeom>
            <a:avLst/>
            <a:gdLst>
              <a:gd name="T0" fmla="*/ 2147483647 w 2888"/>
              <a:gd name="T1" fmla="*/ 2147483647 h 4332"/>
              <a:gd name="T2" fmla="*/ 2147483647 w 2888"/>
              <a:gd name="T3" fmla="*/ 2147483647 h 4332"/>
              <a:gd name="T4" fmla="*/ 2147483647 w 2888"/>
              <a:gd name="T5" fmla="*/ 2147483647 h 4332"/>
              <a:gd name="T6" fmla="*/ 2147483647 w 2888"/>
              <a:gd name="T7" fmla="*/ 0 h 4332"/>
              <a:gd name="T8" fmla="*/ 2147483647 w 2888"/>
              <a:gd name="T9" fmla="*/ 2147483647 h 4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8"/>
              <a:gd name="T16" fmla="*/ 0 h 4332"/>
              <a:gd name="T17" fmla="*/ 2888 w 2888"/>
              <a:gd name="T18" fmla="*/ 4332 h 4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8" h="4332">
                <a:moveTo>
                  <a:pt x="1039" y="4332"/>
                </a:moveTo>
                <a:cubicBezTo>
                  <a:pt x="1104" y="4332"/>
                  <a:pt x="1169" y="4332"/>
                  <a:pt x="1169" y="4332"/>
                </a:cubicBezTo>
                <a:cubicBezTo>
                  <a:pt x="24" y="1606"/>
                  <a:pt x="2888" y="6"/>
                  <a:pt x="2888" y="6"/>
                </a:cubicBezTo>
                <a:lnTo>
                  <a:pt x="2284" y="0"/>
                </a:lnTo>
                <a:cubicBezTo>
                  <a:pt x="2284" y="0"/>
                  <a:pt x="0" y="1910"/>
                  <a:pt x="1039" y="4332"/>
                </a:cubicBezTo>
                <a:close/>
              </a:path>
            </a:pathLst>
          </a:custGeom>
          <a:gradFill rotWithShape="0">
            <a:gsLst>
              <a:gs pos="0">
                <a:srgbClr val="222268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38075" algn="ctr" rotWithShape="0">
              <a:schemeClr val="tx1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800" dirty="0">
              <a:latin typeface="Arial" charset="0"/>
              <a:ea typeface="+mn-ea"/>
            </a:endParaRPr>
          </a:p>
        </p:txBody>
      </p:sp>
      <p:pic>
        <p:nvPicPr>
          <p:cNvPr id="1033" name="Bilde 8">
            <a:extLst>
              <a:ext uri="{FF2B5EF4-FFF2-40B4-BE49-F238E27FC236}">
                <a16:creationId xmlns:a16="http://schemas.microsoft.com/office/drawing/2014/main" id="{023D5528-0071-4DB1-B368-83ECAEEE59C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1279"/>
          <a:stretch>
            <a:fillRect/>
          </a:stretch>
        </p:blipFill>
        <p:spPr bwMode="auto">
          <a:xfrm>
            <a:off x="100013" y="1035050"/>
            <a:ext cx="882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Trinity-Logo-small">
            <a:extLst>
              <a:ext uri="{FF2B5EF4-FFF2-40B4-BE49-F238E27FC236}">
                <a16:creationId xmlns:a16="http://schemas.microsoft.com/office/drawing/2014/main" id="{97F426D1-7F3F-4500-A4EA-1DCA1F806A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95250"/>
            <a:ext cx="9731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10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1C11CBAF-2EFF-459D-AEFE-8AF6ED32400D}"/>
              </a:ext>
            </a:extLst>
          </p:cNvPr>
          <p:cNvSpPr/>
          <p:nvPr userDrawn="1"/>
        </p:nvSpPr>
        <p:spPr>
          <a:xfrm>
            <a:off x="-21272" y="2718"/>
            <a:ext cx="208823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AAB3DBB-05F0-4527-B282-732C4BA23094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2052" name="Freeform 10"/>
          <p:cNvSpPr>
            <a:spLocks/>
          </p:cNvSpPr>
          <p:nvPr userDrawn="1"/>
        </p:nvSpPr>
        <p:spPr bwMode="auto">
          <a:xfrm>
            <a:off x="-407697" y="404664"/>
            <a:ext cx="2088232" cy="6453336"/>
          </a:xfrm>
          <a:custGeom>
            <a:avLst/>
            <a:gdLst>
              <a:gd name="T0" fmla="*/ 501511888 w 1072"/>
              <a:gd name="T1" fmla="*/ 0 h 3648"/>
              <a:gd name="T2" fmla="*/ 2147483647 w 1072"/>
              <a:gd name="T3" fmla="*/ 0 h 3648"/>
              <a:gd name="T4" fmla="*/ 1451610000 w 1072"/>
              <a:gd name="T5" fmla="*/ 2147483647 h 3648"/>
              <a:gd name="T6" fmla="*/ 501511888 w 1072"/>
              <a:gd name="T7" fmla="*/ 2147483647 h 3648"/>
              <a:gd name="T8" fmla="*/ 501511888 w 1072"/>
              <a:gd name="T9" fmla="*/ 0 h 3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2"/>
              <a:gd name="T16" fmla="*/ 0 h 3648"/>
              <a:gd name="T17" fmla="*/ 1072 w 1072"/>
              <a:gd name="T18" fmla="*/ 3648 h 3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2" h="3648">
                <a:moveTo>
                  <a:pt x="199" y="0"/>
                </a:moveTo>
                <a:cubicBezTo>
                  <a:pt x="576" y="0"/>
                  <a:pt x="436" y="0"/>
                  <a:pt x="1072" y="0"/>
                </a:cubicBezTo>
                <a:cubicBezTo>
                  <a:pt x="0" y="1816"/>
                  <a:pt x="488" y="3296"/>
                  <a:pt x="576" y="3648"/>
                </a:cubicBezTo>
                <a:cubicBezTo>
                  <a:pt x="387" y="3648"/>
                  <a:pt x="199" y="3648"/>
                  <a:pt x="199" y="3648"/>
                </a:cubicBezTo>
                <a:cubicBezTo>
                  <a:pt x="136" y="3040"/>
                  <a:pt x="199" y="0"/>
                  <a:pt x="199" y="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none" bIns="46800" anchor="ctr"/>
          <a:lstStyle/>
          <a:p>
            <a:pPr>
              <a:defRPr/>
            </a:pPr>
            <a:endParaRPr lang="nb-NO" sz="1800">
              <a:latin typeface="Arial" charset="0"/>
              <a:ea typeface="+mn-ea"/>
            </a:endParaRPr>
          </a:p>
        </p:txBody>
      </p:sp>
      <p:sp>
        <p:nvSpPr>
          <p:cNvPr id="2053" name="Freeform 8"/>
          <p:cNvSpPr>
            <a:spLocks/>
          </p:cNvSpPr>
          <p:nvPr userDrawn="1"/>
        </p:nvSpPr>
        <p:spPr bwMode="auto">
          <a:xfrm>
            <a:off x="-672752" y="-9427"/>
            <a:ext cx="3361399" cy="6867525"/>
          </a:xfrm>
          <a:custGeom>
            <a:avLst/>
            <a:gdLst>
              <a:gd name="T0" fmla="*/ 2147483647 w 2888"/>
              <a:gd name="T1" fmla="*/ 2147483647 h 4332"/>
              <a:gd name="T2" fmla="*/ 2147483647 w 2888"/>
              <a:gd name="T3" fmla="*/ 2147483647 h 4332"/>
              <a:gd name="T4" fmla="*/ 2147483647 w 2888"/>
              <a:gd name="T5" fmla="*/ 2147483647 h 4332"/>
              <a:gd name="T6" fmla="*/ 2147483647 w 2888"/>
              <a:gd name="T7" fmla="*/ 0 h 4332"/>
              <a:gd name="T8" fmla="*/ 2147483647 w 2888"/>
              <a:gd name="T9" fmla="*/ 2147483647 h 4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8"/>
              <a:gd name="T16" fmla="*/ 0 h 4332"/>
              <a:gd name="T17" fmla="*/ 2888 w 2888"/>
              <a:gd name="T18" fmla="*/ 4332 h 4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8" h="4332">
                <a:moveTo>
                  <a:pt x="1039" y="4332"/>
                </a:moveTo>
                <a:cubicBezTo>
                  <a:pt x="1104" y="4332"/>
                  <a:pt x="1169" y="4332"/>
                  <a:pt x="1169" y="4332"/>
                </a:cubicBezTo>
                <a:cubicBezTo>
                  <a:pt x="24" y="1606"/>
                  <a:pt x="2888" y="6"/>
                  <a:pt x="2888" y="6"/>
                </a:cubicBezTo>
                <a:lnTo>
                  <a:pt x="2284" y="0"/>
                </a:lnTo>
                <a:cubicBezTo>
                  <a:pt x="2284" y="0"/>
                  <a:pt x="0" y="1910"/>
                  <a:pt x="1039" y="4332"/>
                </a:cubicBezTo>
                <a:close/>
              </a:path>
            </a:pathLst>
          </a:custGeom>
          <a:gradFill rotWithShape="0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38075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nb-NO" sz="1800" dirty="0">
              <a:latin typeface="Arial" charset="0"/>
              <a:ea typeface="+mn-ea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56367" y="609600"/>
            <a:ext cx="9501717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dirty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6367" y="1981200"/>
            <a:ext cx="950171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dirty="0"/>
              <a:t>Click to edit Master text styles</a:t>
            </a:r>
          </a:p>
          <a:p>
            <a:pPr lvl="1"/>
            <a:r>
              <a:rPr lang="en-US" altLang="nb-NO" dirty="0"/>
              <a:t>Second level</a:t>
            </a:r>
          </a:p>
          <a:p>
            <a:pPr lvl="2"/>
            <a:r>
              <a:rPr lang="en-US" altLang="nb-NO" dirty="0"/>
              <a:t>Third level</a:t>
            </a:r>
          </a:p>
          <a:p>
            <a:pPr lvl="3"/>
            <a:r>
              <a:rPr lang="en-US" altLang="nb-NO" dirty="0"/>
              <a:t>Fourth level</a:t>
            </a:r>
          </a:p>
          <a:p>
            <a:pPr lvl="4"/>
            <a:r>
              <a:rPr lang="en-US" altLang="nb-NO" dirty="0"/>
              <a:t>Fifth level</a:t>
            </a:r>
          </a:p>
        </p:txBody>
      </p:sp>
      <p:pic>
        <p:nvPicPr>
          <p:cNvPr id="1032" name="Bild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1279"/>
          <a:stretch>
            <a:fillRect/>
          </a:stretch>
        </p:blipFill>
        <p:spPr bwMode="auto">
          <a:xfrm>
            <a:off x="99485" y="1035050"/>
            <a:ext cx="88394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Trinity-Logo-sm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" y="95250"/>
            <a:ext cx="97288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0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6">
              <a:lumMod val="75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F5543590-D5DF-4C1C-A8C1-BBA6B6E7E1C6}"/>
              </a:ext>
            </a:extLst>
          </p:cNvPr>
          <p:cNvSpPr/>
          <p:nvPr userDrawn="1"/>
        </p:nvSpPr>
        <p:spPr>
          <a:xfrm>
            <a:off x="-96838" y="-9525"/>
            <a:ext cx="12288838" cy="6867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1FAF971-FE09-4304-A325-EFACEC9327F8}"/>
              </a:ext>
            </a:extLst>
          </p:cNvPr>
          <p:cNvSpPr/>
          <p:nvPr userDrawn="1"/>
        </p:nvSpPr>
        <p:spPr>
          <a:xfrm>
            <a:off x="-20638" y="3175"/>
            <a:ext cx="2087563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052" name="Freeform 10">
            <a:extLst>
              <a:ext uri="{FF2B5EF4-FFF2-40B4-BE49-F238E27FC236}">
                <a16:creationId xmlns:a16="http://schemas.microsoft.com/office/drawing/2014/main" id="{04FFB5A3-E410-46F9-99DF-118FBE03E1F4}"/>
              </a:ext>
            </a:extLst>
          </p:cNvPr>
          <p:cNvSpPr>
            <a:spLocks/>
          </p:cNvSpPr>
          <p:nvPr userDrawn="1"/>
        </p:nvSpPr>
        <p:spPr bwMode="auto">
          <a:xfrm>
            <a:off x="-407988" y="404813"/>
            <a:ext cx="2089151" cy="6453187"/>
          </a:xfrm>
          <a:custGeom>
            <a:avLst/>
            <a:gdLst>
              <a:gd name="T0" fmla="*/ 501511888 w 1072"/>
              <a:gd name="T1" fmla="*/ 0 h 3648"/>
              <a:gd name="T2" fmla="*/ 2147483647 w 1072"/>
              <a:gd name="T3" fmla="*/ 0 h 3648"/>
              <a:gd name="T4" fmla="*/ 1451610000 w 1072"/>
              <a:gd name="T5" fmla="*/ 2147483647 h 3648"/>
              <a:gd name="T6" fmla="*/ 501511888 w 1072"/>
              <a:gd name="T7" fmla="*/ 2147483647 h 3648"/>
              <a:gd name="T8" fmla="*/ 501511888 w 1072"/>
              <a:gd name="T9" fmla="*/ 0 h 3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2"/>
              <a:gd name="T16" fmla="*/ 0 h 3648"/>
              <a:gd name="T17" fmla="*/ 1072 w 1072"/>
              <a:gd name="T18" fmla="*/ 3648 h 3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2" h="3648">
                <a:moveTo>
                  <a:pt x="199" y="0"/>
                </a:moveTo>
                <a:cubicBezTo>
                  <a:pt x="576" y="0"/>
                  <a:pt x="436" y="0"/>
                  <a:pt x="1072" y="0"/>
                </a:cubicBezTo>
                <a:cubicBezTo>
                  <a:pt x="0" y="1816"/>
                  <a:pt x="488" y="3296"/>
                  <a:pt x="576" y="3648"/>
                </a:cubicBezTo>
                <a:cubicBezTo>
                  <a:pt x="387" y="3648"/>
                  <a:pt x="199" y="3648"/>
                  <a:pt x="199" y="3648"/>
                </a:cubicBezTo>
                <a:cubicBezTo>
                  <a:pt x="136" y="3040"/>
                  <a:pt x="199" y="0"/>
                  <a:pt x="199" y="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none" bIns="46800" anchor="ctr"/>
          <a:lstStyle/>
          <a:p>
            <a:pPr>
              <a:defRPr/>
            </a:pPr>
            <a:endParaRPr lang="nb-NO" sz="1800">
              <a:latin typeface="Arial" charset="0"/>
              <a:ea typeface="+mn-ea"/>
            </a:endParaRPr>
          </a:p>
        </p:txBody>
      </p:sp>
      <p:sp>
        <p:nvSpPr>
          <p:cNvPr id="2053" name="Freeform 8">
            <a:extLst>
              <a:ext uri="{FF2B5EF4-FFF2-40B4-BE49-F238E27FC236}">
                <a16:creationId xmlns:a16="http://schemas.microsoft.com/office/drawing/2014/main" id="{3CB98DD6-A755-4C02-8864-EEAB16355F78}"/>
              </a:ext>
            </a:extLst>
          </p:cNvPr>
          <p:cNvSpPr>
            <a:spLocks/>
          </p:cNvSpPr>
          <p:nvPr userDrawn="1"/>
        </p:nvSpPr>
        <p:spPr bwMode="auto">
          <a:xfrm>
            <a:off x="-673100" y="-9525"/>
            <a:ext cx="3362325" cy="6867525"/>
          </a:xfrm>
          <a:custGeom>
            <a:avLst/>
            <a:gdLst>
              <a:gd name="T0" fmla="*/ 2147483647 w 2888"/>
              <a:gd name="T1" fmla="*/ 2147483647 h 4332"/>
              <a:gd name="T2" fmla="*/ 2147483647 w 2888"/>
              <a:gd name="T3" fmla="*/ 2147483647 h 4332"/>
              <a:gd name="T4" fmla="*/ 2147483647 w 2888"/>
              <a:gd name="T5" fmla="*/ 2147483647 h 4332"/>
              <a:gd name="T6" fmla="*/ 2147483647 w 2888"/>
              <a:gd name="T7" fmla="*/ 0 h 4332"/>
              <a:gd name="T8" fmla="*/ 2147483647 w 2888"/>
              <a:gd name="T9" fmla="*/ 2147483647 h 4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8"/>
              <a:gd name="T16" fmla="*/ 0 h 4332"/>
              <a:gd name="T17" fmla="*/ 2888 w 2888"/>
              <a:gd name="T18" fmla="*/ 4332 h 4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8" h="4332">
                <a:moveTo>
                  <a:pt x="1039" y="4332"/>
                </a:moveTo>
                <a:cubicBezTo>
                  <a:pt x="1104" y="4332"/>
                  <a:pt x="1169" y="4332"/>
                  <a:pt x="1169" y="4332"/>
                </a:cubicBezTo>
                <a:cubicBezTo>
                  <a:pt x="24" y="1606"/>
                  <a:pt x="2888" y="6"/>
                  <a:pt x="2888" y="6"/>
                </a:cubicBezTo>
                <a:lnTo>
                  <a:pt x="2284" y="0"/>
                </a:lnTo>
                <a:cubicBezTo>
                  <a:pt x="2284" y="0"/>
                  <a:pt x="0" y="1910"/>
                  <a:pt x="1039" y="4332"/>
                </a:cubicBezTo>
                <a:close/>
              </a:path>
            </a:pathLst>
          </a:custGeom>
          <a:gradFill rotWithShape="0">
            <a:gsLst>
              <a:gs pos="0">
                <a:srgbClr val="222268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38075" algn="ctr" rotWithShape="0">
              <a:schemeClr val="tx1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800" dirty="0">
              <a:latin typeface="Arial" charset="0"/>
              <a:ea typeface="+mn-ea"/>
            </a:endParaRPr>
          </a:p>
        </p:txBody>
      </p:sp>
      <p:pic>
        <p:nvPicPr>
          <p:cNvPr id="14342" name="Bilde 8">
            <a:extLst>
              <a:ext uri="{FF2B5EF4-FFF2-40B4-BE49-F238E27FC236}">
                <a16:creationId xmlns:a16="http://schemas.microsoft.com/office/drawing/2014/main" id="{CE9A7429-6EF3-46C1-A202-E4E51BF199C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1279"/>
          <a:stretch>
            <a:fillRect/>
          </a:stretch>
        </p:blipFill>
        <p:spPr bwMode="auto">
          <a:xfrm>
            <a:off x="100013" y="1035050"/>
            <a:ext cx="882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Trinity-Logo-small">
            <a:extLst>
              <a:ext uri="{FF2B5EF4-FFF2-40B4-BE49-F238E27FC236}">
                <a16:creationId xmlns:a16="http://schemas.microsoft.com/office/drawing/2014/main" id="{B63CB7EE-18A7-46EE-BA8A-05C5AAE5E4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95250"/>
            <a:ext cx="9731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72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F5543590-D5DF-4C1C-A8C1-BBA6B6E7E1C6}"/>
              </a:ext>
            </a:extLst>
          </p:cNvPr>
          <p:cNvSpPr/>
          <p:nvPr userDrawn="1"/>
        </p:nvSpPr>
        <p:spPr>
          <a:xfrm>
            <a:off x="-96838" y="-9525"/>
            <a:ext cx="12288838" cy="6867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1FAF971-FE09-4304-A325-EFACEC9327F8}"/>
              </a:ext>
            </a:extLst>
          </p:cNvPr>
          <p:cNvSpPr/>
          <p:nvPr userDrawn="1"/>
        </p:nvSpPr>
        <p:spPr>
          <a:xfrm>
            <a:off x="-20638" y="3175"/>
            <a:ext cx="2087563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052" name="Freeform 10">
            <a:extLst>
              <a:ext uri="{FF2B5EF4-FFF2-40B4-BE49-F238E27FC236}">
                <a16:creationId xmlns:a16="http://schemas.microsoft.com/office/drawing/2014/main" id="{04FFB5A3-E410-46F9-99DF-118FBE03E1F4}"/>
              </a:ext>
            </a:extLst>
          </p:cNvPr>
          <p:cNvSpPr>
            <a:spLocks/>
          </p:cNvSpPr>
          <p:nvPr userDrawn="1"/>
        </p:nvSpPr>
        <p:spPr bwMode="auto">
          <a:xfrm>
            <a:off x="-407988" y="404813"/>
            <a:ext cx="2089151" cy="6453187"/>
          </a:xfrm>
          <a:custGeom>
            <a:avLst/>
            <a:gdLst>
              <a:gd name="T0" fmla="*/ 501511888 w 1072"/>
              <a:gd name="T1" fmla="*/ 0 h 3648"/>
              <a:gd name="T2" fmla="*/ 2147483647 w 1072"/>
              <a:gd name="T3" fmla="*/ 0 h 3648"/>
              <a:gd name="T4" fmla="*/ 1451610000 w 1072"/>
              <a:gd name="T5" fmla="*/ 2147483647 h 3648"/>
              <a:gd name="T6" fmla="*/ 501511888 w 1072"/>
              <a:gd name="T7" fmla="*/ 2147483647 h 3648"/>
              <a:gd name="T8" fmla="*/ 501511888 w 1072"/>
              <a:gd name="T9" fmla="*/ 0 h 3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2"/>
              <a:gd name="T16" fmla="*/ 0 h 3648"/>
              <a:gd name="T17" fmla="*/ 1072 w 1072"/>
              <a:gd name="T18" fmla="*/ 3648 h 3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2" h="3648">
                <a:moveTo>
                  <a:pt x="199" y="0"/>
                </a:moveTo>
                <a:cubicBezTo>
                  <a:pt x="576" y="0"/>
                  <a:pt x="436" y="0"/>
                  <a:pt x="1072" y="0"/>
                </a:cubicBezTo>
                <a:cubicBezTo>
                  <a:pt x="0" y="1816"/>
                  <a:pt x="488" y="3296"/>
                  <a:pt x="576" y="3648"/>
                </a:cubicBezTo>
                <a:cubicBezTo>
                  <a:pt x="387" y="3648"/>
                  <a:pt x="199" y="3648"/>
                  <a:pt x="199" y="3648"/>
                </a:cubicBezTo>
                <a:cubicBezTo>
                  <a:pt x="136" y="3040"/>
                  <a:pt x="199" y="0"/>
                  <a:pt x="199" y="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none" bIns="46800" anchor="ctr"/>
          <a:lstStyle/>
          <a:p>
            <a:pPr>
              <a:defRPr/>
            </a:pPr>
            <a:endParaRPr lang="nb-NO" sz="1800">
              <a:latin typeface="Arial" charset="0"/>
              <a:ea typeface="+mn-ea"/>
            </a:endParaRPr>
          </a:p>
        </p:txBody>
      </p:sp>
      <p:sp>
        <p:nvSpPr>
          <p:cNvPr id="2053" name="Freeform 8">
            <a:extLst>
              <a:ext uri="{FF2B5EF4-FFF2-40B4-BE49-F238E27FC236}">
                <a16:creationId xmlns:a16="http://schemas.microsoft.com/office/drawing/2014/main" id="{3CB98DD6-A755-4C02-8864-EEAB16355F78}"/>
              </a:ext>
            </a:extLst>
          </p:cNvPr>
          <p:cNvSpPr>
            <a:spLocks/>
          </p:cNvSpPr>
          <p:nvPr userDrawn="1"/>
        </p:nvSpPr>
        <p:spPr bwMode="auto">
          <a:xfrm>
            <a:off x="-673100" y="-9525"/>
            <a:ext cx="3362325" cy="6867525"/>
          </a:xfrm>
          <a:custGeom>
            <a:avLst/>
            <a:gdLst>
              <a:gd name="T0" fmla="*/ 2147483647 w 2888"/>
              <a:gd name="T1" fmla="*/ 2147483647 h 4332"/>
              <a:gd name="T2" fmla="*/ 2147483647 w 2888"/>
              <a:gd name="T3" fmla="*/ 2147483647 h 4332"/>
              <a:gd name="T4" fmla="*/ 2147483647 w 2888"/>
              <a:gd name="T5" fmla="*/ 2147483647 h 4332"/>
              <a:gd name="T6" fmla="*/ 2147483647 w 2888"/>
              <a:gd name="T7" fmla="*/ 0 h 4332"/>
              <a:gd name="T8" fmla="*/ 2147483647 w 2888"/>
              <a:gd name="T9" fmla="*/ 2147483647 h 4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8"/>
              <a:gd name="T16" fmla="*/ 0 h 4332"/>
              <a:gd name="T17" fmla="*/ 2888 w 2888"/>
              <a:gd name="T18" fmla="*/ 4332 h 4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8" h="4332">
                <a:moveTo>
                  <a:pt x="1039" y="4332"/>
                </a:moveTo>
                <a:cubicBezTo>
                  <a:pt x="1104" y="4332"/>
                  <a:pt x="1169" y="4332"/>
                  <a:pt x="1169" y="4332"/>
                </a:cubicBezTo>
                <a:cubicBezTo>
                  <a:pt x="24" y="1606"/>
                  <a:pt x="2888" y="6"/>
                  <a:pt x="2888" y="6"/>
                </a:cubicBezTo>
                <a:lnTo>
                  <a:pt x="2284" y="0"/>
                </a:lnTo>
                <a:cubicBezTo>
                  <a:pt x="2284" y="0"/>
                  <a:pt x="0" y="1910"/>
                  <a:pt x="1039" y="4332"/>
                </a:cubicBezTo>
                <a:close/>
              </a:path>
            </a:pathLst>
          </a:custGeom>
          <a:gradFill rotWithShape="0">
            <a:gsLst>
              <a:gs pos="0">
                <a:srgbClr val="222268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38075" algn="ctr" rotWithShape="0">
              <a:schemeClr val="tx1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800" dirty="0">
              <a:latin typeface="Arial" charset="0"/>
              <a:ea typeface="+mn-ea"/>
            </a:endParaRPr>
          </a:p>
        </p:txBody>
      </p:sp>
      <p:pic>
        <p:nvPicPr>
          <p:cNvPr id="14342" name="Bilde 8">
            <a:extLst>
              <a:ext uri="{FF2B5EF4-FFF2-40B4-BE49-F238E27FC236}">
                <a16:creationId xmlns:a16="http://schemas.microsoft.com/office/drawing/2014/main" id="{CE9A7429-6EF3-46C1-A202-E4E51BF199C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1279"/>
          <a:stretch>
            <a:fillRect/>
          </a:stretch>
        </p:blipFill>
        <p:spPr bwMode="auto">
          <a:xfrm>
            <a:off x="100013" y="1035050"/>
            <a:ext cx="882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Trinity-Logo-small">
            <a:extLst>
              <a:ext uri="{FF2B5EF4-FFF2-40B4-BE49-F238E27FC236}">
                <a16:creationId xmlns:a16="http://schemas.microsoft.com/office/drawing/2014/main" id="{B63CB7EE-18A7-46EE-BA8A-05C5AAE5E4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95250"/>
            <a:ext cx="9731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91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FF4C08B-303A-4E35-898B-CF9D12C17CBF}"/>
              </a:ext>
            </a:extLst>
          </p:cNvPr>
          <p:cNvSpPr/>
          <p:nvPr userDrawn="1"/>
        </p:nvSpPr>
        <p:spPr>
          <a:xfrm>
            <a:off x="-20638" y="3175"/>
            <a:ext cx="2087563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B7AE77-D33E-4FE4-A870-0488C69823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C0514F-DECB-4A61-BE9A-9A162A5661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B3167E16-540A-4AED-BD3C-E0EC795BDF0C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2052" name="Freeform 10">
            <a:extLst>
              <a:ext uri="{FF2B5EF4-FFF2-40B4-BE49-F238E27FC236}">
                <a16:creationId xmlns:a16="http://schemas.microsoft.com/office/drawing/2014/main" id="{5C11D091-2605-412D-8587-2EF76DB51FFA}"/>
              </a:ext>
            </a:extLst>
          </p:cNvPr>
          <p:cNvSpPr>
            <a:spLocks/>
          </p:cNvSpPr>
          <p:nvPr userDrawn="1"/>
        </p:nvSpPr>
        <p:spPr bwMode="auto">
          <a:xfrm>
            <a:off x="-407988" y="404813"/>
            <a:ext cx="2089151" cy="6453187"/>
          </a:xfrm>
          <a:custGeom>
            <a:avLst/>
            <a:gdLst>
              <a:gd name="T0" fmla="*/ 501511888 w 1072"/>
              <a:gd name="T1" fmla="*/ 0 h 3648"/>
              <a:gd name="T2" fmla="*/ 2147483647 w 1072"/>
              <a:gd name="T3" fmla="*/ 0 h 3648"/>
              <a:gd name="T4" fmla="*/ 1451610000 w 1072"/>
              <a:gd name="T5" fmla="*/ 2147483647 h 3648"/>
              <a:gd name="T6" fmla="*/ 501511888 w 1072"/>
              <a:gd name="T7" fmla="*/ 2147483647 h 3648"/>
              <a:gd name="T8" fmla="*/ 501511888 w 1072"/>
              <a:gd name="T9" fmla="*/ 0 h 3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2"/>
              <a:gd name="T16" fmla="*/ 0 h 3648"/>
              <a:gd name="T17" fmla="*/ 1072 w 1072"/>
              <a:gd name="T18" fmla="*/ 3648 h 3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2" h="3648">
                <a:moveTo>
                  <a:pt x="199" y="0"/>
                </a:moveTo>
                <a:cubicBezTo>
                  <a:pt x="576" y="0"/>
                  <a:pt x="436" y="0"/>
                  <a:pt x="1072" y="0"/>
                </a:cubicBezTo>
                <a:cubicBezTo>
                  <a:pt x="0" y="1816"/>
                  <a:pt x="488" y="3296"/>
                  <a:pt x="576" y="3648"/>
                </a:cubicBezTo>
                <a:cubicBezTo>
                  <a:pt x="387" y="3648"/>
                  <a:pt x="199" y="3648"/>
                  <a:pt x="199" y="3648"/>
                </a:cubicBezTo>
                <a:cubicBezTo>
                  <a:pt x="136" y="3040"/>
                  <a:pt x="199" y="0"/>
                  <a:pt x="199" y="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none" bIns="46800" anchor="ctr"/>
          <a:lstStyle/>
          <a:p>
            <a:pPr>
              <a:defRPr/>
            </a:pPr>
            <a:endParaRPr lang="nb-NO" sz="1800">
              <a:latin typeface="Arial" charset="0"/>
              <a:ea typeface="+mn-ea"/>
            </a:endParaRPr>
          </a:p>
        </p:txBody>
      </p:sp>
      <p:sp>
        <p:nvSpPr>
          <p:cNvPr id="2053" name="Freeform 8">
            <a:extLst>
              <a:ext uri="{FF2B5EF4-FFF2-40B4-BE49-F238E27FC236}">
                <a16:creationId xmlns:a16="http://schemas.microsoft.com/office/drawing/2014/main" id="{6337C253-7034-4EE3-849D-FE670F9CE21E}"/>
              </a:ext>
            </a:extLst>
          </p:cNvPr>
          <p:cNvSpPr>
            <a:spLocks/>
          </p:cNvSpPr>
          <p:nvPr userDrawn="1"/>
        </p:nvSpPr>
        <p:spPr bwMode="auto">
          <a:xfrm>
            <a:off x="-673100" y="-9525"/>
            <a:ext cx="3362325" cy="6867525"/>
          </a:xfrm>
          <a:custGeom>
            <a:avLst/>
            <a:gdLst>
              <a:gd name="T0" fmla="*/ 2147483647 w 2888"/>
              <a:gd name="T1" fmla="*/ 2147483647 h 4332"/>
              <a:gd name="T2" fmla="*/ 2147483647 w 2888"/>
              <a:gd name="T3" fmla="*/ 2147483647 h 4332"/>
              <a:gd name="T4" fmla="*/ 2147483647 w 2888"/>
              <a:gd name="T5" fmla="*/ 2147483647 h 4332"/>
              <a:gd name="T6" fmla="*/ 2147483647 w 2888"/>
              <a:gd name="T7" fmla="*/ 0 h 4332"/>
              <a:gd name="T8" fmla="*/ 2147483647 w 2888"/>
              <a:gd name="T9" fmla="*/ 2147483647 h 4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8"/>
              <a:gd name="T16" fmla="*/ 0 h 4332"/>
              <a:gd name="T17" fmla="*/ 2888 w 2888"/>
              <a:gd name="T18" fmla="*/ 4332 h 4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8" h="4332">
                <a:moveTo>
                  <a:pt x="1039" y="4332"/>
                </a:moveTo>
                <a:cubicBezTo>
                  <a:pt x="1104" y="4332"/>
                  <a:pt x="1169" y="4332"/>
                  <a:pt x="1169" y="4332"/>
                </a:cubicBezTo>
                <a:cubicBezTo>
                  <a:pt x="24" y="1606"/>
                  <a:pt x="2888" y="6"/>
                  <a:pt x="2888" y="6"/>
                </a:cubicBezTo>
                <a:lnTo>
                  <a:pt x="2284" y="0"/>
                </a:lnTo>
                <a:cubicBezTo>
                  <a:pt x="2284" y="0"/>
                  <a:pt x="0" y="1910"/>
                  <a:pt x="1039" y="4332"/>
                </a:cubicBezTo>
                <a:close/>
              </a:path>
            </a:pathLst>
          </a:custGeom>
          <a:gradFill rotWithShape="0">
            <a:gsLst>
              <a:gs pos="0">
                <a:srgbClr val="222268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38075" algn="ctr" rotWithShape="0">
              <a:schemeClr val="tx1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800" dirty="0">
              <a:latin typeface="Arial" charset="0"/>
              <a:ea typeface="+mn-ea"/>
            </a:endParaRPr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21475393-59F1-4943-96E0-B688C21CC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5838" y="609600"/>
            <a:ext cx="9502775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dirty="0"/>
              <a:t>Click to edit Master title style</a:t>
            </a:r>
          </a:p>
        </p:txBody>
      </p:sp>
      <p:sp>
        <p:nvSpPr>
          <p:cNvPr id="27656" name="Rectangle 3">
            <a:extLst>
              <a:ext uri="{FF2B5EF4-FFF2-40B4-BE49-F238E27FC236}">
                <a16:creationId xmlns:a16="http://schemas.microsoft.com/office/drawing/2014/main" id="{42C3D71B-C1BD-4AF7-86AB-94AD5E012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5838" y="1981200"/>
            <a:ext cx="95027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pic>
        <p:nvPicPr>
          <p:cNvPr id="27657" name="Bilde 8">
            <a:extLst>
              <a:ext uri="{FF2B5EF4-FFF2-40B4-BE49-F238E27FC236}">
                <a16:creationId xmlns:a16="http://schemas.microsoft.com/office/drawing/2014/main" id="{A6C61626-C394-4039-89B2-5E386BFA88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1279"/>
          <a:stretch>
            <a:fillRect/>
          </a:stretch>
        </p:blipFill>
        <p:spPr bwMode="auto">
          <a:xfrm>
            <a:off x="100013" y="1035050"/>
            <a:ext cx="882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1" descr="Trinity-Logo-small">
            <a:extLst>
              <a:ext uri="{FF2B5EF4-FFF2-40B4-BE49-F238E27FC236}">
                <a16:creationId xmlns:a16="http://schemas.microsoft.com/office/drawing/2014/main" id="{AA44B672-BB89-476B-BC09-57F6B24B44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95250"/>
            <a:ext cx="9731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9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3colorworld.org/" TargetMode="Externa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amunorge.no/persontest" TargetMode="External"/><Relationship Id="rId3" Type="http://schemas.openxmlformats.org/officeDocument/2006/relationships/image" Target="../media/image12.emf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6" Type="http://schemas.microsoft.com/office/2007/relationships/hdphoto" Target="../media/hdphoto1.wdp"/><Relationship Id="rId11" Type="http://schemas.openxmlformats.org/officeDocument/2006/relationships/image" Target="../media/image10.emf"/><Relationship Id="rId5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13.png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9BABDE4-98C4-4D83-B40D-206106935D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3065270"/>
            <a:ext cx="3776887" cy="2496312"/>
          </a:xfrm>
          <a:prstGeom prst="rect">
            <a:avLst/>
          </a:prstGeom>
          <a:solidFill>
            <a:srgbClr val="FFFFFF">
              <a:shade val="85000"/>
            </a:srgbClr>
          </a:solidFill>
          <a:ln w="1079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Bilde 2" descr="Et bilde som inneholder vegg, innendørs, gammel&#10;&#10;Automatisk generert beskrivelse">
            <a:extLst>
              <a:ext uri="{FF2B5EF4-FFF2-40B4-BE49-F238E27FC236}">
                <a16:creationId xmlns:a16="http://schemas.microsoft.com/office/drawing/2014/main" id="{DEACD249-C47A-4BE3-A46E-E0FD8229DB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23" y="2201174"/>
            <a:ext cx="2550345" cy="3820114"/>
          </a:xfrm>
          <a:prstGeom prst="rect">
            <a:avLst/>
          </a:prstGeom>
          <a:solidFill>
            <a:srgbClr val="FFFFFF">
              <a:shade val="85000"/>
            </a:srgbClr>
          </a:solidFill>
          <a:ln w="1079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Bilde 3" descr="Et bilde som inneholder person&#10;&#10;Automatisk generert beskrivelse">
            <a:extLst>
              <a:ext uri="{FF2B5EF4-FFF2-40B4-BE49-F238E27FC236}">
                <a16:creationId xmlns:a16="http://schemas.microsoft.com/office/drawing/2014/main" id="{CE8A8098-C533-4437-BC34-20C16CF0174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82" y="980728"/>
            <a:ext cx="3549950" cy="2366633"/>
          </a:xfrm>
          <a:prstGeom prst="rect">
            <a:avLst/>
          </a:prstGeom>
          <a:solidFill>
            <a:srgbClr val="FFFFFF">
              <a:shade val="85000"/>
            </a:srgbClr>
          </a:solidFill>
          <a:ln w="1079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1064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9BABDE4-98C4-4D83-B40D-206106935D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4589243"/>
            <a:ext cx="2324238" cy="1536192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Bilde 2" descr="Et bilde som inneholder vegg, innendørs, gammel&#10;&#10;Automatisk generert beskrivelse">
            <a:extLst>
              <a:ext uri="{FF2B5EF4-FFF2-40B4-BE49-F238E27FC236}">
                <a16:creationId xmlns:a16="http://schemas.microsoft.com/office/drawing/2014/main" id="{DEACD249-C47A-4BE3-A46E-E0FD8229DB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78" y="4013179"/>
            <a:ext cx="1569443" cy="2350839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Bilde 3" descr="Et bilde som inneholder person&#10;&#10;Automatisk generert beskrivelse">
            <a:extLst>
              <a:ext uri="{FF2B5EF4-FFF2-40B4-BE49-F238E27FC236}">
                <a16:creationId xmlns:a16="http://schemas.microsoft.com/office/drawing/2014/main" id="{CE8A8098-C533-4437-BC34-20C16CF0174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9" y="3284984"/>
            <a:ext cx="2184585" cy="145639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D03D38E6-81B2-40D2-AAC2-47454480C5B2}"/>
              </a:ext>
            </a:extLst>
          </p:cNvPr>
          <p:cNvSpPr txBox="1">
            <a:spLocks/>
          </p:cNvSpPr>
          <p:nvPr/>
        </p:nvSpPr>
        <p:spPr>
          <a:xfrm>
            <a:off x="1559496" y="1123947"/>
            <a:ext cx="10513168" cy="11295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6600" b="0" i="1" u="none" strike="noStrike" kern="0" cap="none" spc="0" normalizeH="0" baseline="0" noProof="0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2540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t>«</a:t>
            </a:r>
            <a:r>
              <a:rPr kumimoji="0" lang="nn-NO" altLang="nb-NO" sz="6600" b="0" i="1" u="none" strike="noStrike" kern="0" cap="none" spc="0" normalizeH="0" baseline="0" noProof="0" dirty="0" err="1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2540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t>Hva</a:t>
            </a:r>
            <a:r>
              <a:rPr kumimoji="0" lang="nn-NO" altLang="nb-NO" sz="6600" b="0" i="1" u="none" strike="noStrike" kern="0" cap="none" spc="0" normalizeH="0" baseline="0" noProof="0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2540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t> er mitt trosspråk?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A729D9F-CB68-4B74-9AAB-04A28993B98C}"/>
              </a:ext>
            </a:extLst>
          </p:cNvPr>
          <p:cNvSpPr txBox="1">
            <a:spLocks/>
          </p:cNvSpPr>
          <p:nvPr/>
        </p:nvSpPr>
        <p:spPr bwMode="auto">
          <a:xfrm>
            <a:off x="2135560" y="2225232"/>
            <a:ext cx="9505082" cy="75954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marR="0" lvl="0" indent="-45720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alt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20000"/>
                    <a:lumOff val="8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Et kurs fra NaMu Norge om våre ulike trosspråk</a:t>
            </a: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2800" b="0" i="0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20000"/>
                  <a:lumOff val="8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2800" b="0" i="0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20000"/>
                  <a:lumOff val="8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89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D03D38E6-81B2-40D2-AAC2-47454480C5B2}"/>
              </a:ext>
            </a:extLst>
          </p:cNvPr>
          <p:cNvSpPr txBox="1">
            <a:spLocks/>
          </p:cNvSpPr>
          <p:nvPr/>
        </p:nvSpPr>
        <p:spPr>
          <a:xfrm>
            <a:off x="1559496" y="1123947"/>
            <a:ext cx="10513168" cy="11295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6600" b="0" i="1" u="none" strike="noStrike" kern="0" cap="none" spc="0" normalizeH="0" baseline="0" noProof="0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2540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t>«</a:t>
            </a:r>
            <a:r>
              <a:rPr kumimoji="0" lang="nn-NO" altLang="nb-NO" sz="6600" b="0" i="1" u="none" strike="noStrike" kern="0" cap="none" spc="0" normalizeH="0" baseline="0" noProof="0" dirty="0" err="1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2540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t>Hva</a:t>
            </a:r>
            <a:r>
              <a:rPr kumimoji="0" lang="nn-NO" altLang="nb-NO" sz="6600" b="0" i="1" u="none" strike="noStrike" kern="0" cap="none" spc="0" normalizeH="0" baseline="0" noProof="0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2540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t> er mitt trosspråk?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A729D9F-CB68-4B74-9AAB-04A28993B98C}"/>
              </a:ext>
            </a:extLst>
          </p:cNvPr>
          <p:cNvSpPr txBox="1">
            <a:spLocks/>
          </p:cNvSpPr>
          <p:nvPr/>
        </p:nvSpPr>
        <p:spPr bwMode="auto">
          <a:xfrm>
            <a:off x="2135560" y="2225232"/>
            <a:ext cx="9505082" cy="75954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20000"/>
                    <a:lumOff val="8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 Et nettkurs fra NaMu Norge om våre ulike trosspråk</a:t>
            </a: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2800" b="0" i="0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20000"/>
                  <a:lumOff val="8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2800" b="0" i="0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20000"/>
                  <a:lumOff val="8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01D284E-1CA9-41EE-9D22-6ECBF7D7ACCE}"/>
              </a:ext>
            </a:extLst>
          </p:cNvPr>
          <p:cNvSpPr txBox="1">
            <a:spLocks/>
          </p:cNvSpPr>
          <p:nvPr/>
        </p:nvSpPr>
        <p:spPr bwMode="auto">
          <a:xfrm>
            <a:off x="1880232" y="3464840"/>
            <a:ext cx="5127944" cy="330057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200" b="0" i="1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20000"/>
                    <a:lumOff val="8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«Å lede en flere gjennom en trosspråkreise»</a:t>
            </a:r>
            <a:endParaRPr kumimoji="0" lang="nb-NO" altLang="nb-NO" sz="2800" b="0" i="1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20000"/>
                  <a:lumOff val="8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088" algn="l"/>
                <a:tab pos="808038" algn="l"/>
                <a:tab pos="1169988" algn="l"/>
                <a:tab pos="1435100" algn="l"/>
              </a:tabLst>
              <a:defRPr/>
            </a:pPr>
            <a:r>
              <a:rPr kumimoji="0" lang="nb-NO" altLang="nb-NO" sz="27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20000"/>
                    <a:lumOff val="8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kumimoji="0" lang="nb-NO" altLang="nb-NO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	Å legge til rette for prosess…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088" algn="l"/>
                <a:tab pos="808038" algn="l"/>
                <a:tab pos="1169988" algn="l"/>
                <a:tab pos="1435100" algn="l"/>
              </a:tabLst>
              <a:defRPr/>
            </a:pPr>
            <a:r>
              <a:rPr lang="nb-NO" altLang="nb-NO" sz="20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			-	i</a:t>
            </a:r>
            <a:r>
              <a:rPr kumimoji="0" lang="nb-NO" altLang="nb-NO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en smågruppe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088" algn="l"/>
                <a:tab pos="808038" algn="l"/>
                <a:tab pos="1169988" algn="l"/>
                <a:tab pos="1435100" algn="l"/>
              </a:tabLst>
              <a:defRPr/>
            </a:pPr>
            <a:r>
              <a:rPr kumimoji="0" lang="nb-NO" altLang="nb-NO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	-	i menighet eller forsamling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9138" algn="l"/>
                <a:tab pos="985838" algn="l"/>
              </a:tabLst>
              <a:defRPr/>
            </a:pPr>
            <a:r>
              <a:rPr lang="nb-NO" altLang="nb-NO" sz="20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	</a:t>
            </a:r>
            <a:endParaRPr kumimoji="0" lang="nb-NO" altLang="nb-NO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7175" algn="l"/>
              </a:tabLst>
              <a:defRPr/>
            </a:pPr>
            <a:r>
              <a:rPr kumimoji="0" lang="nb-NO" alt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endParaRPr kumimoji="0" lang="nb-NO" altLang="nb-NO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2700" b="0" i="0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20000"/>
                  <a:lumOff val="8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2700" b="0" i="0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20000"/>
                  <a:lumOff val="8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1625D942-8395-4F38-83DD-8F309D20C9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325" y="4632213"/>
            <a:ext cx="2033709" cy="134416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Bilde 11" descr="Et bilde som inneholder vegg, innendørs, gammel&#10;&#10;Automatisk generert beskrivelse">
            <a:extLst>
              <a:ext uri="{FF2B5EF4-FFF2-40B4-BE49-F238E27FC236}">
                <a16:creationId xmlns:a16="http://schemas.microsoft.com/office/drawing/2014/main" id="{AD2895B7-078E-4FA8-8220-6DA5343770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086064"/>
            <a:ext cx="1373263" cy="2056984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Bilde 12" descr="Et bilde som inneholder person&#10;&#10;Automatisk generert beskrivelse">
            <a:extLst>
              <a:ext uri="{FF2B5EF4-FFF2-40B4-BE49-F238E27FC236}">
                <a16:creationId xmlns:a16="http://schemas.microsoft.com/office/drawing/2014/main" id="{2E6E1F5A-8B1A-42D0-997C-08A8D4F93F4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448891"/>
            <a:ext cx="1911512" cy="1274341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2675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4D890415-D58E-402F-B39A-B844A4043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793" y="2596825"/>
            <a:ext cx="7836346" cy="344060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altLang="nb-NO" dirty="0">
                <a:ea typeface="ＭＳ Ｐゴシック" panose="020B0600070205080204" pitchFamily="34" charset="-128"/>
              </a:rPr>
              <a:t>For meg selv</a:t>
            </a:r>
          </a:p>
          <a:p>
            <a:pPr marL="514350" indent="-514350">
              <a:buFont typeface="+mj-lt"/>
              <a:buAutoNum type="arabicPeriod"/>
            </a:pPr>
            <a:r>
              <a:rPr lang="nb-NO" altLang="nb-NO" dirty="0">
                <a:ea typeface="ＭＳ Ｐゴシック" panose="020B0600070205080204" pitchFamily="34" charset="-128"/>
              </a:rPr>
              <a:t>Med min venn</a:t>
            </a:r>
          </a:p>
          <a:p>
            <a:pPr marL="514350" indent="-514350">
              <a:buFont typeface="+mj-lt"/>
              <a:buAutoNum type="arabicPeriod"/>
            </a:pPr>
            <a:r>
              <a:rPr lang="nb-NO" altLang="nb-NO" dirty="0">
                <a:ea typeface="ＭＳ Ｐゴシック" panose="020B0600070205080204" pitchFamily="34" charset="-128"/>
              </a:rPr>
              <a:t>I smågruppa mi</a:t>
            </a:r>
          </a:p>
          <a:p>
            <a:pPr marL="514350" indent="-514350">
              <a:buFont typeface="+mj-lt"/>
              <a:buAutoNum type="arabicPeriod"/>
            </a:pPr>
            <a:r>
              <a:rPr lang="nb-NO" altLang="nb-NO" dirty="0">
                <a:ea typeface="ＭＳ Ｐゴシック" panose="020B0600070205080204" pitchFamily="34" charset="-128"/>
              </a:rPr>
              <a:t>I menigheten min</a:t>
            </a:r>
          </a:p>
          <a:p>
            <a:pPr marL="514350" indent="-514350">
              <a:buFont typeface="+mj-lt"/>
              <a:buAutoNum type="arabicPeriod"/>
            </a:pPr>
            <a:r>
              <a:rPr lang="nb-NO" altLang="nb-NO" dirty="0">
                <a:ea typeface="ＭＳ Ｐゴシック" panose="020B0600070205080204" pitchFamily="34" charset="-128"/>
              </a:rPr>
              <a:t>I bygda/byen min (på tvers av menigheter)</a:t>
            </a:r>
          </a:p>
          <a:p>
            <a:pPr marL="514350" indent="-514350">
              <a:buFont typeface="+mj-lt"/>
              <a:buAutoNum type="arabicPeriod"/>
            </a:pPr>
            <a:r>
              <a:rPr lang="nb-NO" altLang="nb-NO" dirty="0">
                <a:ea typeface="ＭＳ Ｐゴシック" panose="020B0600070205080204" pitchFamily="34" charset="-128"/>
              </a:rPr>
              <a:t>I kirkesamfunnet/organisasjonen min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F858583-4E2F-4B97-86B2-920D6989F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986" y="423682"/>
            <a:ext cx="7212012" cy="13948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22268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22268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22268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22268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22268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4400" b="0" i="0" u="none" strike="noStrike" kern="0" cap="none" spc="0" normalizeH="0" baseline="0" noProof="0" dirty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</a:rPr>
              <a:t>Å legge til rette for prosess i egen sammenheng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E3F1F458-8C59-4F03-8397-A925B75F8A1B}"/>
              </a:ext>
            </a:extLst>
          </p:cNvPr>
          <p:cNvSpPr txBox="1">
            <a:spLocks/>
          </p:cNvSpPr>
          <p:nvPr/>
        </p:nvSpPr>
        <p:spPr bwMode="auto">
          <a:xfrm>
            <a:off x="2783632" y="260648"/>
            <a:ext cx="7283450" cy="1134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r>
              <a:rPr lang="nb-NO" altLang="nb-NO" kern="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Testplattformen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243F8E9-2E9D-42CE-9625-E2605159BC5E}"/>
              </a:ext>
            </a:extLst>
          </p:cNvPr>
          <p:cNvSpPr txBox="1"/>
          <p:nvPr/>
        </p:nvSpPr>
        <p:spPr>
          <a:xfrm>
            <a:off x="3274988" y="1164428"/>
            <a:ext cx="6133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b-NO" sz="24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https://namunorge.no/persontest</a:t>
            </a:r>
            <a:endParaRPr lang="nb-NO" sz="2400" i="1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7ED909A-2DF1-1CD5-AC3F-C1A352358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2060848"/>
            <a:ext cx="10370270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417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42C68-EF55-C5C7-4FC7-8CCF06421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34153">
            <a:off x="2130076" y="2414332"/>
            <a:ext cx="5658985" cy="3970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85387EE-EE14-80B7-D7E7-46B201F6F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5095">
            <a:off x="5027566" y="2238722"/>
            <a:ext cx="5812808" cy="402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0DCAF9B5-09D3-62D8-5C44-FC94BC94898C}"/>
              </a:ext>
            </a:extLst>
          </p:cNvPr>
          <p:cNvSpPr txBox="1">
            <a:spLocks/>
          </p:cNvSpPr>
          <p:nvPr/>
        </p:nvSpPr>
        <p:spPr bwMode="auto">
          <a:xfrm>
            <a:off x="3106354" y="260647"/>
            <a:ext cx="7283450" cy="1134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r>
              <a:rPr lang="nb-NO" altLang="nb-NO" kern="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Trosspråktesten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2A35E54-744D-BF8D-2D47-74FD421A7FBA}"/>
              </a:ext>
            </a:extLst>
          </p:cNvPr>
          <p:cNvSpPr txBox="1"/>
          <p:nvPr/>
        </p:nvSpPr>
        <p:spPr>
          <a:xfrm>
            <a:off x="5630852" y="1121356"/>
            <a:ext cx="229261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b-NO" altLang="nb-NO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Gruppeprofil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28CA56B2-97AC-40EE-B13B-82FD4F13C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493" y="426031"/>
            <a:ext cx="8856663" cy="695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22268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22268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22268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22268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22268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4400" b="0" i="0" u="none" strike="noStrike" kern="0" cap="none" spc="0" normalizeH="0" baseline="0" noProof="0" dirty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</a:rPr>
              <a:t>NaMu veilederne i 2020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287385F0-9642-45F8-985D-996221B6E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59" y="1818884"/>
            <a:ext cx="5180864" cy="516446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9B5CE555-E8D9-4E98-98C6-E0386B55FFAD}"/>
              </a:ext>
            </a:extLst>
          </p:cNvPr>
          <p:cNvSpPr/>
          <p:nvPr/>
        </p:nvSpPr>
        <p:spPr>
          <a:xfrm>
            <a:off x="7819867" y="5579674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44597D9-21D6-4F63-8DB6-656261B946C0}"/>
              </a:ext>
            </a:extLst>
          </p:cNvPr>
          <p:cNvSpPr/>
          <p:nvPr/>
        </p:nvSpPr>
        <p:spPr>
          <a:xfrm>
            <a:off x="7654430" y="5593079"/>
            <a:ext cx="7628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10%</a:t>
            </a:r>
            <a:endParaRPr lang="nb-NO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2CE998C-DE08-4FCB-888F-C690E309E2F3}"/>
              </a:ext>
            </a:extLst>
          </p:cNvPr>
          <p:cNvSpPr/>
          <p:nvPr/>
        </p:nvSpPr>
        <p:spPr>
          <a:xfrm>
            <a:off x="7314035" y="2353851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31A9FE6D-0E84-473D-9F9A-447B4A44AFC9}"/>
              </a:ext>
            </a:extLst>
          </p:cNvPr>
          <p:cNvSpPr/>
          <p:nvPr/>
        </p:nvSpPr>
        <p:spPr>
          <a:xfrm>
            <a:off x="7171794" y="2365827"/>
            <a:ext cx="7628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32%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0BC4D17-79B2-4211-A261-DD4AE1D47146}"/>
              </a:ext>
            </a:extLst>
          </p:cNvPr>
          <p:cNvSpPr/>
          <p:nvPr/>
        </p:nvSpPr>
        <p:spPr>
          <a:xfrm>
            <a:off x="8360287" y="3212525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A702B45-A5E2-4BE0-B5E3-20A5D094C40B}"/>
              </a:ext>
            </a:extLst>
          </p:cNvPr>
          <p:cNvSpPr/>
          <p:nvPr/>
        </p:nvSpPr>
        <p:spPr>
          <a:xfrm>
            <a:off x="8327436" y="3227826"/>
            <a:ext cx="5176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6%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4805791-C82D-4A5A-9280-35D0ACE72E6A}"/>
              </a:ext>
            </a:extLst>
          </p:cNvPr>
          <p:cNvSpPr/>
          <p:nvPr/>
        </p:nvSpPr>
        <p:spPr>
          <a:xfrm>
            <a:off x="8505436" y="4501644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39F4FCD7-3240-4405-8B16-499D6858FC96}"/>
              </a:ext>
            </a:extLst>
          </p:cNvPr>
          <p:cNvSpPr/>
          <p:nvPr/>
        </p:nvSpPr>
        <p:spPr>
          <a:xfrm>
            <a:off x="8472585" y="4516945"/>
            <a:ext cx="5176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3%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306BCD2-6EC3-45A1-BE5F-B23D14323BA1}"/>
              </a:ext>
            </a:extLst>
          </p:cNvPr>
          <p:cNvSpPr/>
          <p:nvPr/>
        </p:nvSpPr>
        <p:spPr>
          <a:xfrm>
            <a:off x="6028847" y="2348002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564FC02E-EAA1-43AD-B1D4-226AC11B4640}"/>
              </a:ext>
            </a:extLst>
          </p:cNvPr>
          <p:cNvSpPr/>
          <p:nvPr/>
        </p:nvSpPr>
        <p:spPr>
          <a:xfrm>
            <a:off x="5869042" y="2364574"/>
            <a:ext cx="76287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13%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84AE4EE7-B891-4990-92EB-7B19AFAD1F5D}"/>
              </a:ext>
            </a:extLst>
          </p:cNvPr>
          <p:cNvSpPr txBox="1"/>
          <p:nvPr/>
        </p:nvSpPr>
        <p:spPr>
          <a:xfrm>
            <a:off x="4335298" y="1121356"/>
            <a:ext cx="499130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b-NO" altLang="nb-NO" sz="3200" i="1" dirty="0">
                <a:solidFill>
                  <a:srgbClr val="000000"/>
                </a:solidFill>
                <a:latin typeface="Calibri" panose="020F0502020204030204" pitchFamily="34" charset="0"/>
              </a:rPr>
              <a:t>- Eks.: Mangfold og ubalanse</a:t>
            </a:r>
            <a:endParaRPr kumimoji="0" lang="nb-NO" altLang="nb-NO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FA2526B-1974-C989-E22B-A3DEA9FED5D6}"/>
              </a:ext>
            </a:extLst>
          </p:cNvPr>
          <p:cNvSpPr/>
          <p:nvPr/>
        </p:nvSpPr>
        <p:spPr>
          <a:xfrm>
            <a:off x="5427273" y="5529966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A6C3919-D312-27E8-1839-7F972783E3FF}"/>
              </a:ext>
            </a:extLst>
          </p:cNvPr>
          <p:cNvSpPr/>
          <p:nvPr/>
        </p:nvSpPr>
        <p:spPr>
          <a:xfrm>
            <a:off x="5300134" y="5549199"/>
            <a:ext cx="7628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10%</a:t>
            </a:r>
            <a:endParaRPr lang="nb-NO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F18943F-0636-F582-1267-9972D0DB39AA}"/>
              </a:ext>
            </a:extLst>
          </p:cNvPr>
          <p:cNvSpPr/>
          <p:nvPr/>
        </p:nvSpPr>
        <p:spPr>
          <a:xfrm>
            <a:off x="6625608" y="6014699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60E75D6-F6DD-CBEF-7042-CA499D2B570E}"/>
              </a:ext>
            </a:extLst>
          </p:cNvPr>
          <p:cNvSpPr/>
          <p:nvPr/>
        </p:nvSpPr>
        <p:spPr>
          <a:xfrm>
            <a:off x="6476796" y="6014699"/>
            <a:ext cx="7628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10%</a:t>
            </a:r>
            <a:endParaRPr lang="nb-NO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F844EAE-7E13-B3D5-A2E6-C60A20B7BB25}"/>
              </a:ext>
            </a:extLst>
          </p:cNvPr>
          <p:cNvSpPr/>
          <p:nvPr/>
        </p:nvSpPr>
        <p:spPr>
          <a:xfrm>
            <a:off x="4796802" y="4468538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C0EDD61-5657-7ED2-53BF-D75309B8AC97}"/>
              </a:ext>
            </a:extLst>
          </p:cNvPr>
          <p:cNvSpPr/>
          <p:nvPr/>
        </p:nvSpPr>
        <p:spPr>
          <a:xfrm>
            <a:off x="4631365" y="4468538"/>
            <a:ext cx="7628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3%</a:t>
            </a:r>
            <a:endParaRPr lang="nb-NO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7D812D0-DD52-5130-F814-34B2F30A99C5}"/>
              </a:ext>
            </a:extLst>
          </p:cNvPr>
          <p:cNvSpPr/>
          <p:nvPr/>
        </p:nvSpPr>
        <p:spPr>
          <a:xfrm>
            <a:off x="5029563" y="3171763"/>
            <a:ext cx="432000" cy="43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DCD8AD8-4BAD-5C42-E353-B46124A8347B}"/>
              </a:ext>
            </a:extLst>
          </p:cNvPr>
          <p:cNvSpPr/>
          <p:nvPr/>
        </p:nvSpPr>
        <p:spPr>
          <a:xfrm>
            <a:off x="4882055" y="3189692"/>
            <a:ext cx="7628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13%</a:t>
            </a:r>
            <a:endParaRPr lang="nb-NO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4" grpId="0" animBg="1"/>
      <p:bldP spid="35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e 21">
            <a:extLst>
              <a:ext uri="{FF2B5EF4-FFF2-40B4-BE49-F238E27FC236}">
                <a16:creationId xmlns:a16="http://schemas.microsoft.com/office/drawing/2014/main" id="{473EF15A-1BE0-748B-5DD4-C0C7F8BD0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29">
            <a:off x="4081885" y="2452102"/>
            <a:ext cx="2416481" cy="340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0DCAF9B5-09D3-62D8-5C44-FC94BC94898C}"/>
              </a:ext>
            </a:extLst>
          </p:cNvPr>
          <p:cNvSpPr txBox="1">
            <a:spLocks/>
          </p:cNvSpPr>
          <p:nvPr/>
        </p:nvSpPr>
        <p:spPr bwMode="auto">
          <a:xfrm>
            <a:off x="3105757" y="103140"/>
            <a:ext cx="7283450" cy="1134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r>
              <a:rPr lang="nb-NO" altLang="nb-NO" kern="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Ressurser på reisen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2A35E54-744D-BF8D-2D47-74FD421A7FBA}"/>
              </a:ext>
            </a:extLst>
          </p:cNvPr>
          <p:cNvSpPr txBox="1"/>
          <p:nvPr/>
        </p:nvSpPr>
        <p:spPr>
          <a:xfrm>
            <a:off x="4935565" y="1121356"/>
            <a:ext cx="368318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b-NO" altLang="nb-NO" sz="3200" i="1" noProof="0" dirty="0">
                <a:solidFill>
                  <a:srgbClr val="000000"/>
                </a:solidFill>
                <a:latin typeface="Calibri" panose="020F0502020204030204" pitchFamily="34" charset="0"/>
              </a:rPr>
              <a:t>- Som du kan benytte</a:t>
            </a:r>
            <a:endParaRPr kumimoji="0" lang="nb-NO" altLang="nb-NO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E62078D-6608-1B82-3D50-2757DA2370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35"/>
          <a:stretch/>
        </p:blipFill>
        <p:spPr>
          <a:xfrm>
            <a:off x="7230673" y="2060847"/>
            <a:ext cx="4961328" cy="3842429"/>
          </a:xfrm>
          <a:prstGeom prst="rect">
            <a:avLst/>
          </a:prstGeo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E2E3C26B-26B7-E394-FA6B-95C132855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92" y="2947592"/>
            <a:ext cx="1944330" cy="2749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1F56359-B7FE-6235-8E36-AC029B862D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94" y="2476124"/>
            <a:ext cx="2210241" cy="317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tjerne: 7 tagger 8">
            <a:extLst>
              <a:ext uri="{FF2B5EF4-FFF2-40B4-BE49-F238E27FC236}">
                <a16:creationId xmlns:a16="http://schemas.microsoft.com/office/drawing/2014/main" id="{0837E8F0-9825-E66A-422D-58B327FD7F33}"/>
              </a:ext>
            </a:extLst>
          </p:cNvPr>
          <p:cNvSpPr/>
          <p:nvPr/>
        </p:nvSpPr>
        <p:spPr bwMode="auto">
          <a:xfrm>
            <a:off x="911424" y="4381876"/>
            <a:ext cx="1296144" cy="1008113"/>
          </a:xfrm>
          <a:prstGeom prst="star7">
            <a:avLst/>
          </a:prstGeom>
          <a:solidFill>
            <a:schemeClr val="accent6">
              <a:lumMod val="20000"/>
              <a:lumOff val="80000"/>
              <a:alpha val="6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9282533-EED9-A2B2-4CDF-0D4CD70ED4F2}"/>
              </a:ext>
            </a:extLst>
          </p:cNvPr>
          <p:cNvSpPr/>
          <p:nvPr/>
        </p:nvSpPr>
        <p:spPr>
          <a:xfrm>
            <a:off x="1167913" y="4639315"/>
            <a:ext cx="7665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b</a:t>
            </a:r>
            <a:r>
              <a:rPr lang="nb-NO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ok</a:t>
            </a:r>
          </a:p>
        </p:txBody>
      </p:sp>
      <p:sp>
        <p:nvSpPr>
          <p:cNvPr id="11" name="Stjerne: 7 tagger 10">
            <a:extLst>
              <a:ext uri="{FF2B5EF4-FFF2-40B4-BE49-F238E27FC236}">
                <a16:creationId xmlns:a16="http://schemas.microsoft.com/office/drawing/2014/main" id="{74D2EEE1-FD96-8A88-FFD4-67AEDC2807B3}"/>
              </a:ext>
            </a:extLst>
          </p:cNvPr>
          <p:cNvSpPr/>
          <p:nvPr/>
        </p:nvSpPr>
        <p:spPr bwMode="auto">
          <a:xfrm>
            <a:off x="5430484" y="5157191"/>
            <a:ext cx="1296144" cy="1008113"/>
          </a:xfrm>
          <a:prstGeom prst="star7">
            <a:avLst/>
          </a:prstGeom>
          <a:solidFill>
            <a:schemeClr val="accent6">
              <a:lumMod val="20000"/>
              <a:lumOff val="80000"/>
              <a:alpha val="6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4CCEFF7-D144-08F6-69C3-1EF4F51F2216}"/>
              </a:ext>
            </a:extLst>
          </p:cNvPr>
          <p:cNvSpPr/>
          <p:nvPr/>
        </p:nvSpPr>
        <p:spPr>
          <a:xfrm>
            <a:off x="5673091" y="5399637"/>
            <a:ext cx="8499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kurs</a:t>
            </a:r>
            <a:endParaRPr lang="nb-NO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Stjerne: 7 tagger 12">
            <a:extLst>
              <a:ext uri="{FF2B5EF4-FFF2-40B4-BE49-F238E27FC236}">
                <a16:creationId xmlns:a16="http://schemas.microsoft.com/office/drawing/2014/main" id="{38F253F3-6647-D88C-E574-70534E294E2D}"/>
              </a:ext>
            </a:extLst>
          </p:cNvPr>
          <p:cNvSpPr/>
          <p:nvPr/>
        </p:nvSpPr>
        <p:spPr bwMode="auto">
          <a:xfrm>
            <a:off x="10056440" y="1916831"/>
            <a:ext cx="1296144" cy="1008113"/>
          </a:xfrm>
          <a:prstGeom prst="star7">
            <a:avLst/>
          </a:prstGeom>
          <a:solidFill>
            <a:schemeClr val="accent6">
              <a:lumMod val="20000"/>
              <a:lumOff val="80000"/>
              <a:alpha val="6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105707E-585A-EC9A-C2F5-9A20BC6F5E18}"/>
              </a:ext>
            </a:extLst>
          </p:cNvPr>
          <p:cNvSpPr/>
          <p:nvPr/>
        </p:nvSpPr>
        <p:spPr>
          <a:xfrm>
            <a:off x="10334313" y="2159277"/>
            <a:ext cx="7793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test</a:t>
            </a:r>
            <a:endParaRPr lang="nb-NO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E1F14FB-415E-E0B0-597C-5E020DD568E9}"/>
              </a:ext>
            </a:extLst>
          </p:cNvPr>
          <p:cNvSpPr txBox="1"/>
          <p:nvPr/>
        </p:nvSpPr>
        <p:spPr>
          <a:xfrm>
            <a:off x="6780076" y="5951152"/>
            <a:ext cx="5562060" cy="790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nb-NO" sz="24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Trosspråktesten: </a:t>
            </a:r>
            <a:r>
              <a:rPr lang="nb-NO" sz="20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https://namunorge.no/persontest</a:t>
            </a:r>
            <a:r>
              <a:rPr lang="nb-NO" sz="20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2400" i="1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C9A3853-D89C-377D-4371-5C18A1811516}"/>
              </a:ext>
            </a:extLst>
          </p:cNvPr>
          <p:cNvSpPr txBox="1"/>
          <p:nvPr/>
        </p:nvSpPr>
        <p:spPr>
          <a:xfrm>
            <a:off x="1725787" y="5971927"/>
            <a:ext cx="39381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Naturlig menighetsutvikling:</a:t>
            </a:r>
          </a:p>
          <a:p>
            <a:pPr algn="ctr"/>
            <a:r>
              <a:rPr lang="nb-NO" sz="20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https://namunorge.no</a:t>
            </a:r>
            <a:r>
              <a:rPr lang="nb-NO" sz="20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2400" i="1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EB89B856-7BD0-7842-9303-4CDA0CD22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6231" y="3168327"/>
            <a:ext cx="3063092" cy="2149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0CC92346-B119-044F-6208-7DF38C2FB4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34153">
            <a:off x="7211838" y="3447421"/>
            <a:ext cx="3189798" cy="2237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30C710D7-6C95-91EA-A89C-90A24D7B7A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15095">
            <a:off x="8674137" y="3137603"/>
            <a:ext cx="3120256" cy="2159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Bilde 19" descr="Et bilde som inneholder tekst, utendørs, skilt&#10;&#10;Automatisk generert beskrivelse">
            <a:extLst>
              <a:ext uri="{FF2B5EF4-FFF2-40B4-BE49-F238E27FC236}">
                <a16:creationId xmlns:a16="http://schemas.microsoft.com/office/drawing/2014/main" id="{C3349434-13E1-957D-A5F1-67D8AE2874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29" y="4902092"/>
            <a:ext cx="789806" cy="79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98DFC35-F926-4B99-92E2-233CEF12E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3068960"/>
            <a:ext cx="280031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50602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215</Words>
  <Application>Microsoft Office PowerPoint</Application>
  <PresentationFormat>Widescreen</PresentationFormat>
  <Paragraphs>51</Paragraphs>
  <Slides>9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9</vt:i4>
      </vt:variant>
    </vt:vector>
  </HeadingPairs>
  <TitlesOfParts>
    <vt:vector size="18" baseType="lpstr">
      <vt:lpstr>Arial</vt:lpstr>
      <vt:lpstr>Calibri</vt:lpstr>
      <vt:lpstr>Candara</vt:lpstr>
      <vt:lpstr>Trebuchet MS</vt:lpstr>
      <vt:lpstr>2_Standard utforming</vt:lpstr>
      <vt:lpstr>3_Standard utforming</vt:lpstr>
      <vt:lpstr>5_Standard utforming</vt:lpstr>
      <vt:lpstr>4_Standard utforming</vt:lpstr>
      <vt:lpstr>6_Standard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Kjetil Sigerseth</dc:creator>
  <cp:lastModifiedBy>Kjetil Sigerseth</cp:lastModifiedBy>
  <cp:revision>33</cp:revision>
  <cp:lastPrinted>2021-04-26T15:42:29Z</cp:lastPrinted>
  <dcterms:created xsi:type="dcterms:W3CDTF">2021-04-19T09:58:54Z</dcterms:created>
  <dcterms:modified xsi:type="dcterms:W3CDTF">2023-03-21T19:59:59Z</dcterms:modified>
</cp:coreProperties>
</file>