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710" r:id="rId4"/>
  </p:sldMasterIdLst>
  <p:notesMasterIdLst>
    <p:notesMasterId r:id="rId10"/>
  </p:notesMasterIdLst>
  <p:sldIdLst>
    <p:sldId id="636" r:id="rId5"/>
    <p:sldId id="637" r:id="rId6"/>
    <p:sldId id="635" r:id="rId7"/>
    <p:sldId id="661" r:id="rId8"/>
    <p:sldId id="645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84825-9406-48B6-B99C-08B15F1F4B71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1CFB7-3ED1-4E8A-8257-65BA0C2265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530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12ACC3-5D93-4BAE-A9B1-22530951545F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55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3C790D-C1BE-43CD-8634-FD6D433687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50867F-A96E-473F-968D-71C54A5DAB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0C4DBEF-BA11-48DC-9834-E5434691D60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6166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FB470C-1D47-43FE-9036-627C041806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E09518-9A0B-4BDE-BC89-055F3F57625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5517534-5849-40C8-AE88-47DBF2D6FCB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7920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5838" y="609600"/>
            <a:ext cx="9502775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55838" y="1981200"/>
            <a:ext cx="9502775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528302-A359-4783-BA61-A6166B805B4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65B293-9066-47AC-89B2-FBBF7BF9AD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4228AB-235D-4E38-830F-56A638796E9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2122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383187" y="609600"/>
            <a:ext cx="2374900" cy="5486400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56372" y="609600"/>
            <a:ext cx="6923617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188310-B4FA-425C-B419-3850B5FC75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8BBBBB-797D-4089-90B2-3FBDE0822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38E495-EEC7-497E-BDD6-4020DDF554E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57304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3C790D-C1BE-43CD-8634-FD6D433687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50867F-A96E-473F-968D-71C54A5DAB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4DBEF-BA11-48DC-9834-E5434691D60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73846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/>
            </a:lvl1pPr>
          </a:lstStyle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nb-NO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55B585-255A-4BCA-B583-2906291B729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69737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0D6270-543C-49D9-AC6D-24D54464C7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EBA9F9-5332-44BF-9AE4-EFC4AB24DC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EC27E-4C16-49D3-A88F-8CC0235D87A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1957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56367" y="1981200"/>
            <a:ext cx="464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107768" y="1981200"/>
            <a:ext cx="465031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433FD2-957E-4CB6-92F2-D52654044E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ED198D-3195-429A-B3E1-935A262F07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C15D1-1259-4D18-920E-23B202D08AF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95508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F5CE5E1-AE80-4C12-BC4C-0796F8C447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CF067B2-05A7-47BB-BB37-F034ECA74F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9CF9B-C4C8-420B-9648-4103077E557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50210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D983DD-A166-45B3-9D47-D8F3EB9D5F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BAAF63-39FC-4F32-9CF7-ADC58CF2EF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3405E-07A0-4187-8D82-3176EC8274C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33287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63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5838" y="609600"/>
            <a:ext cx="9502775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55838" y="1981200"/>
            <a:ext cx="9502775" cy="41148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/>
            </a:lvl1pPr>
          </a:lstStyle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nb-NO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55B585-255A-4BCA-B583-2906291B729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35230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980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FAB0C-FEB9-4460-93C0-F463A93AFA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A07C92-BF7B-4971-AFB7-4F51877425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32844-2965-4BA5-89E6-339FF503B2E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61063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FB470C-1D47-43FE-9036-627C041806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E09518-9A0B-4BDE-BC89-055F3F57625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7534-5849-40C8-AE88-47DBF2D6FCB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4371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528302-A359-4783-BA61-A6166B805B4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65B293-9066-47AC-89B2-FBBF7BF9AD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228AB-235D-4E38-830F-56A638796E9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24113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383187" y="609600"/>
            <a:ext cx="23749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56372" y="609600"/>
            <a:ext cx="6923617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188310-B4FA-425C-B419-3850B5FC75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8BBBBB-797D-4089-90B2-3FBDE0822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8E495-EEC7-497E-BDD6-4020DDF554E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55365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E250B-DC8F-4B8A-AD9C-35EB5C32F30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65478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/>
            </a:lvl1pPr>
          </a:lstStyle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nb-NO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345951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5A33-5454-41D7-85C1-724B0F548D9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22184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56367" y="1981200"/>
            <a:ext cx="464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107767" y="1981200"/>
            <a:ext cx="465031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B4A81-06DC-4519-8584-A3DD781512E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8349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660F9-CD46-4C7D-8481-404F2475FFD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809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0D6270-543C-49D9-AC6D-24D54464C7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EBA9F9-5332-44BF-9AE4-EFC4AB24DC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4CEC27E-4C16-49D3-A88F-8CC0235D87A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59545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C72B9-6C2A-4119-9EAA-3C3A745DB1F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72394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772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8497C-132C-4332-B0CB-8FE2D5B39C2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41855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67A2C-6634-486A-839D-484C2F83C1C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55023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7A326-E7B9-4D5A-9394-C87533810A6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953597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383185" y="609600"/>
            <a:ext cx="23749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56368" y="609600"/>
            <a:ext cx="6923617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2C499-2EF7-449A-8A76-A9B406BE279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805987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9E58FD-95B6-4ACE-94CD-CC63918BE4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5A0109-DFB8-4051-86C7-E5C87A4EF3A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5A1B1A-B430-4D89-A62E-9FE625A62E3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782490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5838" y="609600"/>
            <a:ext cx="9502775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55838" y="1981200"/>
            <a:ext cx="9502775" cy="41148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/>
            </a:lvl1pPr>
          </a:lstStyle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nb-NO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21D47D-2ECE-4CFE-978F-5489BD0326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024862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135C05-E188-4D19-89E8-05655B4A14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0B37F4-1246-4196-A293-91F64EAD31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083530-2582-46C7-B4EC-EDDB5BF0576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51944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5838" y="609600"/>
            <a:ext cx="9502775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56367" y="1981200"/>
            <a:ext cx="4648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107768" y="1981200"/>
            <a:ext cx="4650317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3DB5E6-6C57-479F-BE04-D7B8FE94AA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720A36-1A51-425B-9527-1B92238B78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3DA501-F4EE-4077-9BF6-35FE37DBD28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3368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5838" y="609600"/>
            <a:ext cx="9502775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56367" y="1981200"/>
            <a:ext cx="46482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107768" y="1981200"/>
            <a:ext cx="4650317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433FD2-957E-4CB6-92F2-D52654044E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ED198D-3195-429A-B3E1-935A262F07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B5C15D1-1259-4D18-920E-23B202D08AF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042979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99FDC9F-6646-4396-B83C-16A6875000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D591E13-DEF2-4FEC-B7EE-8D4D39BD1A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2A9F5D-EE98-4D0E-B7C1-D4B83AB0890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7697886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5838" y="609600"/>
            <a:ext cx="9502775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B19528-0530-440C-9D9C-F4404DEA33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8630A3-6EC6-4E85-B4D2-90928062BF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C72025-2C29-4E89-8D1F-3F170AB9E0D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246504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3409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893C02B-4C7C-4C2D-AA21-8C776E1D077B}"/>
              </a:ext>
            </a:extLst>
          </p:cNvPr>
          <p:cNvSpPr/>
          <p:nvPr userDrawn="1"/>
        </p:nvSpPr>
        <p:spPr>
          <a:xfrm>
            <a:off x="2927350" y="476250"/>
            <a:ext cx="8464550" cy="6216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0704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12795F-EDBB-4696-8E0E-51EA11C419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01556A-001B-4941-9914-D1A6FEC2DE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AA725D-296F-4414-BEDA-233A87D86A9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434290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FDEE74-1F91-4D01-8D16-CC7B310139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BD240B-1891-4E02-B7DE-71A10764B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5AEC9B-0F15-44B8-A08A-78F831E285B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619269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5838" y="609600"/>
            <a:ext cx="9502775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55838" y="1981200"/>
            <a:ext cx="9502775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66C3C3-146D-4EC1-AFD4-BE409F18E7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19DCA7-9487-4F9C-8155-0EAC7BB078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3F18DC-B2A2-4446-855B-7D005889E49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289571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383187" y="609600"/>
            <a:ext cx="2374900" cy="5486400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56372" y="609600"/>
            <a:ext cx="6923617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C26E33-55B5-4D87-9B64-9015E4C9B2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5255CE-CDBD-4284-A562-535CDE3AFA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6798C4-4EDA-40C9-A908-B56066E4C70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799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F5CE5E1-AE80-4C12-BC4C-0796F8C447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CF067B2-05A7-47BB-BB37-F034ECA74F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5E9CF9B-C4C8-420B-9648-4103077E557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6224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55838" y="609600"/>
            <a:ext cx="9502775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D983DD-A166-45B3-9D47-D8F3EB9D5F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BAAF63-39FC-4F32-9CF7-ADC58CF2EF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443405E-07A0-4187-8D82-3176EC8274C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39361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21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ED57645B-B9F6-40EE-9BFB-AE861DEF4CC0}"/>
              </a:ext>
            </a:extLst>
          </p:cNvPr>
          <p:cNvSpPr/>
          <p:nvPr userDrawn="1"/>
        </p:nvSpPr>
        <p:spPr>
          <a:xfrm>
            <a:off x="2927648" y="476672"/>
            <a:ext cx="8464550" cy="62166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426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FAB0C-FEB9-4460-93C0-F463A93AFA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A07C92-BF7B-4971-AFB7-4F51877425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B832844-2965-4BA5-89E6-339FF503B2E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841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C824B5EE-9FF7-475F-B58D-EBAF9F50BF99}"/>
              </a:ext>
            </a:extLst>
          </p:cNvPr>
          <p:cNvSpPr/>
          <p:nvPr userDrawn="1"/>
        </p:nvSpPr>
        <p:spPr>
          <a:xfrm>
            <a:off x="-96688" y="-9525"/>
            <a:ext cx="12288688" cy="68675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A717E47-E648-4B28-A817-FA6B772F74A1}"/>
              </a:ext>
            </a:extLst>
          </p:cNvPr>
          <p:cNvSpPr/>
          <p:nvPr userDrawn="1"/>
        </p:nvSpPr>
        <p:spPr>
          <a:xfrm>
            <a:off x="-20638" y="3175"/>
            <a:ext cx="2087563" cy="476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052" name="Freeform 10">
            <a:extLst>
              <a:ext uri="{FF2B5EF4-FFF2-40B4-BE49-F238E27FC236}">
                <a16:creationId xmlns:a16="http://schemas.microsoft.com/office/drawing/2014/main" id="{B5426230-F049-47D2-AFCE-3EEEB53B0B03}"/>
              </a:ext>
            </a:extLst>
          </p:cNvPr>
          <p:cNvSpPr>
            <a:spLocks/>
          </p:cNvSpPr>
          <p:nvPr userDrawn="1"/>
        </p:nvSpPr>
        <p:spPr bwMode="auto">
          <a:xfrm>
            <a:off x="-407988" y="404813"/>
            <a:ext cx="2089151" cy="6453187"/>
          </a:xfrm>
          <a:custGeom>
            <a:avLst/>
            <a:gdLst>
              <a:gd name="T0" fmla="*/ 501511888 w 1072"/>
              <a:gd name="T1" fmla="*/ 0 h 3648"/>
              <a:gd name="T2" fmla="*/ 2147483647 w 1072"/>
              <a:gd name="T3" fmla="*/ 0 h 3648"/>
              <a:gd name="T4" fmla="*/ 1451610000 w 1072"/>
              <a:gd name="T5" fmla="*/ 2147483647 h 3648"/>
              <a:gd name="T6" fmla="*/ 501511888 w 1072"/>
              <a:gd name="T7" fmla="*/ 2147483647 h 3648"/>
              <a:gd name="T8" fmla="*/ 501511888 w 1072"/>
              <a:gd name="T9" fmla="*/ 0 h 36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2"/>
              <a:gd name="T16" fmla="*/ 0 h 3648"/>
              <a:gd name="T17" fmla="*/ 1072 w 1072"/>
              <a:gd name="T18" fmla="*/ 3648 h 36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2" h="3648">
                <a:moveTo>
                  <a:pt x="199" y="0"/>
                </a:moveTo>
                <a:cubicBezTo>
                  <a:pt x="576" y="0"/>
                  <a:pt x="436" y="0"/>
                  <a:pt x="1072" y="0"/>
                </a:cubicBezTo>
                <a:cubicBezTo>
                  <a:pt x="0" y="1816"/>
                  <a:pt x="488" y="3296"/>
                  <a:pt x="576" y="3648"/>
                </a:cubicBezTo>
                <a:cubicBezTo>
                  <a:pt x="387" y="3648"/>
                  <a:pt x="199" y="3648"/>
                  <a:pt x="199" y="3648"/>
                </a:cubicBezTo>
                <a:cubicBezTo>
                  <a:pt x="136" y="3040"/>
                  <a:pt x="199" y="0"/>
                  <a:pt x="199" y="0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none" bIns="46800" anchor="ctr"/>
          <a:lstStyle/>
          <a:p>
            <a:pPr>
              <a:defRPr/>
            </a:pPr>
            <a:endParaRPr lang="nb-NO" sz="1800">
              <a:latin typeface="Arial" charset="0"/>
              <a:ea typeface="+mn-ea"/>
            </a:endParaRPr>
          </a:p>
        </p:txBody>
      </p:sp>
      <p:sp>
        <p:nvSpPr>
          <p:cNvPr id="2053" name="Freeform 8">
            <a:extLst>
              <a:ext uri="{FF2B5EF4-FFF2-40B4-BE49-F238E27FC236}">
                <a16:creationId xmlns:a16="http://schemas.microsoft.com/office/drawing/2014/main" id="{070FD6C0-9E34-4F67-AFF1-7C8D25E39013}"/>
              </a:ext>
            </a:extLst>
          </p:cNvPr>
          <p:cNvSpPr>
            <a:spLocks/>
          </p:cNvSpPr>
          <p:nvPr userDrawn="1"/>
        </p:nvSpPr>
        <p:spPr bwMode="auto">
          <a:xfrm>
            <a:off x="-673100" y="-9525"/>
            <a:ext cx="3362325" cy="6867525"/>
          </a:xfrm>
          <a:custGeom>
            <a:avLst/>
            <a:gdLst>
              <a:gd name="T0" fmla="*/ 2147483647 w 2888"/>
              <a:gd name="T1" fmla="*/ 2147483647 h 4332"/>
              <a:gd name="T2" fmla="*/ 2147483647 w 2888"/>
              <a:gd name="T3" fmla="*/ 2147483647 h 4332"/>
              <a:gd name="T4" fmla="*/ 2147483647 w 2888"/>
              <a:gd name="T5" fmla="*/ 2147483647 h 4332"/>
              <a:gd name="T6" fmla="*/ 2147483647 w 2888"/>
              <a:gd name="T7" fmla="*/ 0 h 4332"/>
              <a:gd name="T8" fmla="*/ 2147483647 w 2888"/>
              <a:gd name="T9" fmla="*/ 2147483647 h 4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8"/>
              <a:gd name="T16" fmla="*/ 0 h 4332"/>
              <a:gd name="T17" fmla="*/ 2888 w 2888"/>
              <a:gd name="T18" fmla="*/ 4332 h 43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8" h="4332">
                <a:moveTo>
                  <a:pt x="1039" y="4332"/>
                </a:moveTo>
                <a:cubicBezTo>
                  <a:pt x="1104" y="4332"/>
                  <a:pt x="1169" y="4332"/>
                  <a:pt x="1169" y="4332"/>
                </a:cubicBezTo>
                <a:cubicBezTo>
                  <a:pt x="24" y="1606"/>
                  <a:pt x="2888" y="6"/>
                  <a:pt x="2888" y="6"/>
                </a:cubicBezTo>
                <a:lnTo>
                  <a:pt x="2284" y="0"/>
                </a:lnTo>
                <a:cubicBezTo>
                  <a:pt x="2284" y="0"/>
                  <a:pt x="0" y="1910"/>
                  <a:pt x="1039" y="4332"/>
                </a:cubicBezTo>
                <a:close/>
              </a:path>
            </a:pathLst>
          </a:custGeom>
          <a:gradFill rotWithShape="0">
            <a:gsLst>
              <a:gs pos="0">
                <a:srgbClr val="222268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>
            <a:outerShdw dist="38075" algn="ctr" rotWithShape="0">
              <a:schemeClr val="tx1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nb-NO" sz="1800" dirty="0">
              <a:latin typeface="Arial" charset="0"/>
              <a:ea typeface="+mn-ea"/>
            </a:endParaRPr>
          </a:p>
        </p:txBody>
      </p:sp>
      <p:pic>
        <p:nvPicPr>
          <p:cNvPr id="1033" name="Bilde 8">
            <a:extLst>
              <a:ext uri="{FF2B5EF4-FFF2-40B4-BE49-F238E27FC236}">
                <a16:creationId xmlns:a16="http://schemas.microsoft.com/office/drawing/2014/main" id="{023D5528-0071-4DB1-B368-83ECAEEE59C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7" r="1279"/>
          <a:stretch>
            <a:fillRect/>
          </a:stretch>
        </p:blipFill>
        <p:spPr bwMode="auto">
          <a:xfrm>
            <a:off x="100013" y="1035050"/>
            <a:ext cx="882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1" descr="Trinity-Logo-small">
            <a:extLst>
              <a:ext uri="{FF2B5EF4-FFF2-40B4-BE49-F238E27FC236}">
                <a16:creationId xmlns:a16="http://schemas.microsoft.com/office/drawing/2014/main" id="{97F426D1-7F3F-4500-A4EA-1DCA1F806A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95250"/>
            <a:ext cx="97313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10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2A717E47-E648-4B28-A817-FA6B772F74A1}"/>
              </a:ext>
            </a:extLst>
          </p:cNvPr>
          <p:cNvSpPr/>
          <p:nvPr userDrawn="1"/>
        </p:nvSpPr>
        <p:spPr>
          <a:xfrm>
            <a:off x="-20638" y="3175"/>
            <a:ext cx="2087563" cy="476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677990-A1BC-48C4-AC5F-28ED538109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569631-72E3-4084-B002-7829364641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B1055CCD-E7B9-4E7D-93B9-AC54E428A2D4}" type="slidenum">
              <a:rPr lang="nb-NO" altLang="nb-NO"/>
              <a:pPr/>
              <a:t>‹#›</a:t>
            </a:fld>
            <a:endParaRPr lang="nb-NO" altLang="nb-NO"/>
          </a:p>
        </p:txBody>
      </p:sp>
      <p:sp>
        <p:nvSpPr>
          <p:cNvPr id="2052" name="Freeform 10">
            <a:extLst>
              <a:ext uri="{FF2B5EF4-FFF2-40B4-BE49-F238E27FC236}">
                <a16:creationId xmlns:a16="http://schemas.microsoft.com/office/drawing/2014/main" id="{B5426230-F049-47D2-AFCE-3EEEB53B0B03}"/>
              </a:ext>
            </a:extLst>
          </p:cNvPr>
          <p:cNvSpPr>
            <a:spLocks/>
          </p:cNvSpPr>
          <p:nvPr userDrawn="1"/>
        </p:nvSpPr>
        <p:spPr bwMode="auto">
          <a:xfrm>
            <a:off x="-407988" y="404813"/>
            <a:ext cx="2089151" cy="6453187"/>
          </a:xfrm>
          <a:custGeom>
            <a:avLst/>
            <a:gdLst>
              <a:gd name="T0" fmla="*/ 501511888 w 1072"/>
              <a:gd name="T1" fmla="*/ 0 h 3648"/>
              <a:gd name="T2" fmla="*/ 2147483647 w 1072"/>
              <a:gd name="T3" fmla="*/ 0 h 3648"/>
              <a:gd name="T4" fmla="*/ 1451610000 w 1072"/>
              <a:gd name="T5" fmla="*/ 2147483647 h 3648"/>
              <a:gd name="T6" fmla="*/ 501511888 w 1072"/>
              <a:gd name="T7" fmla="*/ 2147483647 h 3648"/>
              <a:gd name="T8" fmla="*/ 501511888 w 1072"/>
              <a:gd name="T9" fmla="*/ 0 h 36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2"/>
              <a:gd name="T16" fmla="*/ 0 h 3648"/>
              <a:gd name="T17" fmla="*/ 1072 w 1072"/>
              <a:gd name="T18" fmla="*/ 3648 h 36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2" h="3648">
                <a:moveTo>
                  <a:pt x="199" y="0"/>
                </a:moveTo>
                <a:cubicBezTo>
                  <a:pt x="576" y="0"/>
                  <a:pt x="436" y="0"/>
                  <a:pt x="1072" y="0"/>
                </a:cubicBezTo>
                <a:cubicBezTo>
                  <a:pt x="0" y="1816"/>
                  <a:pt x="488" y="3296"/>
                  <a:pt x="576" y="3648"/>
                </a:cubicBezTo>
                <a:cubicBezTo>
                  <a:pt x="387" y="3648"/>
                  <a:pt x="199" y="3648"/>
                  <a:pt x="199" y="3648"/>
                </a:cubicBezTo>
                <a:cubicBezTo>
                  <a:pt x="136" y="3040"/>
                  <a:pt x="199" y="0"/>
                  <a:pt x="199" y="0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none" bIns="46800" anchor="ctr"/>
          <a:lstStyle/>
          <a:p>
            <a:pPr>
              <a:defRPr/>
            </a:pPr>
            <a:endParaRPr lang="nb-NO" sz="1800">
              <a:latin typeface="Arial" charset="0"/>
              <a:ea typeface="+mn-ea"/>
            </a:endParaRPr>
          </a:p>
        </p:txBody>
      </p:sp>
      <p:sp>
        <p:nvSpPr>
          <p:cNvPr id="2053" name="Freeform 8">
            <a:extLst>
              <a:ext uri="{FF2B5EF4-FFF2-40B4-BE49-F238E27FC236}">
                <a16:creationId xmlns:a16="http://schemas.microsoft.com/office/drawing/2014/main" id="{070FD6C0-9E34-4F67-AFF1-7C8D25E39013}"/>
              </a:ext>
            </a:extLst>
          </p:cNvPr>
          <p:cNvSpPr>
            <a:spLocks/>
          </p:cNvSpPr>
          <p:nvPr userDrawn="1"/>
        </p:nvSpPr>
        <p:spPr bwMode="auto">
          <a:xfrm>
            <a:off x="-673100" y="-9525"/>
            <a:ext cx="3362325" cy="6867525"/>
          </a:xfrm>
          <a:custGeom>
            <a:avLst/>
            <a:gdLst>
              <a:gd name="T0" fmla="*/ 2147483647 w 2888"/>
              <a:gd name="T1" fmla="*/ 2147483647 h 4332"/>
              <a:gd name="T2" fmla="*/ 2147483647 w 2888"/>
              <a:gd name="T3" fmla="*/ 2147483647 h 4332"/>
              <a:gd name="T4" fmla="*/ 2147483647 w 2888"/>
              <a:gd name="T5" fmla="*/ 2147483647 h 4332"/>
              <a:gd name="T6" fmla="*/ 2147483647 w 2888"/>
              <a:gd name="T7" fmla="*/ 0 h 4332"/>
              <a:gd name="T8" fmla="*/ 2147483647 w 2888"/>
              <a:gd name="T9" fmla="*/ 2147483647 h 4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8"/>
              <a:gd name="T16" fmla="*/ 0 h 4332"/>
              <a:gd name="T17" fmla="*/ 2888 w 2888"/>
              <a:gd name="T18" fmla="*/ 4332 h 43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8" h="4332">
                <a:moveTo>
                  <a:pt x="1039" y="4332"/>
                </a:moveTo>
                <a:cubicBezTo>
                  <a:pt x="1104" y="4332"/>
                  <a:pt x="1169" y="4332"/>
                  <a:pt x="1169" y="4332"/>
                </a:cubicBezTo>
                <a:cubicBezTo>
                  <a:pt x="24" y="1606"/>
                  <a:pt x="2888" y="6"/>
                  <a:pt x="2888" y="6"/>
                </a:cubicBezTo>
                <a:lnTo>
                  <a:pt x="2284" y="0"/>
                </a:lnTo>
                <a:cubicBezTo>
                  <a:pt x="2284" y="0"/>
                  <a:pt x="0" y="1910"/>
                  <a:pt x="1039" y="4332"/>
                </a:cubicBezTo>
                <a:close/>
              </a:path>
            </a:pathLst>
          </a:custGeom>
          <a:gradFill rotWithShape="0">
            <a:gsLst>
              <a:gs pos="0">
                <a:srgbClr val="222268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>
            <a:outerShdw dist="38075" algn="ctr" rotWithShape="0">
              <a:schemeClr val="tx1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nb-NO" sz="1800" dirty="0">
              <a:latin typeface="Arial" charset="0"/>
              <a:ea typeface="+mn-ea"/>
            </a:endParaRPr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AA3D07EB-73C6-4E7B-A1B5-3007A38A3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55838" y="609600"/>
            <a:ext cx="9502775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dirty="0"/>
              <a:t>Click to edit Master title style</a:t>
            </a:r>
          </a:p>
        </p:txBody>
      </p:sp>
      <p:sp>
        <p:nvSpPr>
          <p:cNvPr id="1032" name="Rectangle 3">
            <a:extLst>
              <a:ext uri="{FF2B5EF4-FFF2-40B4-BE49-F238E27FC236}">
                <a16:creationId xmlns:a16="http://schemas.microsoft.com/office/drawing/2014/main" id="{A4E7CA36-F6EE-4B39-AD66-B88004E63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55838" y="1981200"/>
            <a:ext cx="95027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pic>
        <p:nvPicPr>
          <p:cNvPr id="1033" name="Bilde 8">
            <a:extLst>
              <a:ext uri="{FF2B5EF4-FFF2-40B4-BE49-F238E27FC236}">
                <a16:creationId xmlns:a16="http://schemas.microsoft.com/office/drawing/2014/main" id="{023D5528-0071-4DB1-B368-83ECAEEE59C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7" r="1279"/>
          <a:stretch>
            <a:fillRect/>
          </a:stretch>
        </p:blipFill>
        <p:spPr bwMode="auto">
          <a:xfrm>
            <a:off x="100013" y="1035050"/>
            <a:ext cx="882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1" descr="Trinity-Logo-small">
            <a:extLst>
              <a:ext uri="{FF2B5EF4-FFF2-40B4-BE49-F238E27FC236}">
                <a16:creationId xmlns:a16="http://schemas.microsoft.com/office/drawing/2014/main" id="{97F426D1-7F3F-4500-A4EA-1DCA1F806A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95250"/>
            <a:ext cx="97313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97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1C11CBAF-2EFF-459D-AEFE-8AF6ED32400D}"/>
              </a:ext>
            </a:extLst>
          </p:cNvPr>
          <p:cNvSpPr/>
          <p:nvPr userDrawn="1"/>
        </p:nvSpPr>
        <p:spPr>
          <a:xfrm>
            <a:off x="-21272" y="2718"/>
            <a:ext cx="2088232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4AAB3DBB-05F0-4527-B282-732C4BA23094}" type="slidenum">
              <a:rPr lang="nb-NO" altLang="nb-NO"/>
              <a:pPr/>
              <a:t>‹#›</a:t>
            </a:fld>
            <a:endParaRPr lang="nb-NO" altLang="nb-NO"/>
          </a:p>
        </p:txBody>
      </p:sp>
      <p:sp>
        <p:nvSpPr>
          <p:cNvPr id="2052" name="Freeform 10"/>
          <p:cNvSpPr>
            <a:spLocks/>
          </p:cNvSpPr>
          <p:nvPr userDrawn="1"/>
        </p:nvSpPr>
        <p:spPr bwMode="auto">
          <a:xfrm>
            <a:off x="-407697" y="404664"/>
            <a:ext cx="2088232" cy="6453336"/>
          </a:xfrm>
          <a:custGeom>
            <a:avLst/>
            <a:gdLst>
              <a:gd name="T0" fmla="*/ 501511888 w 1072"/>
              <a:gd name="T1" fmla="*/ 0 h 3648"/>
              <a:gd name="T2" fmla="*/ 2147483647 w 1072"/>
              <a:gd name="T3" fmla="*/ 0 h 3648"/>
              <a:gd name="T4" fmla="*/ 1451610000 w 1072"/>
              <a:gd name="T5" fmla="*/ 2147483647 h 3648"/>
              <a:gd name="T6" fmla="*/ 501511888 w 1072"/>
              <a:gd name="T7" fmla="*/ 2147483647 h 3648"/>
              <a:gd name="T8" fmla="*/ 501511888 w 1072"/>
              <a:gd name="T9" fmla="*/ 0 h 36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2"/>
              <a:gd name="T16" fmla="*/ 0 h 3648"/>
              <a:gd name="T17" fmla="*/ 1072 w 1072"/>
              <a:gd name="T18" fmla="*/ 3648 h 36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2" h="3648">
                <a:moveTo>
                  <a:pt x="199" y="0"/>
                </a:moveTo>
                <a:cubicBezTo>
                  <a:pt x="576" y="0"/>
                  <a:pt x="436" y="0"/>
                  <a:pt x="1072" y="0"/>
                </a:cubicBezTo>
                <a:cubicBezTo>
                  <a:pt x="0" y="1816"/>
                  <a:pt x="488" y="3296"/>
                  <a:pt x="576" y="3648"/>
                </a:cubicBezTo>
                <a:cubicBezTo>
                  <a:pt x="387" y="3648"/>
                  <a:pt x="199" y="3648"/>
                  <a:pt x="199" y="3648"/>
                </a:cubicBezTo>
                <a:cubicBezTo>
                  <a:pt x="136" y="3040"/>
                  <a:pt x="199" y="0"/>
                  <a:pt x="199" y="0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none" bIns="46800" anchor="ctr"/>
          <a:lstStyle/>
          <a:p>
            <a:pPr>
              <a:defRPr/>
            </a:pPr>
            <a:endParaRPr lang="nb-NO" sz="1800">
              <a:latin typeface="Arial" charset="0"/>
              <a:ea typeface="+mn-ea"/>
            </a:endParaRPr>
          </a:p>
        </p:txBody>
      </p:sp>
      <p:sp>
        <p:nvSpPr>
          <p:cNvPr id="2053" name="Freeform 8"/>
          <p:cNvSpPr>
            <a:spLocks/>
          </p:cNvSpPr>
          <p:nvPr userDrawn="1"/>
        </p:nvSpPr>
        <p:spPr bwMode="auto">
          <a:xfrm>
            <a:off x="-672752" y="-9427"/>
            <a:ext cx="3361399" cy="6867525"/>
          </a:xfrm>
          <a:custGeom>
            <a:avLst/>
            <a:gdLst>
              <a:gd name="T0" fmla="*/ 2147483647 w 2888"/>
              <a:gd name="T1" fmla="*/ 2147483647 h 4332"/>
              <a:gd name="T2" fmla="*/ 2147483647 w 2888"/>
              <a:gd name="T3" fmla="*/ 2147483647 h 4332"/>
              <a:gd name="T4" fmla="*/ 2147483647 w 2888"/>
              <a:gd name="T5" fmla="*/ 2147483647 h 4332"/>
              <a:gd name="T6" fmla="*/ 2147483647 w 2888"/>
              <a:gd name="T7" fmla="*/ 0 h 4332"/>
              <a:gd name="T8" fmla="*/ 2147483647 w 2888"/>
              <a:gd name="T9" fmla="*/ 2147483647 h 4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8"/>
              <a:gd name="T16" fmla="*/ 0 h 4332"/>
              <a:gd name="T17" fmla="*/ 2888 w 2888"/>
              <a:gd name="T18" fmla="*/ 4332 h 43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8" h="4332">
                <a:moveTo>
                  <a:pt x="1039" y="4332"/>
                </a:moveTo>
                <a:cubicBezTo>
                  <a:pt x="1104" y="4332"/>
                  <a:pt x="1169" y="4332"/>
                  <a:pt x="1169" y="4332"/>
                </a:cubicBezTo>
                <a:cubicBezTo>
                  <a:pt x="24" y="1606"/>
                  <a:pt x="2888" y="6"/>
                  <a:pt x="2888" y="6"/>
                </a:cubicBezTo>
                <a:lnTo>
                  <a:pt x="2284" y="0"/>
                </a:lnTo>
                <a:cubicBezTo>
                  <a:pt x="2284" y="0"/>
                  <a:pt x="0" y="1910"/>
                  <a:pt x="1039" y="4332"/>
                </a:cubicBezTo>
                <a:close/>
              </a:path>
            </a:pathLst>
          </a:custGeom>
          <a:gradFill rotWithShape="0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>
            <a:outerShdw dist="38075" algn="ctr" rotWithShape="0">
              <a:schemeClr val="tx1">
                <a:alpha val="75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nb-NO" sz="1800" dirty="0">
              <a:latin typeface="Arial" charset="0"/>
              <a:ea typeface="+mn-ea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56367" y="609600"/>
            <a:ext cx="9501717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dirty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56367" y="1981200"/>
            <a:ext cx="950171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dirty="0"/>
              <a:t>Click to edit Master text styles</a:t>
            </a:r>
          </a:p>
          <a:p>
            <a:pPr lvl="1"/>
            <a:r>
              <a:rPr lang="en-US" altLang="nb-NO" dirty="0"/>
              <a:t>Second level</a:t>
            </a:r>
          </a:p>
          <a:p>
            <a:pPr lvl="2"/>
            <a:r>
              <a:rPr lang="en-US" altLang="nb-NO" dirty="0"/>
              <a:t>Third level</a:t>
            </a:r>
          </a:p>
          <a:p>
            <a:pPr lvl="3"/>
            <a:r>
              <a:rPr lang="en-US" altLang="nb-NO" dirty="0"/>
              <a:t>Fourth level</a:t>
            </a:r>
          </a:p>
          <a:p>
            <a:pPr lvl="4"/>
            <a:r>
              <a:rPr lang="en-US" altLang="nb-NO" dirty="0"/>
              <a:t>Fifth level</a:t>
            </a:r>
          </a:p>
        </p:txBody>
      </p:sp>
      <p:pic>
        <p:nvPicPr>
          <p:cNvPr id="1032" name="Bild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7" r="1279"/>
          <a:stretch>
            <a:fillRect/>
          </a:stretch>
        </p:blipFill>
        <p:spPr bwMode="auto">
          <a:xfrm>
            <a:off x="99485" y="1035050"/>
            <a:ext cx="88394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Trinity-Logo-sm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1" y="95250"/>
            <a:ext cx="972889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70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>
              <a:lumMod val="75000"/>
            </a:schemeClr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F5543590-D5DF-4C1C-A8C1-BBA6B6E7E1C6}"/>
              </a:ext>
            </a:extLst>
          </p:cNvPr>
          <p:cNvSpPr/>
          <p:nvPr userDrawn="1"/>
        </p:nvSpPr>
        <p:spPr>
          <a:xfrm>
            <a:off x="-96838" y="-9525"/>
            <a:ext cx="12288838" cy="68675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1FAF971-FE09-4304-A325-EFACEC9327F8}"/>
              </a:ext>
            </a:extLst>
          </p:cNvPr>
          <p:cNvSpPr/>
          <p:nvPr userDrawn="1"/>
        </p:nvSpPr>
        <p:spPr>
          <a:xfrm>
            <a:off x="-20638" y="3175"/>
            <a:ext cx="2087563" cy="476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2052" name="Freeform 10">
            <a:extLst>
              <a:ext uri="{FF2B5EF4-FFF2-40B4-BE49-F238E27FC236}">
                <a16:creationId xmlns:a16="http://schemas.microsoft.com/office/drawing/2014/main" id="{04FFB5A3-E410-46F9-99DF-118FBE03E1F4}"/>
              </a:ext>
            </a:extLst>
          </p:cNvPr>
          <p:cNvSpPr>
            <a:spLocks/>
          </p:cNvSpPr>
          <p:nvPr userDrawn="1"/>
        </p:nvSpPr>
        <p:spPr bwMode="auto">
          <a:xfrm>
            <a:off x="-407988" y="404813"/>
            <a:ext cx="2089151" cy="6453187"/>
          </a:xfrm>
          <a:custGeom>
            <a:avLst/>
            <a:gdLst>
              <a:gd name="T0" fmla="*/ 501511888 w 1072"/>
              <a:gd name="T1" fmla="*/ 0 h 3648"/>
              <a:gd name="T2" fmla="*/ 2147483647 w 1072"/>
              <a:gd name="T3" fmla="*/ 0 h 3648"/>
              <a:gd name="T4" fmla="*/ 1451610000 w 1072"/>
              <a:gd name="T5" fmla="*/ 2147483647 h 3648"/>
              <a:gd name="T6" fmla="*/ 501511888 w 1072"/>
              <a:gd name="T7" fmla="*/ 2147483647 h 3648"/>
              <a:gd name="T8" fmla="*/ 501511888 w 1072"/>
              <a:gd name="T9" fmla="*/ 0 h 36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2"/>
              <a:gd name="T16" fmla="*/ 0 h 3648"/>
              <a:gd name="T17" fmla="*/ 1072 w 1072"/>
              <a:gd name="T18" fmla="*/ 3648 h 36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2" h="3648">
                <a:moveTo>
                  <a:pt x="199" y="0"/>
                </a:moveTo>
                <a:cubicBezTo>
                  <a:pt x="576" y="0"/>
                  <a:pt x="436" y="0"/>
                  <a:pt x="1072" y="0"/>
                </a:cubicBezTo>
                <a:cubicBezTo>
                  <a:pt x="0" y="1816"/>
                  <a:pt x="488" y="3296"/>
                  <a:pt x="576" y="3648"/>
                </a:cubicBezTo>
                <a:cubicBezTo>
                  <a:pt x="387" y="3648"/>
                  <a:pt x="199" y="3648"/>
                  <a:pt x="199" y="3648"/>
                </a:cubicBezTo>
                <a:cubicBezTo>
                  <a:pt x="136" y="3040"/>
                  <a:pt x="199" y="0"/>
                  <a:pt x="199" y="0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wrap="none" bIns="46800" anchor="ctr"/>
          <a:lstStyle/>
          <a:p>
            <a:pPr>
              <a:defRPr/>
            </a:pPr>
            <a:endParaRPr lang="nb-NO" sz="1800">
              <a:latin typeface="Arial" charset="0"/>
              <a:ea typeface="+mn-ea"/>
            </a:endParaRPr>
          </a:p>
        </p:txBody>
      </p:sp>
      <p:sp>
        <p:nvSpPr>
          <p:cNvPr id="2053" name="Freeform 8">
            <a:extLst>
              <a:ext uri="{FF2B5EF4-FFF2-40B4-BE49-F238E27FC236}">
                <a16:creationId xmlns:a16="http://schemas.microsoft.com/office/drawing/2014/main" id="{3CB98DD6-A755-4C02-8864-EEAB16355F78}"/>
              </a:ext>
            </a:extLst>
          </p:cNvPr>
          <p:cNvSpPr>
            <a:spLocks/>
          </p:cNvSpPr>
          <p:nvPr userDrawn="1"/>
        </p:nvSpPr>
        <p:spPr bwMode="auto">
          <a:xfrm>
            <a:off x="-673100" y="-9525"/>
            <a:ext cx="3362325" cy="6867525"/>
          </a:xfrm>
          <a:custGeom>
            <a:avLst/>
            <a:gdLst>
              <a:gd name="T0" fmla="*/ 2147483647 w 2888"/>
              <a:gd name="T1" fmla="*/ 2147483647 h 4332"/>
              <a:gd name="T2" fmla="*/ 2147483647 w 2888"/>
              <a:gd name="T3" fmla="*/ 2147483647 h 4332"/>
              <a:gd name="T4" fmla="*/ 2147483647 w 2888"/>
              <a:gd name="T5" fmla="*/ 2147483647 h 4332"/>
              <a:gd name="T6" fmla="*/ 2147483647 w 2888"/>
              <a:gd name="T7" fmla="*/ 0 h 4332"/>
              <a:gd name="T8" fmla="*/ 2147483647 w 2888"/>
              <a:gd name="T9" fmla="*/ 2147483647 h 4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8"/>
              <a:gd name="T16" fmla="*/ 0 h 4332"/>
              <a:gd name="T17" fmla="*/ 2888 w 2888"/>
              <a:gd name="T18" fmla="*/ 4332 h 43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8" h="4332">
                <a:moveTo>
                  <a:pt x="1039" y="4332"/>
                </a:moveTo>
                <a:cubicBezTo>
                  <a:pt x="1104" y="4332"/>
                  <a:pt x="1169" y="4332"/>
                  <a:pt x="1169" y="4332"/>
                </a:cubicBezTo>
                <a:cubicBezTo>
                  <a:pt x="24" y="1606"/>
                  <a:pt x="2888" y="6"/>
                  <a:pt x="2888" y="6"/>
                </a:cubicBezTo>
                <a:lnTo>
                  <a:pt x="2284" y="0"/>
                </a:lnTo>
                <a:cubicBezTo>
                  <a:pt x="2284" y="0"/>
                  <a:pt x="0" y="1910"/>
                  <a:pt x="1039" y="4332"/>
                </a:cubicBezTo>
                <a:close/>
              </a:path>
            </a:pathLst>
          </a:custGeom>
          <a:gradFill rotWithShape="0">
            <a:gsLst>
              <a:gs pos="0">
                <a:srgbClr val="222268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>
            <a:outerShdw dist="38075" algn="ctr" rotWithShape="0">
              <a:schemeClr val="tx1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nb-NO" sz="1800" dirty="0">
              <a:latin typeface="Arial" charset="0"/>
              <a:ea typeface="+mn-ea"/>
            </a:endParaRPr>
          </a:p>
        </p:txBody>
      </p:sp>
      <p:pic>
        <p:nvPicPr>
          <p:cNvPr id="14342" name="Bilde 8">
            <a:extLst>
              <a:ext uri="{FF2B5EF4-FFF2-40B4-BE49-F238E27FC236}">
                <a16:creationId xmlns:a16="http://schemas.microsoft.com/office/drawing/2014/main" id="{CE9A7429-6EF3-46C1-A202-E4E51BF199C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7" r="1279"/>
          <a:stretch>
            <a:fillRect/>
          </a:stretch>
        </p:blipFill>
        <p:spPr bwMode="auto">
          <a:xfrm>
            <a:off x="100013" y="1035050"/>
            <a:ext cx="882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1" descr="Trinity-Logo-small">
            <a:extLst>
              <a:ext uri="{FF2B5EF4-FFF2-40B4-BE49-F238E27FC236}">
                <a16:creationId xmlns:a16="http://schemas.microsoft.com/office/drawing/2014/main" id="{B63CB7EE-18A7-46EE-BA8A-05C5AAE5E4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95250"/>
            <a:ext cx="97313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72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22268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9BABDE4-98C4-4D83-B40D-206106935DD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6" y="3065270"/>
            <a:ext cx="3776887" cy="2496312"/>
          </a:xfrm>
          <a:prstGeom prst="rect">
            <a:avLst/>
          </a:prstGeom>
          <a:solidFill>
            <a:srgbClr val="FFFFFF">
              <a:shade val="85000"/>
            </a:srgbClr>
          </a:solidFill>
          <a:ln w="1079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Bilde 2" descr="Et bilde som inneholder vegg, innendørs, gammel&#10;&#10;Automatisk generert beskrivelse">
            <a:extLst>
              <a:ext uri="{FF2B5EF4-FFF2-40B4-BE49-F238E27FC236}">
                <a16:creationId xmlns:a16="http://schemas.microsoft.com/office/drawing/2014/main" id="{DEACD249-C47A-4BE3-A46E-E0FD8229DB3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623" y="2201174"/>
            <a:ext cx="2550345" cy="3820114"/>
          </a:xfrm>
          <a:prstGeom prst="rect">
            <a:avLst/>
          </a:prstGeom>
          <a:solidFill>
            <a:srgbClr val="FFFFFF">
              <a:shade val="85000"/>
            </a:srgbClr>
          </a:solidFill>
          <a:ln w="1079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Bilde 3" descr="Et bilde som inneholder person&#10;&#10;Automatisk generert beskrivelse">
            <a:extLst>
              <a:ext uri="{FF2B5EF4-FFF2-40B4-BE49-F238E27FC236}">
                <a16:creationId xmlns:a16="http://schemas.microsoft.com/office/drawing/2014/main" id="{CE8A8098-C533-4437-BC34-20C16CF0174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282" y="980728"/>
            <a:ext cx="3549950" cy="2366633"/>
          </a:xfrm>
          <a:prstGeom prst="rect">
            <a:avLst/>
          </a:prstGeom>
          <a:solidFill>
            <a:srgbClr val="FFFFFF">
              <a:shade val="85000"/>
            </a:srgbClr>
          </a:solidFill>
          <a:ln w="1079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11064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9BABDE4-98C4-4D83-B40D-206106935DD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4589243"/>
            <a:ext cx="2324238" cy="1536192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Bilde 2" descr="Et bilde som inneholder vegg, innendørs, gammel&#10;&#10;Automatisk generert beskrivelse">
            <a:extLst>
              <a:ext uri="{FF2B5EF4-FFF2-40B4-BE49-F238E27FC236}">
                <a16:creationId xmlns:a16="http://schemas.microsoft.com/office/drawing/2014/main" id="{DEACD249-C47A-4BE3-A46E-E0FD8229DB3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78" y="4013179"/>
            <a:ext cx="1569443" cy="2350839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Bilde 3" descr="Et bilde som inneholder person&#10;&#10;Automatisk generert beskrivelse">
            <a:extLst>
              <a:ext uri="{FF2B5EF4-FFF2-40B4-BE49-F238E27FC236}">
                <a16:creationId xmlns:a16="http://schemas.microsoft.com/office/drawing/2014/main" id="{CE8A8098-C533-4437-BC34-20C16CF0174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9" y="3284984"/>
            <a:ext cx="2184585" cy="1456390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D03D38E6-81B2-40D2-AAC2-47454480C5B2}"/>
              </a:ext>
            </a:extLst>
          </p:cNvPr>
          <p:cNvSpPr txBox="1">
            <a:spLocks/>
          </p:cNvSpPr>
          <p:nvPr/>
        </p:nvSpPr>
        <p:spPr>
          <a:xfrm>
            <a:off x="1559496" y="1123947"/>
            <a:ext cx="10513168" cy="112950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altLang="nb-NO" sz="6600" b="0" i="1" u="none" strike="noStrike" kern="0" cap="none" spc="0" normalizeH="0" baseline="0" noProof="0" dirty="0">
                <a:ln w="10160">
                  <a:solidFill>
                    <a:srgbClr val="DAEDE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25400" dir="54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>«</a:t>
            </a:r>
            <a:r>
              <a:rPr kumimoji="0" lang="nn-NO" altLang="nb-NO" sz="6600" b="0" i="1" u="none" strike="noStrike" kern="0" cap="none" spc="0" normalizeH="0" baseline="0" noProof="0" dirty="0" err="1">
                <a:ln w="10160">
                  <a:solidFill>
                    <a:srgbClr val="DAEDE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25400" dir="54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>Hva</a:t>
            </a:r>
            <a:r>
              <a:rPr kumimoji="0" lang="nn-NO" altLang="nb-NO" sz="6600" b="0" i="1" u="none" strike="noStrike" kern="0" cap="none" spc="0" normalizeH="0" baseline="0" noProof="0" dirty="0">
                <a:ln w="10160">
                  <a:solidFill>
                    <a:srgbClr val="DAEDE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25400" dir="54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> er mitt trosspråk?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EA729D9F-CB68-4B74-9AAB-04A28993B98C}"/>
              </a:ext>
            </a:extLst>
          </p:cNvPr>
          <p:cNvSpPr txBox="1">
            <a:spLocks/>
          </p:cNvSpPr>
          <p:nvPr/>
        </p:nvSpPr>
        <p:spPr bwMode="auto">
          <a:xfrm>
            <a:off x="2135560" y="2225232"/>
            <a:ext cx="9505082" cy="759547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20000"/>
                    <a:lumOff val="80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- Et kurs fra NaMu Norge om våre ulike trosspråk</a:t>
            </a:r>
          </a:p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8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20000"/>
                  <a:lumOff val="80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8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20000"/>
                  <a:lumOff val="80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89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D03D38E6-81B2-40D2-AAC2-47454480C5B2}"/>
              </a:ext>
            </a:extLst>
          </p:cNvPr>
          <p:cNvSpPr txBox="1">
            <a:spLocks/>
          </p:cNvSpPr>
          <p:nvPr/>
        </p:nvSpPr>
        <p:spPr>
          <a:xfrm>
            <a:off x="1559496" y="1123947"/>
            <a:ext cx="10513168" cy="112950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altLang="nb-NO" sz="6600" b="0" i="1" u="none" strike="noStrike" kern="0" cap="none" spc="0" normalizeH="0" baseline="0" noProof="0" dirty="0">
                <a:ln w="10160">
                  <a:solidFill>
                    <a:srgbClr val="DAEDE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25400" dir="54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>«</a:t>
            </a:r>
            <a:r>
              <a:rPr kumimoji="0" lang="nn-NO" altLang="nb-NO" sz="6600" b="0" i="1" u="none" strike="noStrike" kern="0" cap="none" spc="0" normalizeH="0" baseline="0" noProof="0" dirty="0" err="1">
                <a:ln w="10160">
                  <a:solidFill>
                    <a:srgbClr val="DAEDE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25400" dir="54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>Hva</a:t>
            </a:r>
            <a:r>
              <a:rPr kumimoji="0" lang="nn-NO" altLang="nb-NO" sz="6600" b="0" i="1" u="none" strike="noStrike" kern="0" cap="none" spc="0" normalizeH="0" baseline="0" noProof="0" dirty="0">
                <a:ln w="10160">
                  <a:solidFill>
                    <a:srgbClr val="DAEDE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25400" dir="54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+mn-cs"/>
              </a:rPr>
              <a:t> er mitt trosspråk?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EA729D9F-CB68-4B74-9AAB-04A28993B98C}"/>
              </a:ext>
            </a:extLst>
          </p:cNvPr>
          <p:cNvSpPr txBox="1">
            <a:spLocks/>
          </p:cNvSpPr>
          <p:nvPr/>
        </p:nvSpPr>
        <p:spPr bwMode="auto">
          <a:xfrm>
            <a:off x="2135560" y="2225232"/>
            <a:ext cx="9505082" cy="759547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20000"/>
                    <a:lumOff val="80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- Et kurs fra NaMu Norge om våre ulike trosspråk</a:t>
            </a:r>
          </a:p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8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20000"/>
                  <a:lumOff val="80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8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20000"/>
                  <a:lumOff val="80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401D284E-1CA9-41EE-9D22-6ECBF7D7ACCE}"/>
              </a:ext>
            </a:extLst>
          </p:cNvPr>
          <p:cNvSpPr txBox="1">
            <a:spLocks/>
          </p:cNvSpPr>
          <p:nvPr/>
        </p:nvSpPr>
        <p:spPr bwMode="auto">
          <a:xfrm>
            <a:off x="1091444" y="3584374"/>
            <a:ext cx="6552728" cy="2149679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3200" b="0" i="1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20000"/>
                    <a:lumOff val="80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«Særpreg og likheter»</a:t>
            </a:r>
            <a:endParaRPr kumimoji="0" lang="nb-NO" altLang="nb-NO" sz="2800" b="0" i="1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20000"/>
                  <a:lumOff val="80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  <a:tab pos="1703388" algn="l"/>
              </a:tabLst>
              <a:defRPr/>
            </a:pPr>
            <a:r>
              <a:rPr kumimoji="0" lang="nb-NO" altLang="nb-NO" sz="27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20000"/>
                    <a:lumOff val="80000"/>
                  </a:srgbClr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	</a:t>
            </a:r>
            <a:r>
              <a:rPr kumimoji="0" lang="nb-NO" alt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- 	Felles kilde og felles praksis</a:t>
            </a:r>
            <a:endParaRPr kumimoji="0" lang="nb-NO" altLang="nb-NO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7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20000"/>
                  <a:lumOff val="80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7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20000"/>
                  <a:lumOff val="80000"/>
                </a:srgbClr>
              </a:solidFill>
              <a:effectLst/>
              <a:uLnTx/>
              <a:uFillTx/>
              <a:latin typeface="Trebuchet MS" panose="020B060302020202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1625D942-8395-4F38-83DD-8F309D20C93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325" y="4632213"/>
            <a:ext cx="2033709" cy="1344168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Bilde 11" descr="Et bilde som inneholder vegg, innendørs, gammel&#10;&#10;Automatisk generert beskrivelse">
            <a:extLst>
              <a:ext uri="{FF2B5EF4-FFF2-40B4-BE49-F238E27FC236}">
                <a16:creationId xmlns:a16="http://schemas.microsoft.com/office/drawing/2014/main" id="{AD2895B7-078E-4FA8-8220-6DA53437702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086064"/>
            <a:ext cx="1373263" cy="2056984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Bilde 12" descr="Et bilde som inneholder person&#10;&#10;Automatisk generert beskrivelse">
            <a:extLst>
              <a:ext uri="{FF2B5EF4-FFF2-40B4-BE49-F238E27FC236}">
                <a16:creationId xmlns:a16="http://schemas.microsoft.com/office/drawing/2014/main" id="{2E6E1F5A-8B1A-42D0-997C-08A8D4F93F4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3448891"/>
            <a:ext cx="1911512" cy="1274341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19119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D5A8573-F17C-4DFF-BEF3-37ED1A0E0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608" y="404664"/>
            <a:ext cx="8856663" cy="695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22268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22268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22268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22268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22268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0" i="0" u="none" strike="noStrike" kern="0" cap="none" spc="0" normalizeH="0" baseline="0" noProof="0" dirty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Trebuchet MS" panose="020B0603020202020204" pitchFamily="34" charset="0"/>
                <a:ea typeface="ＭＳ Ｐゴシック" panose="020B0600070205080204" pitchFamily="34" charset="-128"/>
              </a:rPr>
              <a:t>Trosspråkene i fellesskapet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5EA4E7C-F763-47BA-B33B-F22C49F266FE}"/>
              </a:ext>
            </a:extLst>
          </p:cNvPr>
          <p:cNvSpPr txBox="1"/>
          <p:nvPr/>
        </p:nvSpPr>
        <p:spPr>
          <a:xfrm>
            <a:off x="2183182" y="2285583"/>
            <a:ext cx="6826594" cy="3308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buSzPct val="80000"/>
              <a:buBlip>
                <a:blip r:embed="rId3"/>
              </a:buBlip>
              <a:defRPr/>
            </a:pPr>
            <a:r>
              <a:rPr lang="nb-NO" altLang="nb-NO" sz="24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Hellighet (der den enkelte møter eller erfarer Gud)</a:t>
            </a:r>
          </a:p>
          <a:p>
            <a:pPr marL="800100" lvl="1" indent="-342900" eaLnBrk="0" fontAlgn="base" hangingPunct="0">
              <a:spcAft>
                <a:spcPts val="600"/>
              </a:spcAft>
              <a:buSzPct val="80000"/>
              <a:buFont typeface="Calibri" panose="020F0502020204030204" pitchFamily="34" charset="0"/>
              <a:buChar char="⁻"/>
              <a:defRPr/>
            </a:pPr>
            <a:r>
              <a:rPr lang="nb-NO" altLang="nb-NO" sz="20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Eks. det vakre, sanne eller gode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Tx/>
              <a:buBlip>
                <a:blip r:embed="rId3"/>
              </a:buBlip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Bønn og tilbedelse (troens åndedrett)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Tx/>
              <a:buBlip>
                <a:blip r:embed="rId3"/>
              </a:buBlip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Bibelen (felles kilde)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Tx/>
              <a:buBlip>
                <a:blip r:embed="rId3"/>
              </a:buBlip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Synd og tilgivelse (adskillelse fra Gud og forsoning)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Tx/>
              <a:buBlip>
                <a:blip r:embed="rId3"/>
              </a:buBlip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Ydmykhet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Tx/>
              <a:buBlip>
                <a:blip r:embed="rId3"/>
              </a:buBlip>
              <a:tabLst/>
              <a:defRPr/>
            </a:pPr>
            <a:r>
              <a:rPr kumimoji="0" lang="nb-NO" altLang="nb-NO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Overgivelse og lidenskap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155601F-5DF8-4D65-8BC5-981FABE70EA5}"/>
              </a:ext>
            </a:extLst>
          </p:cNvPr>
          <p:cNvSpPr txBox="1"/>
          <p:nvPr/>
        </p:nvSpPr>
        <p:spPr>
          <a:xfrm>
            <a:off x="4511824" y="1052736"/>
            <a:ext cx="4922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- Felles kilde og felles praksis</a:t>
            </a:r>
          </a:p>
        </p:txBody>
      </p:sp>
      <p:pic>
        <p:nvPicPr>
          <p:cNvPr id="7" name="Bilde 6" descr="Et bilde som inneholder tre, utendørs, skilt, bygning&#10;&#10;Automatisk generert beskrivelse">
            <a:extLst>
              <a:ext uri="{FF2B5EF4-FFF2-40B4-BE49-F238E27FC236}">
                <a16:creationId xmlns:a16="http://schemas.microsoft.com/office/drawing/2014/main" id="{C14B444F-47EC-47F7-9BA3-86E78C62F1B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0813">
            <a:off x="9597663" y="2550033"/>
            <a:ext cx="2034965" cy="3010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182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498DFC35-F926-4B99-92E2-233CEF12E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856" y="3068960"/>
            <a:ext cx="2800312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50602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99</Words>
  <Application>Microsoft Office PowerPoint</Application>
  <PresentationFormat>Widescreen</PresentationFormat>
  <Paragraphs>16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5</vt:i4>
      </vt:variant>
    </vt:vector>
  </HeadingPairs>
  <TitlesOfParts>
    <vt:vector size="12" baseType="lpstr">
      <vt:lpstr>Arial</vt:lpstr>
      <vt:lpstr>Calibri</vt:lpstr>
      <vt:lpstr>Trebuchet MS</vt:lpstr>
      <vt:lpstr>2_Standard utforming</vt:lpstr>
      <vt:lpstr>1_Standard utforming</vt:lpstr>
      <vt:lpstr>3_Standard utforming</vt:lpstr>
      <vt:lpstr>5_Standard utforming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Kjetil Sigerseth</dc:creator>
  <cp:lastModifiedBy>Kjetil Sigerseth</cp:lastModifiedBy>
  <cp:revision>8</cp:revision>
  <cp:lastPrinted>2021-04-19T17:42:44Z</cp:lastPrinted>
  <dcterms:created xsi:type="dcterms:W3CDTF">2021-04-19T09:58:54Z</dcterms:created>
  <dcterms:modified xsi:type="dcterms:W3CDTF">2023-03-21T14:05:44Z</dcterms:modified>
</cp:coreProperties>
</file>