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3" r:id="rId2"/>
    <p:sldMasterId id="2147483826" r:id="rId3"/>
  </p:sldMasterIdLst>
  <p:notesMasterIdLst>
    <p:notesMasterId r:id="rId15"/>
  </p:notesMasterIdLst>
  <p:handoutMasterIdLst>
    <p:handoutMasterId r:id="rId16"/>
  </p:handoutMasterIdLst>
  <p:sldIdLst>
    <p:sldId id="636" r:id="rId4"/>
    <p:sldId id="637" r:id="rId5"/>
    <p:sldId id="635" r:id="rId6"/>
    <p:sldId id="632" r:id="rId7"/>
    <p:sldId id="640" r:id="rId8"/>
    <p:sldId id="641" r:id="rId9"/>
    <p:sldId id="639" r:id="rId10"/>
    <p:sldId id="642" r:id="rId11"/>
    <p:sldId id="643" r:id="rId12"/>
    <p:sldId id="644" r:id="rId13"/>
    <p:sldId id="645" r:id="rId14"/>
  </p:sldIdLst>
  <p:sldSz cx="12192000" cy="6858000"/>
  <p:notesSz cx="7104063" cy="10234613"/>
  <p:defaultTextStyle>
    <a:defPPr>
      <a:defRPr lang="nb-NO"/>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5292"/>
    <a:srgbClr val="3864B2"/>
    <a:srgbClr val="637BC9"/>
    <a:srgbClr val="B6CDE8"/>
    <a:srgbClr val="CEDDF0"/>
    <a:srgbClr val="EBF1F9"/>
    <a:srgbClr val="A1B0DF"/>
    <a:srgbClr val="8B8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57" autoAdjust="0"/>
  </p:normalViewPr>
  <p:slideViewPr>
    <p:cSldViewPr>
      <p:cViewPr varScale="1">
        <p:scale>
          <a:sx n="108" d="100"/>
          <a:sy n="108" d="100"/>
        </p:scale>
        <p:origin x="594" y="10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121" d="100"/>
          <a:sy n="121" d="100"/>
        </p:scale>
        <p:origin x="-4064" y="-128"/>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5C725E0-589D-4B25-AB3E-A0831E5BC2EA}"/>
              </a:ext>
            </a:extLst>
          </p:cNvPr>
          <p:cNvSpPr>
            <a:spLocks noGrp="1" noChangeArrowheads="1"/>
          </p:cNvSpPr>
          <p:nvPr>
            <p:ph type="hdr" sz="quarter"/>
          </p:nvPr>
        </p:nvSpPr>
        <p:spPr bwMode="auto">
          <a:xfrm>
            <a:off x="1" y="0"/>
            <a:ext cx="3079201" cy="512304"/>
          </a:xfrm>
          <a:prstGeom prst="rect">
            <a:avLst/>
          </a:prstGeom>
          <a:noFill/>
          <a:ln>
            <a:noFill/>
          </a:ln>
          <a:effectLst/>
        </p:spPr>
        <p:txBody>
          <a:bodyPr vert="horz" wrap="square" lIns="94768" tIns="47384" rIns="94768" bIns="47384" numCol="1" anchor="t"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15715" name="Rectangle 3">
            <a:extLst>
              <a:ext uri="{FF2B5EF4-FFF2-40B4-BE49-F238E27FC236}">
                <a16:creationId xmlns:a16="http://schemas.microsoft.com/office/drawing/2014/main" id="{A956FECF-9EAA-40F7-88ED-C68654D63EA5}"/>
              </a:ext>
            </a:extLst>
          </p:cNvPr>
          <p:cNvSpPr>
            <a:spLocks noGrp="1" noChangeArrowheads="1"/>
          </p:cNvSpPr>
          <p:nvPr>
            <p:ph type="dt" sz="quarter" idx="1"/>
          </p:nvPr>
        </p:nvSpPr>
        <p:spPr bwMode="auto">
          <a:xfrm>
            <a:off x="4023204" y="0"/>
            <a:ext cx="3079201" cy="512304"/>
          </a:xfrm>
          <a:prstGeom prst="rect">
            <a:avLst/>
          </a:prstGeom>
          <a:noFill/>
          <a:ln>
            <a:noFill/>
          </a:ln>
          <a:effectLst/>
        </p:spPr>
        <p:txBody>
          <a:bodyPr vert="horz" wrap="square" lIns="94768" tIns="47384" rIns="94768" bIns="47384" numCol="1" anchor="t" anchorCtr="0" compatLnSpc="1">
            <a:prstTxWarp prst="textNoShape">
              <a:avLst/>
            </a:prstTxWarp>
          </a:bodyPr>
          <a:lstStyle>
            <a:lvl1pPr algn="r">
              <a:defRPr sz="1200">
                <a:latin typeface="Arial" charset="0"/>
                <a:ea typeface="+mn-ea"/>
                <a:cs typeface="+mn-cs"/>
              </a:defRPr>
            </a:lvl1pPr>
          </a:lstStyle>
          <a:p>
            <a:pPr>
              <a:defRPr/>
            </a:pPr>
            <a:endParaRPr lang="nb-NO" altLang="nb-NO"/>
          </a:p>
        </p:txBody>
      </p:sp>
      <p:sp>
        <p:nvSpPr>
          <p:cNvPr id="115716" name="Rectangle 4">
            <a:extLst>
              <a:ext uri="{FF2B5EF4-FFF2-40B4-BE49-F238E27FC236}">
                <a16:creationId xmlns:a16="http://schemas.microsoft.com/office/drawing/2014/main" id="{1D46EBA5-7F2A-4CA6-AFF0-70A80EB6A392}"/>
              </a:ext>
            </a:extLst>
          </p:cNvPr>
          <p:cNvSpPr>
            <a:spLocks noGrp="1" noChangeArrowheads="1"/>
          </p:cNvSpPr>
          <p:nvPr>
            <p:ph type="ftr" sz="quarter" idx="2"/>
          </p:nvPr>
        </p:nvSpPr>
        <p:spPr bwMode="auto">
          <a:xfrm>
            <a:off x="1" y="9720674"/>
            <a:ext cx="3079201" cy="512303"/>
          </a:xfrm>
          <a:prstGeom prst="rect">
            <a:avLst/>
          </a:prstGeom>
          <a:noFill/>
          <a:ln>
            <a:noFill/>
          </a:ln>
          <a:effectLst/>
        </p:spPr>
        <p:txBody>
          <a:bodyPr vert="horz" wrap="square" lIns="94768" tIns="47384" rIns="94768" bIns="47384" numCol="1" anchor="b"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15717" name="Rectangle 5">
            <a:extLst>
              <a:ext uri="{FF2B5EF4-FFF2-40B4-BE49-F238E27FC236}">
                <a16:creationId xmlns:a16="http://schemas.microsoft.com/office/drawing/2014/main" id="{56DDB7EE-61DA-4081-96E5-09925FD8BD04}"/>
              </a:ext>
            </a:extLst>
          </p:cNvPr>
          <p:cNvSpPr>
            <a:spLocks noGrp="1" noChangeArrowheads="1"/>
          </p:cNvSpPr>
          <p:nvPr>
            <p:ph type="sldNum" sz="quarter" idx="3"/>
          </p:nvPr>
        </p:nvSpPr>
        <p:spPr bwMode="auto">
          <a:xfrm>
            <a:off x="4023204" y="9720674"/>
            <a:ext cx="3079201" cy="512303"/>
          </a:xfrm>
          <a:prstGeom prst="rect">
            <a:avLst/>
          </a:prstGeom>
          <a:noFill/>
          <a:ln>
            <a:noFill/>
          </a:ln>
          <a:effectLst/>
        </p:spPr>
        <p:txBody>
          <a:bodyPr vert="horz" wrap="square" lIns="94768" tIns="47384" rIns="94768" bIns="47384" numCol="1" anchor="b" anchorCtr="0" compatLnSpc="1">
            <a:prstTxWarp prst="textNoShape">
              <a:avLst/>
            </a:prstTxWarp>
          </a:bodyPr>
          <a:lstStyle>
            <a:lvl1pPr algn="r">
              <a:defRPr sz="1200"/>
            </a:lvl1pPr>
          </a:lstStyle>
          <a:p>
            <a:fld id="{3176ECDE-3240-4659-B338-4275A2326BF0}" type="slidenum">
              <a:rPr lang="nb-NO" altLang="nb-NO"/>
              <a:pPr/>
              <a:t>‹#›</a:t>
            </a:fld>
            <a:endParaRPr lang="nb-NO" alt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B426D2-DA4C-4E60-AA5D-BDD39F425B21}"/>
              </a:ext>
            </a:extLst>
          </p:cNvPr>
          <p:cNvSpPr>
            <a:spLocks noGrp="1" noChangeArrowheads="1"/>
          </p:cNvSpPr>
          <p:nvPr>
            <p:ph type="hdr" sz="quarter"/>
          </p:nvPr>
        </p:nvSpPr>
        <p:spPr bwMode="auto">
          <a:xfrm>
            <a:off x="1" y="0"/>
            <a:ext cx="3079201" cy="512304"/>
          </a:xfrm>
          <a:prstGeom prst="rect">
            <a:avLst/>
          </a:prstGeom>
          <a:noFill/>
          <a:ln>
            <a:noFill/>
          </a:ln>
          <a:effectLst/>
        </p:spPr>
        <p:txBody>
          <a:bodyPr vert="horz" wrap="square" lIns="94768" tIns="47384" rIns="94768" bIns="47384" numCol="1" anchor="t"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8435" name="Rectangle 3">
            <a:extLst>
              <a:ext uri="{FF2B5EF4-FFF2-40B4-BE49-F238E27FC236}">
                <a16:creationId xmlns:a16="http://schemas.microsoft.com/office/drawing/2014/main" id="{63184101-93C5-44E7-AE39-E6021750B734}"/>
              </a:ext>
            </a:extLst>
          </p:cNvPr>
          <p:cNvSpPr>
            <a:spLocks noGrp="1" noChangeArrowheads="1"/>
          </p:cNvSpPr>
          <p:nvPr>
            <p:ph type="dt" idx="1"/>
          </p:nvPr>
        </p:nvSpPr>
        <p:spPr bwMode="auto">
          <a:xfrm>
            <a:off x="4023204" y="0"/>
            <a:ext cx="3079201" cy="512304"/>
          </a:xfrm>
          <a:prstGeom prst="rect">
            <a:avLst/>
          </a:prstGeom>
          <a:noFill/>
          <a:ln>
            <a:noFill/>
          </a:ln>
          <a:effectLst/>
        </p:spPr>
        <p:txBody>
          <a:bodyPr vert="horz" wrap="square" lIns="94768" tIns="47384" rIns="94768" bIns="47384" numCol="1" anchor="t" anchorCtr="0" compatLnSpc="1">
            <a:prstTxWarp prst="textNoShape">
              <a:avLst/>
            </a:prstTxWarp>
          </a:bodyPr>
          <a:lstStyle>
            <a:lvl1pPr algn="r">
              <a:defRPr sz="1200">
                <a:latin typeface="Arial" charset="0"/>
                <a:ea typeface="+mn-ea"/>
                <a:cs typeface="+mn-cs"/>
              </a:defRPr>
            </a:lvl1pPr>
          </a:lstStyle>
          <a:p>
            <a:pPr>
              <a:defRPr/>
            </a:pPr>
            <a:endParaRPr lang="nb-NO" altLang="nb-NO"/>
          </a:p>
        </p:txBody>
      </p:sp>
      <p:sp>
        <p:nvSpPr>
          <p:cNvPr id="14340" name="Rectangle 4">
            <a:extLst>
              <a:ext uri="{FF2B5EF4-FFF2-40B4-BE49-F238E27FC236}">
                <a16:creationId xmlns:a16="http://schemas.microsoft.com/office/drawing/2014/main" id="{25878C33-FBFE-43C4-A735-10F80D96117B}"/>
              </a:ext>
            </a:extLst>
          </p:cNvPr>
          <p:cNvSpPr>
            <a:spLocks noGrp="1" noRot="1" noChangeAspect="1" noChangeArrowheads="1" noTextEdit="1"/>
          </p:cNvSpPr>
          <p:nvPr>
            <p:ph type="sldImg" idx="2"/>
          </p:nvPr>
        </p:nvSpPr>
        <p:spPr bwMode="auto">
          <a:xfrm>
            <a:off x="141288" y="768350"/>
            <a:ext cx="6821487"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E21DB686-0FBF-451A-BE88-403B299C4FA0}"/>
              </a:ext>
            </a:extLst>
          </p:cNvPr>
          <p:cNvSpPr>
            <a:spLocks noGrp="1" noChangeArrowheads="1"/>
          </p:cNvSpPr>
          <p:nvPr>
            <p:ph type="body" sz="quarter" idx="3"/>
          </p:nvPr>
        </p:nvSpPr>
        <p:spPr bwMode="auto">
          <a:xfrm>
            <a:off x="710076" y="4861155"/>
            <a:ext cx="5683914" cy="4605821"/>
          </a:xfrm>
          <a:prstGeom prst="rect">
            <a:avLst/>
          </a:prstGeom>
          <a:noFill/>
          <a:ln>
            <a:noFill/>
          </a:ln>
          <a:effectLst/>
        </p:spPr>
        <p:txBody>
          <a:bodyPr vert="horz" wrap="square" lIns="94768" tIns="47384" rIns="94768" bIns="47384"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18438" name="Rectangle 6">
            <a:extLst>
              <a:ext uri="{FF2B5EF4-FFF2-40B4-BE49-F238E27FC236}">
                <a16:creationId xmlns:a16="http://schemas.microsoft.com/office/drawing/2014/main" id="{81ECE9C4-C145-4176-909B-1872FD222F7B}"/>
              </a:ext>
            </a:extLst>
          </p:cNvPr>
          <p:cNvSpPr>
            <a:spLocks noGrp="1" noChangeArrowheads="1"/>
          </p:cNvSpPr>
          <p:nvPr>
            <p:ph type="ftr" sz="quarter" idx="4"/>
          </p:nvPr>
        </p:nvSpPr>
        <p:spPr bwMode="auto">
          <a:xfrm>
            <a:off x="1" y="9720674"/>
            <a:ext cx="3079201" cy="512303"/>
          </a:xfrm>
          <a:prstGeom prst="rect">
            <a:avLst/>
          </a:prstGeom>
          <a:noFill/>
          <a:ln>
            <a:noFill/>
          </a:ln>
          <a:effectLst/>
        </p:spPr>
        <p:txBody>
          <a:bodyPr vert="horz" wrap="square" lIns="94768" tIns="47384" rIns="94768" bIns="47384" numCol="1" anchor="b"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8439" name="Rectangle 7">
            <a:extLst>
              <a:ext uri="{FF2B5EF4-FFF2-40B4-BE49-F238E27FC236}">
                <a16:creationId xmlns:a16="http://schemas.microsoft.com/office/drawing/2014/main" id="{9ED81884-B883-4E00-A0CE-5447DC04CA96}"/>
              </a:ext>
            </a:extLst>
          </p:cNvPr>
          <p:cNvSpPr>
            <a:spLocks noGrp="1" noChangeArrowheads="1"/>
          </p:cNvSpPr>
          <p:nvPr>
            <p:ph type="sldNum" sz="quarter" idx="5"/>
          </p:nvPr>
        </p:nvSpPr>
        <p:spPr bwMode="auto">
          <a:xfrm>
            <a:off x="4023204" y="9720674"/>
            <a:ext cx="3079201" cy="512303"/>
          </a:xfrm>
          <a:prstGeom prst="rect">
            <a:avLst/>
          </a:prstGeom>
          <a:noFill/>
          <a:ln>
            <a:noFill/>
          </a:ln>
          <a:effectLst/>
        </p:spPr>
        <p:txBody>
          <a:bodyPr vert="horz" wrap="square" lIns="94768" tIns="47384" rIns="94768" bIns="47384" numCol="1" anchor="b" anchorCtr="0" compatLnSpc="1">
            <a:prstTxWarp prst="textNoShape">
              <a:avLst/>
            </a:prstTxWarp>
          </a:bodyPr>
          <a:lstStyle>
            <a:lvl1pPr algn="r">
              <a:defRPr sz="1200"/>
            </a:lvl1pPr>
          </a:lstStyle>
          <a:p>
            <a:fld id="{5212ACC3-5D93-4BAE-A9B1-22530951545F}"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a:extLst>
              <a:ext uri="{FF2B5EF4-FFF2-40B4-BE49-F238E27FC236}">
                <a16:creationId xmlns:a16="http://schemas.microsoft.com/office/drawing/2014/main" id="{F9F87303-6046-49A9-888B-277738F660F9}"/>
              </a:ext>
            </a:extLst>
          </p:cNvPr>
          <p:cNvSpPr>
            <a:spLocks noGrp="1" noRot="1" noChangeAspect="1"/>
          </p:cNvSpPr>
          <p:nvPr>
            <p:ph type="sldImg"/>
          </p:nvPr>
        </p:nvSpPr>
        <p:spPr>
          <a:xfrm>
            <a:off x="142875" y="247650"/>
            <a:ext cx="6818313" cy="3835400"/>
          </a:xfrm>
          <a:ln/>
        </p:spPr>
      </p:sp>
      <p:sp>
        <p:nvSpPr>
          <p:cNvPr id="22531" name="Plassholder for notater 2">
            <a:extLst>
              <a:ext uri="{FF2B5EF4-FFF2-40B4-BE49-F238E27FC236}">
                <a16:creationId xmlns:a16="http://schemas.microsoft.com/office/drawing/2014/main" id="{87CCFA25-F12C-49D6-9093-FD6378F6CBF9}"/>
              </a:ext>
            </a:extLst>
          </p:cNvPr>
          <p:cNvSpPr>
            <a:spLocks noGrp="1"/>
          </p:cNvSpPr>
          <p:nvPr>
            <p:ph type="body" idx="1"/>
          </p:nvPr>
        </p:nvSpPr>
        <p:spPr>
          <a:xfrm>
            <a:off x="710076" y="4332484"/>
            <a:ext cx="5683914" cy="5735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dirty="0">
                <a:latin typeface="Arial" panose="020B0604020202020204" pitchFamily="34" charset="0"/>
                <a:ea typeface="ＭＳ Ｐゴシック" panose="020B0600070205080204" pitchFamily="34" charset="-128"/>
              </a:rPr>
              <a:t>Jesus ble spurt: «Hvilket bud er det første av alle?» Jesus svarte: «Det første budet er dette: ‘ Hør, Israel! Herren vår Gud, Herren er én. Du skal elske Herren din Gud av hele ditt hjerte og av hele din sjel og av hele ditt sinn og av all din kraft.’ Det andre er dette: ‘ Du skal elske din neste som deg selv.’ Ikke noe annet bud er større enn disse.» </a:t>
            </a:r>
          </a:p>
          <a:p>
            <a:r>
              <a:rPr lang="nb-NO" altLang="nb-NO" dirty="0">
                <a:latin typeface="Arial" panose="020B0604020202020204" pitchFamily="34" charset="0"/>
                <a:ea typeface="ＭＳ Ｐゴシック" panose="020B0600070205080204" pitchFamily="34" charset="-128"/>
              </a:rPr>
              <a:t>I Matt 12,37 sier Jesus det slik: Du skal elske Herren din Gud av hele ditt hjerte og av hele din sjel og av all din forstand.’ </a:t>
            </a:r>
          </a:p>
          <a:p>
            <a:r>
              <a:rPr lang="nb-NO" altLang="nb-NO" dirty="0">
                <a:latin typeface="Arial" panose="020B0604020202020204" pitchFamily="34" charset="0"/>
                <a:ea typeface="ＭＳ Ｐゴシック" panose="020B0600070205080204" pitchFamily="34" charset="-128"/>
              </a:rPr>
              <a:t>NaMu betyr naturlig menighetsutvikling. NaMu betyr også naturlig menneskeutvikling, altså utvikling av mennesket, personen, individet.</a:t>
            </a:r>
          </a:p>
          <a:p>
            <a:r>
              <a:rPr lang="nb-NO" altLang="nb-NO" dirty="0">
                <a:latin typeface="Arial" panose="020B0604020202020204" pitchFamily="34" charset="0"/>
                <a:ea typeface="ＭＳ Ｐゴシック" panose="020B0600070205080204" pitchFamily="34" charset="-128"/>
              </a:rPr>
              <a:t>For naturlig </a:t>
            </a:r>
            <a:r>
              <a:rPr lang="nb-NO" altLang="nb-NO" u="sng" dirty="0">
                <a:latin typeface="Arial" panose="020B0604020202020204" pitchFamily="34" charset="0"/>
                <a:ea typeface="ＭＳ Ｐゴシック" panose="020B0600070205080204" pitchFamily="34" charset="-128"/>
              </a:rPr>
              <a:t>menneskeutvikling</a:t>
            </a:r>
            <a:r>
              <a:rPr lang="nb-NO" altLang="nb-NO" dirty="0">
                <a:latin typeface="Arial" panose="020B0604020202020204" pitchFamily="34" charset="0"/>
                <a:ea typeface="ＭＳ Ｐゴシック" panose="020B0600070205080204" pitchFamily="34" charset="-128"/>
              </a:rPr>
              <a:t>, altså for deg og meg handler det om Å elske Gud. For naturlig</a:t>
            </a:r>
            <a:r>
              <a:rPr lang="nb-NO" altLang="nb-NO" u="sng" dirty="0">
                <a:latin typeface="Arial" panose="020B0604020202020204" pitchFamily="34" charset="0"/>
                <a:ea typeface="ＭＳ Ｐゴシック" panose="020B0600070205080204" pitchFamily="34" charset="-128"/>
              </a:rPr>
              <a:t> menighetsutvikling </a:t>
            </a:r>
            <a:r>
              <a:rPr lang="nb-NO" altLang="nb-NO" dirty="0">
                <a:latin typeface="Arial" panose="020B0604020202020204" pitchFamily="34" charset="0"/>
                <a:ea typeface="ＭＳ Ｐゴシック" panose="020B0600070205080204" pitchFamily="34" charset="-128"/>
              </a:rPr>
              <a:t>handler det om engasjert trosliv. Er menighetens trosliv mest  engasjert, trygt og mangfoldig i uttrykk eller er det mer slapt, usikkert og ensidig? For ¼ av menighetene er troslivet det mest unaturlige området, det området hvor hindringene for Gud er størst.  Er det på samme måte for den enkelte troende?  Er det for mange troende vanskeligere å elske Gud enn å bruke nådegavene, møte andres behov eller elske sin neste? Satan hindrer deg og meg i å elske Gud. I tillegg er det menneskeskapte hindringer for troslivet.  </a:t>
            </a:r>
          </a:p>
          <a:p>
            <a:r>
              <a:rPr lang="nb-NO" altLang="nb-NO" dirty="0">
                <a:latin typeface="Arial" panose="020B0604020202020204" pitchFamily="34" charset="0"/>
                <a:ea typeface="ＭＳ Ｐゴシック" panose="020B0600070205080204" pitchFamily="34" charset="-128"/>
              </a:rPr>
              <a:t>Å elske Gud er kanskje ikke naturlig, hvis naturlig er det samme som lett. </a:t>
            </a:r>
          </a:p>
          <a:p>
            <a:r>
              <a:rPr lang="nb-NO" altLang="nb-NO" dirty="0">
                <a:latin typeface="Arial" panose="020B0604020202020204" pitchFamily="34" charset="0"/>
                <a:ea typeface="ＭＳ Ｐゴシック" panose="020B0600070205080204" pitchFamily="34" charset="-128"/>
              </a:rPr>
              <a:t>Men kanskje naturlig heller betyr å elske Gud </a:t>
            </a:r>
            <a:r>
              <a:rPr lang="nb-NO" altLang="nb-NO" u="sng" dirty="0">
                <a:latin typeface="Arial" panose="020B0604020202020204" pitchFamily="34" charset="0"/>
                <a:ea typeface="ＭＳ Ｐゴシック" panose="020B0600070205080204" pitchFamily="34" charset="-128"/>
              </a:rPr>
              <a:t>slik det er naturlig for deg</a:t>
            </a:r>
            <a:r>
              <a:rPr lang="nb-NO" altLang="nb-NO" dirty="0">
                <a:latin typeface="Arial" panose="020B0604020202020204" pitchFamily="34" charset="0"/>
                <a:ea typeface="ＭＳ Ｐゴシック" panose="020B0600070205080204" pitchFamily="34" charset="-128"/>
              </a:rPr>
              <a:t>, altså lett for deg. </a:t>
            </a:r>
          </a:p>
          <a:p>
            <a:r>
              <a:rPr lang="nb-NO" altLang="nb-NO" dirty="0">
                <a:latin typeface="Arial" panose="020B0604020202020204" pitchFamily="34" charset="0"/>
                <a:ea typeface="ＭＳ Ｐゴシック" panose="020B0600070205080204" pitchFamily="34" charset="-128"/>
              </a:rPr>
              <a:t>Jeg er trygg på at å lære om trosspråk er en måte å redusere hindringer for at Gud i større grad får velsigne og prege deg og meg. </a:t>
            </a:r>
          </a:p>
          <a:p>
            <a:r>
              <a:rPr lang="nb-NO" altLang="nb-NO" dirty="0">
                <a:latin typeface="Arial" panose="020B0604020202020204" pitchFamily="34" charset="0"/>
                <a:ea typeface="ＭＳ Ｐゴシック" panose="020B0600070205080204" pitchFamily="34" charset="-128"/>
              </a:rPr>
              <a:t>Trosspråk handler om hvordan du lettest erfarer Gud, verken mer eller mindre enn det.</a:t>
            </a:r>
          </a:p>
          <a:p>
            <a:r>
              <a:rPr lang="nb-NO" altLang="nb-NO" dirty="0">
                <a:latin typeface="Arial" panose="020B0604020202020204" pitchFamily="34" charset="0"/>
                <a:ea typeface="ＭＳ Ｐゴシック" panose="020B0600070205080204" pitchFamily="34" charset="-128"/>
              </a:rPr>
              <a:t>Nå går jeg videre med nettopp meg, mennesket, med individet. </a:t>
            </a:r>
          </a:p>
          <a:p>
            <a:endParaRPr lang="nn-NO" altLang="nb-NO" sz="1000" dirty="0">
              <a:latin typeface="Arial" panose="020B0604020202020204" pitchFamily="34" charset="0"/>
              <a:ea typeface="ＭＳ Ｐゴシック" panose="020B0600070205080204" pitchFamily="34" charset="-128"/>
            </a:endParaRPr>
          </a:p>
        </p:txBody>
      </p:sp>
      <p:sp>
        <p:nvSpPr>
          <p:cNvPr id="22532" name="Plassholder for lysbildenummer 3">
            <a:extLst>
              <a:ext uri="{FF2B5EF4-FFF2-40B4-BE49-F238E27FC236}">
                <a16:creationId xmlns:a16="http://schemas.microsoft.com/office/drawing/2014/main" id="{E4384DAA-BF3E-4EC5-9041-F0C34734B36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12440" indent="-38838598"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84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68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52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36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14330707-FFE5-4FB8-9D6F-457D10BE9E18}" type="slidenum">
              <a:rPr lang="nb-NO" altLang="nb-NO" sz="1200"/>
              <a:pPr eaLnBrk="1" hangingPunct="1"/>
              <a:t>4</a:t>
            </a:fld>
            <a:endParaRPr lang="nb-NO" altLang="nb-NO"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B0CC508-88FB-488C-B1AB-D706D8292F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12440" indent="-38838598"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84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68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52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36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B98DC045-702F-4F16-AD67-4A1D03D96013}" type="slidenum">
              <a:rPr lang="nb-NO" altLang="nb-NO" sz="1200"/>
              <a:pPr eaLnBrk="1" hangingPunct="1"/>
              <a:t>5</a:t>
            </a:fld>
            <a:endParaRPr lang="nb-NO" altLang="nb-NO" sz="1200"/>
          </a:p>
        </p:txBody>
      </p:sp>
      <p:sp>
        <p:nvSpPr>
          <p:cNvPr id="28675" name="Rectangle 2">
            <a:extLst>
              <a:ext uri="{FF2B5EF4-FFF2-40B4-BE49-F238E27FC236}">
                <a16:creationId xmlns:a16="http://schemas.microsoft.com/office/drawing/2014/main" id="{A9242D32-FEB0-474A-8A12-37058C3C880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F645BCA-621B-4DB5-8A77-FE105E3350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latin typeface="Arial" panose="020B0604020202020204" pitchFamily="34" charset="0"/>
                <a:ea typeface="ＭＳ Ｐゴシック" panose="020B0600070205080204" pitchFamily="34" charset="-128"/>
              </a:rPr>
              <a:t>Jesus sier i Mark 12,30: Du skal elske Herren din Gud av hele ditt hjerte og av hele din sjel og av hele ditt sinn og av all din kraft.’ </a:t>
            </a:r>
          </a:p>
          <a:p>
            <a:r>
              <a:rPr lang="nb-NO" altLang="nb-NO">
                <a:latin typeface="Arial" panose="020B0604020202020204" pitchFamily="34" charset="0"/>
                <a:ea typeface="ＭＳ Ｐゴシック" panose="020B0600070205080204" pitchFamily="34" charset="-128"/>
              </a:rPr>
              <a:t>Trosspråk handler </a:t>
            </a:r>
            <a:r>
              <a:rPr lang="nb-NO" altLang="nb-NO" u="sng">
                <a:latin typeface="Arial" panose="020B0604020202020204" pitchFamily="34" charset="0"/>
                <a:ea typeface="ＭＳ Ｐゴシック" panose="020B0600070205080204" pitchFamily="34" charset="-128"/>
              </a:rPr>
              <a:t>minst</a:t>
            </a:r>
            <a:r>
              <a:rPr lang="nb-NO" altLang="nb-NO">
                <a:latin typeface="Arial" panose="020B0604020202020204" pitchFamily="34" charset="0"/>
                <a:ea typeface="ＭＳ Ｐゴシック" panose="020B0600070205080204" pitchFamily="34" charset="-128"/>
              </a:rPr>
              <a:t> om den guddommelige siden, om hvordan Gud åpenbarer seg. Trosspråk handler </a:t>
            </a:r>
            <a:r>
              <a:rPr lang="nb-NO" altLang="nb-NO" u="sng">
                <a:latin typeface="Arial" panose="020B0604020202020204" pitchFamily="34" charset="0"/>
                <a:ea typeface="ＭＳ Ｐゴシック" panose="020B0600070205080204" pitchFamily="34" charset="-128"/>
              </a:rPr>
              <a:t>mest</a:t>
            </a:r>
            <a:r>
              <a:rPr lang="nb-NO" altLang="nb-NO">
                <a:latin typeface="Arial" panose="020B0604020202020204" pitchFamily="34" charset="0"/>
                <a:ea typeface="ＭＳ Ｐゴシック" panose="020B0600070205080204" pitchFamily="34" charset="-128"/>
              </a:rPr>
              <a:t> om den menneskelige siden, om hvordan kristne tar imot, preges av og lever i Guds lys. Gud er selv trefarget,  og de tre fargene er i fullkommen balanse. Den enkelte troende er ubalansert og avspeiler Gud ubalansert. Gud åpenbarer seg på alle trosspråk. Du mottar mest på ett trosspråk. Gud er balansert. Du og jeg er ubalansert. </a:t>
            </a:r>
          </a:p>
          <a:p>
            <a:r>
              <a:rPr lang="nb-NO" altLang="nb-NO">
                <a:latin typeface="Arial" panose="020B0604020202020204" pitchFamily="34" charset="0"/>
                <a:ea typeface="ＭＳ Ｐゴシック" panose="020B0600070205080204" pitchFamily="34" charset="-128"/>
              </a:rPr>
              <a:t>I Matt 12,37 er Jesus gjengitt slik: Du skal elske Herren din Gud av hele ditt hjerte og av hele din sjel og av all din forstand.’ </a:t>
            </a:r>
          </a:p>
          <a:p>
            <a:r>
              <a:rPr lang="nb-NO" altLang="nb-NO">
                <a:latin typeface="Arial" panose="020B0604020202020204" pitchFamily="34" charset="0"/>
                <a:ea typeface="ＭＳ Ｐゴシック" panose="020B0600070205080204" pitchFamily="34" charset="-128"/>
              </a:rPr>
              <a:t>Jesus sier at vi skal elske med forstanden, sjelen og hjertet,. En måte å forstå Jesu budskap på er å bruke de tre fargene. Ut fra det perspektivet ber Jesus ber oss om å elske Gud trefarget: Med hjerte - blått, sjelen - rødt, og forstanden - grønt. </a:t>
            </a:r>
          </a:p>
          <a:p>
            <a:endParaRPr lang="nb-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Kjetil elsker Gud mest grønt, med forstanden. Å elske Gud med tanken er det viktigste for å utvikle hans gudsrelasjon. Jeg elsker Gud mest rødt, med sjelen. Jeg brenner for å gi Jesus videre til andre. </a:t>
            </a:r>
          </a:p>
          <a:p>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a:extLst>
              <a:ext uri="{FF2B5EF4-FFF2-40B4-BE49-F238E27FC236}">
                <a16:creationId xmlns:a16="http://schemas.microsoft.com/office/drawing/2014/main" id="{07369EAE-ED28-41E5-91F9-625E03CB1C36}"/>
              </a:ext>
            </a:extLst>
          </p:cNvPr>
          <p:cNvSpPr>
            <a:spLocks noGrp="1" noRot="1" noChangeAspect="1"/>
          </p:cNvSpPr>
          <p:nvPr>
            <p:ph type="sldImg"/>
          </p:nvPr>
        </p:nvSpPr>
        <p:spPr>
          <a:ln/>
        </p:spPr>
      </p:sp>
      <p:sp>
        <p:nvSpPr>
          <p:cNvPr id="30723" name="Plassholder for notater 2">
            <a:extLst>
              <a:ext uri="{FF2B5EF4-FFF2-40B4-BE49-F238E27FC236}">
                <a16:creationId xmlns:a16="http://schemas.microsoft.com/office/drawing/2014/main" id="{FC3F8B8E-7428-44BA-BF88-6BB4F773A1E9}"/>
              </a:ext>
            </a:extLst>
          </p:cNvPr>
          <p:cNvSpPr>
            <a:spLocks noGrp="1"/>
          </p:cNvSpPr>
          <p:nvPr>
            <p:ph type="body" idx="1"/>
          </p:nvPr>
        </p:nvSpPr>
        <p:spPr>
          <a:xfrm>
            <a:off x="710076" y="4861156"/>
            <a:ext cx="5683914" cy="48136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latin typeface="Arial" panose="020B0604020202020204" pitchFamily="34" charset="0"/>
                <a:ea typeface="ＭＳ Ｐゴシック" panose="020B0600070205080204" pitchFamily="34" charset="-128"/>
              </a:rPr>
              <a:t>Her ser du mange antenner. Bildene uttrykker at antennene er ulike. Poenget med antennene er jo å ta inn signaler, få kontakt. Det fins mange ord som prøver å uttrykke hvordan kristne har best kontakt Gud: kanal, stil, måte på møte Gud på, antenne, sacred pathways og trosspråk.</a:t>
            </a:r>
          </a:p>
          <a:p>
            <a:r>
              <a:rPr lang="nb-NO" altLang="nb-NO">
                <a:latin typeface="Arial" panose="020B0604020202020204" pitchFamily="34" charset="0"/>
                <a:ea typeface="ＭＳ Ｐゴシック" panose="020B0600070205080204" pitchFamily="34" charset="-128"/>
              </a:rPr>
              <a:t>En antenne kan bare motta. Det foregår en enveiskommunikasjon. Et språk, derimot, gjelder toveiskommunikasjon. Du lytter og du snakker. </a:t>
            </a:r>
          </a:p>
          <a:p>
            <a:r>
              <a:rPr lang="nb-NO" altLang="nb-NO">
                <a:latin typeface="Arial" panose="020B0604020202020204" pitchFamily="34" charset="0"/>
                <a:ea typeface="ＭＳ Ｐゴシック" panose="020B0600070205080204" pitchFamily="34" charset="-128"/>
              </a:rPr>
              <a:t>Gud kommuniserer på alle trosspråk, men jeg lytter og snakker lettest på ett  eller to av disse språkene. Jeg har fått ett, kanskje to, trosspråk. Når jeg bruker det, opplever jeg at Gud er nærmest. Objektivt sett er ikke Gud nærmere meg, men jeg erfarer at han er nær.</a:t>
            </a:r>
          </a:p>
          <a:p>
            <a:r>
              <a:rPr lang="nb-NO" altLang="nb-NO">
                <a:latin typeface="Arial" panose="020B0604020202020204" pitchFamily="34" charset="0"/>
                <a:ea typeface="ＭＳ Ｐゴシック" panose="020B0600070205080204" pitchFamily="34" charset="-128"/>
              </a:rPr>
              <a:t>Det er et trosspråk som er det letteste og mest naturlige for meg. Det er gjennom det språket at jeg erfarer at Gud er spesielt nær. Det kan gjerne sammenliknes med et morsmål. Noen er oppdratt tospråklig. Hvor jeg lever, lærer noen både norsk og samisk i oppveksten, men nesten alle vokser opp med ett morsmål. Jeg har lært andre språk, og jeg kan kommunisere på andre språk, men jeg er mest hjemme i norsk bokmål. Det har jeg ikke valgt, men fått.</a:t>
            </a:r>
          </a:p>
          <a:p>
            <a:r>
              <a:rPr lang="nb-NO" altLang="nb-NO">
                <a:latin typeface="Arial" panose="020B0604020202020204" pitchFamily="34" charset="0"/>
                <a:ea typeface="ＭＳ Ｐゴシック" panose="020B0600070205080204" pitchFamily="34" charset="-128"/>
              </a:rPr>
              <a:t>Trosspråk er ikke en personlighetsprofil. Du er ikke en asket om du har et asketisk trosspråk. Du er ikke rasjonell om du har et rasjonelt trosspråk. Du er heller ikke mystisk og du har et mystisk trosspråk.</a:t>
            </a:r>
          </a:p>
          <a:p>
            <a:r>
              <a:rPr lang="nb-NO" altLang="nb-NO">
                <a:latin typeface="Arial" panose="020B0604020202020204" pitchFamily="34" charset="0"/>
                <a:ea typeface="ＭＳ Ｐゴシック" panose="020B0600070205080204" pitchFamily="34" charset="-128"/>
              </a:rPr>
              <a:t>Trosspråk handler om hvordan du lettest erfarer Gud, verken mer eller mindre enn det.</a:t>
            </a:r>
          </a:p>
        </p:txBody>
      </p:sp>
      <p:sp>
        <p:nvSpPr>
          <p:cNvPr id="30724" name="Plassholder for lysbildenummer 3">
            <a:extLst>
              <a:ext uri="{FF2B5EF4-FFF2-40B4-BE49-F238E27FC236}">
                <a16:creationId xmlns:a16="http://schemas.microsoft.com/office/drawing/2014/main" id="{E6F4613E-C83E-4FAB-83AC-CBB3E7989CA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12440" indent="-38838598"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84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68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52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36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9415FF2-AAFC-49D6-AE1A-5E28D68F46F3}" type="slidenum">
              <a:rPr lang="nb-NO" altLang="nb-NO" sz="1200"/>
              <a:pPr eaLnBrk="1" hangingPunct="1"/>
              <a:t>6</a:t>
            </a:fld>
            <a:endParaRPr lang="nb-NO" altLang="nb-NO"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C06803D-EF17-41BD-999D-5A94B532F8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12440" indent="-38838598"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84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68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52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36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0609650F-5090-4DDA-A582-1CFB128E762E}" type="slidenum">
              <a:rPr lang="nb-NO" altLang="nb-NO" sz="1200"/>
              <a:pPr eaLnBrk="1" hangingPunct="1"/>
              <a:t>7</a:t>
            </a:fld>
            <a:endParaRPr lang="nb-NO" altLang="nb-NO" sz="1200"/>
          </a:p>
        </p:txBody>
      </p:sp>
      <p:sp>
        <p:nvSpPr>
          <p:cNvPr id="26627" name="Rectangle 2">
            <a:extLst>
              <a:ext uri="{FF2B5EF4-FFF2-40B4-BE49-F238E27FC236}">
                <a16:creationId xmlns:a16="http://schemas.microsoft.com/office/drawing/2014/main" id="{8F050D7F-CED6-4487-B1A8-9D979AC2D8AC}"/>
              </a:ext>
            </a:extLst>
          </p:cNvPr>
          <p:cNvSpPr>
            <a:spLocks noGrp="1" noRot="1" noChangeAspect="1" noChangeArrowheads="1" noTextEdit="1"/>
          </p:cNvSpPr>
          <p:nvPr>
            <p:ph type="sldImg"/>
          </p:nvPr>
        </p:nvSpPr>
        <p:spPr>
          <a:xfrm>
            <a:off x="142875" y="247650"/>
            <a:ext cx="6818313" cy="3835400"/>
          </a:xfrm>
          <a:ln/>
        </p:spPr>
      </p:sp>
      <p:sp>
        <p:nvSpPr>
          <p:cNvPr id="26628" name="Rectangle 3">
            <a:extLst>
              <a:ext uri="{FF2B5EF4-FFF2-40B4-BE49-F238E27FC236}">
                <a16:creationId xmlns:a16="http://schemas.microsoft.com/office/drawing/2014/main" id="{429D514D-1B05-44DA-A245-9020498E345E}"/>
              </a:ext>
            </a:extLst>
          </p:cNvPr>
          <p:cNvSpPr>
            <a:spLocks noGrp="1" noChangeArrowheads="1"/>
          </p:cNvSpPr>
          <p:nvPr>
            <p:ph type="body" idx="1"/>
          </p:nvPr>
        </p:nvSpPr>
        <p:spPr>
          <a:xfrm>
            <a:off x="716711" y="4489612"/>
            <a:ext cx="5733685" cy="5499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dirty="0">
                <a:latin typeface="Arial" panose="020B0604020202020204" pitchFamily="34" charset="0"/>
                <a:ea typeface="ＭＳ Ｐゴシック" panose="020B0600070205080204" pitchFamily="34" charset="-128"/>
              </a:rPr>
              <a:t>Den kristne tro sier at Gud snakker. Det vanlige teologiske ordet for dette er åpenbaring. Gud åpenbarer seg. </a:t>
            </a:r>
          </a:p>
          <a:p>
            <a:r>
              <a:rPr lang="nb-NO" altLang="nb-NO" dirty="0">
                <a:latin typeface="Arial" panose="020B0604020202020204" pitchFamily="34" charset="0"/>
                <a:ea typeface="ＭＳ Ｐゴシック" panose="020B0600070205080204" pitchFamily="34" charset="-128"/>
              </a:rPr>
              <a:t>Dette at Gud åpenbarer seg, at Gud snakker, gjør det mulig for menneskene å erfare Gud. Vi kan lytte til Gud, og vi kan snakke til ham.</a:t>
            </a:r>
          </a:p>
          <a:p>
            <a:r>
              <a:rPr lang="nb-NO" altLang="nb-NO" dirty="0">
                <a:latin typeface="Arial" panose="020B0604020202020204" pitchFamily="34" charset="0"/>
                <a:ea typeface="ＭＳ Ｐゴシック" panose="020B0600070205080204" pitchFamily="34" charset="-128"/>
              </a:rPr>
              <a:t>Den kristne tro forteller at den ene Gud har åpenbart seg på tre måter: Gjennom Gud som skaper, gjennom Jesus og gjennom Den hellige ånd. Den mest brukte trosbekjennelsen er derfor delt i tre: Jeg tror på Gud fader, jeg tror på Jesus Kristus, jeg tror på Den hellige ånd. </a:t>
            </a:r>
          </a:p>
          <a:p>
            <a:r>
              <a:rPr lang="nb-NO" altLang="nb-NO" dirty="0">
                <a:latin typeface="Arial" panose="020B0604020202020204" pitchFamily="34" charset="0"/>
                <a:ea typeface="ＭＳ Ｐゴシック" panose="020B0600070205080204" pitchFamily="34" charset="-128"/>
              </a:rPr>
              <a:t>Kristen tro regner med tre åpenbaringer, at Gud snakker på tre måter: gjennom ”skapelsesåpenbaringen” (den grønne sektoren i diagrammet), gjennom ”frelsesåpenbaringen” (den røde sektoren) og gjennom den ”personlige åpenbaringen” (den blå sektoren).  </a:t>
            </a:r>
          </a:p>
          <a:p>
            <a:r>
              <a:rPr lang="nb-NO" altLang="nb-NO" dirty="0">
                <a:latin typeface="Arial" panose="020B0604020202020204" pitchFamily="34" charset="0"/>
                <a:ea typeface="ＭＳ Ｐゴシック" panose="020B0600070205080204" pitchFamily="34" charset="-128"/>
              </a:rPr>
              <a:t>Naturlig menighetsutvikling (NaMu) er ikke opptatt av relasjonene mellom de tre personene i guddommen. Mye er skrevet og sagt om det forholdet mellom Faderen, Sønnen og Den hellige ånd, men det er ikke et tema i NaMu.</a:t>
            </a:r>
          </a:p>
          <a:p>
            <a:endParaRPr lang="nb-NO" altLang="nb-NO"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a:extLst>
              <a:ext uri="{FF2B5EF4-FFF2-40B4-BE49-F238E27FC236}">
                <a16:creationId xmlns:a16="http://schemas.microsoft.com/office/drawing/2014/main" id="{28807014-6471-4701-B768-0CA90DC53F65}"/>
              </a:ext>
            </a:extLst>
          </p:cNvPr>
          <p:cNvSpPr>
            <a:spLocks noGrp="1" noRot="1" noChangeAspect="1"/>
          </p:cNvSpPr>
          <p:nvPr>
            <p:ph type="sldImg"/>
          </p:nvPr>
        </p:nvSpPr>
        <p:spPr>
          <a:ln/>
        </p:spPr>
      </p:sp>
      <p:sp>
        <p:nvSpPr>
          <p:cNvPr id="32771" name="Plassholder for notater 2">
            <a:extLst>
              <a:ext uri="{FF2B5EF4-FFF2-40B4-BE49-F238E27FC236}">
                <a16:creationId xmlns:a16="http://schemas.microsoft.com/office/drawing/2014/main" id="{35C91B3B-65F0-4409-B9BE-B3F327BB7CB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Du har fått et trosspråk. Poenget med trosspråkene er hvordan vi avspeiler, likner på den treenige Gud, kommunikasjonen mellom den treenige Gud og meg.</a:t>
            </a:r>
          </a:p>
          <a:p>
            <a:pPr eaLnBrk="1" hangingPunct="1"/>
            <a:endParaRPr lang="nn-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Ingen avspeiler og reflekterer alle tre åpenbaringene like tydelig. Noen har fått  grønne trosspråk som avspeiler mest av skapelsesåpenbaringen. Noen har fått røde trosspråk som avspeiler mest av frelsesåpenbaringen, og andre har fått blå trosspråk som avspeiler mest av den personlige åpenbaring</a:t>
            </a:r>
          </a:p>
          <a:p>
            <a:endParaRPr lang="nb-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NaMu understreker at denne treenige Gud snakker til meg, og at jeg snakker med Gud. Jeg snakker ikke alene. Kirken snakker og skaperverket snakker.</a:t>
            </a:r>
          </a:p>
          <a:p>
            <a:r>
              <a:rPr lang="nb-NO" altLang="nb-NO">
                <a:latin typeface="Arial" panose="020B0604020202020204" pitchFamily="34" charset="0"/>
                <a:ea typeface="ＭＳ Ｐゴシック" panose="020B0600070205080204" pitchFamily="34" charset="-128"/>
              </a:rPr>
              <a:t>Denne kommunikasjonen mellom Gud og meg blir lettere når jeg kjenner til trosspråkene. Å kjenne til trosspråkene gir noen en opplevelse av å være både annerledes og normal. Jeg er annerledes fordi jeg forstår at jeg har et trosspråk som er uvanlig i menigheten. Jeg er normal fordi jeg har et trosspråk som like normalt som andres trosspråk. For noen er det å være annerledes og normal en frigjørende erkjennelse. Jeg er fri til å bruke det trosspråket Gud har gitt til meg, ikke det trosspråket som er det vanligste. På den måten får Gud større rom i vedkommende, en hindring er borte.</a:t>
            </a:r>
          </a:p>
          <a:p>
            <a:endParaRPr lang="nb-NO" altLang="nb-NO">
              <a:latin typeface="Arial" panose="020B0604020202020204" pitchFamily="34" charset="0"/>
              <a:ea typeface="ＭＳ Ｐゴシック" panose="020B0600070205080204" pitchFamily="34" charset="-128"/>
            </a:endParaRPr>
          </a:p>
          <a:p>
            <a:endParaRPr lang="nn-NO" altLang="nb-NO">
              <a:latin typeface="Arial" panose="020B0604020202020204" pitchFamily="34" charset="0"/>
              <a:ea typeface="ＭＳ Ｐゴシック" panose="020B0600070205080204" pitchFamily="34" charset="-128"/>
            </a:endParaRPr>
          </a:p>
        </p:txBody>
      </p:sp>
      <p:sp>
        <p:nvSpPr>
          <p:cNvPr id="32772" name="Plassholder for lysbildenummer 3">
            <a:extLst>
              <a:ext uri="{FF2B5EF4-FFF2-40B4-BE49-F238E27FC236}">
                <a16:creationId xmlns:a16="http://schemas.microsoft.com/office/drawing/2014/main" id="{591728CF-117F-4EED-ACC4-AEFD0403A5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12440" indent="-38838598"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84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68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52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36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378E4E0-1BFE-41E0-B5F8-FBA38B47746C}" type="slidenum">
              <a:rPr lang="nb-NO" altLang="nb-NO" sz="1200"/>
              <a:pPr eaLnBrk="1" hangingPunct="1"/>
              <a:t>8</a:t>
            </a:fld>
            <a:endParaRPr lang="nb-NO" altLang="nb-NO"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4EBF306-B739-471A-AAD1-C76AFA3D42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12440" indent="-38838598"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84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68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52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36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4F6B1860-4637-4B53-A60A-4B8F5FF85D04}" type="slidenum">
              <a:rPr lang="nb-NO" altLang="nb-NO" sz="1200"/>
              <a:pPr eaLnBrk="1" hangingPunct="1"/>
              <a:t>9</a:t>
            </a:fld>
            <a:endParaRPr lang="nb-NO" altLang="nb-NO" sz="1200"/>
          </a:p>
        </p:txBody>
      </p:sp>
      <p:sp>
        <p:nvSpPr>
          <p:cNvPr id="34819" name="Rectangle 2">
            <a:extLst>
              <a:ext uri="{FF2B5EF4-FFF2-40B4-BE49-F238E27FC236}">
                <a16:creationId xmlns:a16="http://schemas.microsoft.com/office/drawing/2014/main" id="{F1623333-5647-4024-9850-9191D77CCAB6}"/>
              </a:ext>
            </a:extLst>
          </p:cNvPr>
          <p:cNvSpPr>
            <a:spLocks noGrp="1" noRot="1" noChangeAspect="1" noChangeArrowheads="1"/>
          </p:cNvSpPr>
          <p:nvPr>
            <p:ph type="sldImg"/>
          </p:nvPr>
        </p:nvSpPr>
        <p:spPr>
          <a:solidFill>
            <a:srgbClr val="FFFFFF"/>
          </a:solidFill>
          <a:ln/>
        </p:spPr>
      </p:sp>
      <p:sp>
        <p:nvSpPr>
          <p:cNvPr id="34820" name="Rectangle 3">
            <a:extLst>
              <a:ext uri="{FF2B5EF4-FFF2-40B4-BE49-F238E27FC236}">
                <a16:creationId xmlns:a16="http://schemas.microsoft.com/office/drawing/2014/main" id="{E996B5D3-B5B3-466E-B7B3-468A0A9AF3E1}"/>
              </a:ext>
            </a:extLst>
          </p:cNvPr>
          <p:cNvSpPr>
            <a:spLocks noGrp="1" noChangeArrowheads="1"/>
          </p:cNvSpPr>
          <p:nvPr>
            <p:ph type="body" idx="1"/>
          </p:nvPr>
        </p:nvSpPr>
        <p:spPr>
          <a:xfrm>
            <a:off x="716711" y="4478155"/>
            <a:ext cx="5733685" cy="4880796"/>
          </a:xfrm>
          <a:solidFill>
            <a:srgbClr val="FFFFFF"/>
          </a:solidFill>
          <a:ln>
            <a:solidFill>
              <a:srgbClr val="000000"/>
            </a:solidFill>
            <a:miter lim="800000"/>
            <a:headEnd/>
            <a:tailEnd/>
          </a:ln>
        </p:spPr>
        <p:txBody>
          <a:bodyPr/>
          <a:lstStyle/>
          <a:p>
            <a:r>
              <a:rPr lang="nb-NO" altLang="nb-NO">
                <a:latin typeface="Arial" panose="020B0604020202020204" pitchFamily="34" charset="0"/>
                <a:ea typeface="ＭＳ Ｐゴシック" panose="020B0600070205080204" pitchFamily="34" charset="-128"/>
              </a:rPr>
              <a:t>Våre ”antenner” eller responser kan deles i tre grupper med trosspråk.</a:t>
            </a:r>
          </a:p>
          <a:p>
            <a:r>
              <a:rPr lang="nb-NO" altLang="nb-NO">
                <a:latin typeface="Arial" panose="020B0604020202020204" pitchFamily="34" charset="0"/>
                <a:ea typeface="ＭＳ Ｐゴシック" panose="020B0600070205080204" pitchFamily="34" charset="-128"/>
              </a:rPr>
              <a:t>Grønne trosspråk avspeiler Guds åpenbaring i skapelsen/verden, altså den første trosartikkel. De kan gjerne kalles skapelsestrosspråk. De grønne trosspråkene preges av det som kan erfares gjennom de fem sansene. </a:t>
            </a:r>
          </a:p>
          <a:p>
            <a:r>
              <a:rPr lang="nb-NO" altLang="nb-NO">
                <a:latin typeface="Arial" panose="020B0604020202020204" pitchFamily="34" charset="0"/>
                <a:ea typeface="ＭＳ Ｐゴシック" panose="020B0600070205080204" pitchFamily="34" charset="-128"/>
              </a:rPr>
              <a:t>Grønne trosspråk har noe allment og universalt over seg. Det rasjonelle og lovmessige i naturen ses ikke på som en motsetning til tro. Derimot erfarer de som har grønne trosspråk at Gud snakker gjennom fornuft og naturlover. Verden og skaperverket er en åpenbaring av Gud. Alt i alt har grønne trosspråk et fokus på forståelse. </a:t>
            </a:r>
          </a:p>
          <a:p>
            <a:r>
              <a:rPr lang="nb-NO" altLang="nb-NO">
                <a:latin typeface="Arial" panose="020B0604020202020204" pitchFamily="34" charset="0"/>
                <a:ea typeface="ＭＳ Ｐゴシック" panose="020B0600070205080204" pitchFamily="34" charset="-128"/>
              </a:rPr>
              <a:t>Røde trosspråk avspeiler frelsesåpenbaringen, den andre trosartikkelen. Frelsesåpenbaringen er ikke universell slik som skapelsesåpenbaringen. Frelsesåpenbaringen har en eksklusiv tendens, Joh 14,6. Derfor er kristne med røde trosspråk  opptatt av å motta og å gi videre evangeliet i ord og gjerning. Bibelen har en helt sentral plass i disse trosspråkene. Røde trosspråk  understreker troen og troens objektive side med Jesu død og oppstandelse. I de røde trosspråkene er troen primært det å stå fast, det å ha et solid fundament.</a:t>
            </a:r>
          </a:p>
          <a:p>
            <a:r>
              <a:rPr lang="nb-NO" altLang="nb-NO">
                <a:latin typeface="Arial" panose="020B0604020202020204" pitchFamily="34" charset="0"/>
                <a:ea typeface="ＭＳ Ｐゴシック" panose="020B0600070205080204" pitchFamily="34" charset="-128"/>
              </a:rPr>
              <a:t>Blå trosspråk avspeiler Guds åpenbaring gjennom Den hellige ånd, den tredje trosartikkel. Blå trosspråk omfatter både innadvendte og utadvendte trosspråk. Felles for de ulike trosspråkene er hvor viktig det personlige møtet med Den hellige ånd er. Den overnaturlige dimensjonen er integrert i disse trosspråkene. Blå trosspråk har en bevisst subjektiv og dynamisk tendens. Troen blir ikke først og fremst erfart som standpunkt og meninger, men som det å være i bevegelse og endring.</a:t>
            </a:r>
          </a:p>
          <a:p>
            <a:endParaRPr lang="nb-NO" altLang="nb-NO">
              <a:latin typeface="Arial" panose="020B0604020202020204" pitchFamily="34" charset="0"/>
              <a:ea typeface="ＭＳ Ｐゴシック" panose="020B0600070205080204" pitchFamily="34" charset="-128"/>
            </a:endParaRPr>
          </a:p>
          <a:p>
            <a:endParaRPr lang="nb-NO" altLang="nb-NO">
              <a:latin typeface="Arial" panose="020B0604020202020204" pitchFamily="34" charset="0"/>
              <a:ea typeface="ＭＳ Ｐゴシック" panose="020B0600070205080204" pitchFamily="34" charset="-128"/>
            </a:endParaRPr>
          </a:p>
          <a:p>
            <a:endParaRPr lang="nb-NO" altLang="nb-NO">
              <a:latin typeface="Arial" panose="020B0604020202020204" pitchFamily="34" charset="0"/>
              <a:ea typeface="ＭＳ Ｐゴシック" panose="020B0600070205080204" pitchFamily="34" charset="-128"/>
            </a:endParaRPr>
          </a:p>
          <a:p>
            <a:endParaRPr lang="nb-NO" altLang="nb-NO">
              <a:latin typeface="Arial" panose="020B0604020202020204" pitchFamily="34" charset="0"/>
              <a:ea typeface="ＭＳ Ｐゴシック" panose="020B0600070205080204" pitchFamily="34" charset="-128"/>
            </a:endParaRPr>
          </a:p>
          <a:p>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ssholder for lysbilde 1">
            <a:extLst>
              <a:ext uri="{FF2B5EF4-FFF2-40B4-BE49-F238E27FC236}">
                <a16:creationId xmlns:a16="http://schemas.microsoft.com/office/drawing/2014/main" id="{4A647BB9-EE99-463E-BAA7-DCBC05271E32}"/>
              </a:ext>
            </a:extLst>
          </p:cNvPr>
          <p:cNvSpPr>
            <a:spLocks noGrp="1" noRot="1" noChangeAspect="1"/>
          </p:cNvSpPr>
          <p:nvPr>
            <p:ph type="sldImg"/>
          </p:nvPr>
        </p:nvSpPr>
        <p:spPr>
          <a:ln/>
        </p:spPr>
      </p:sp>
      <p:sp>
        <p:nvSpPr>
          <p:cNvPr id="36867" name="Plassholder for notater 2">
            <a:extLst>
              <a:ext uri="{FF2B5EF4-FFF2-40B4-BE49-F238E27FC236}">
                <a16:creationId xmlns:a16="http://schemas.microsoft.com/office/drawing/2014/main" id="{714BE341-08E5-4C4F-8ED8-66DB01A4CB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dirty="0">
                <a:latin typeface="Arial" panose="020B0604020202020204" pitchFamily="34" charset="0"/>
                <a:ea typeface="ＭＳ Ｐゴシック" panose="020B0600070205080204" pitchFamily="34" charset="-128"/>
              </a:rPr>
              <a:t>Her er en oversikt over hvordan vi kommuniserer med Gud gjennom  trosspråkene.</a:t>
            </a:r>
          </a:p>
          <a:p>
            <a:r>
              <a:rPr lang="nb-NO" altLang="nb-NO" dirty="0">
                <a:latin typeface="Arial" panose="020B0604020202020204" pitchFamily="34" charset="0"/>
                <a:ea typeface="ＭＳ Ｐゴシック" panose="020B0600070205080204" pitchFamily="34" charset="-128"/>
              </a:rPr>
              <a:t>Det er tre grupper med trosspråk, jamfør den treenige Gud.</a:t>
            </a:r>
          </a:p>
          <a:p>
            <a:endParaRPr lang="nb-NO" altLang="nb-NO" dirty="0">
              <a:latin typeface="Arial" panose="020B0604020202020204" pitchFamily="34" charset="0"/>
              <a:ea typeface="ＭＳ Ｐゴシック" panose="020B0600070205080204" pitchFamily="34" charset="-128"/>
            </a:endParaRPr>
          </a:p>
          <a:p>
            <a:r>
              <a:rPr lang="nb-NO" altLang="nb-NO" dirty="0">
                <a:latin typeface="Arial" panose="020B0604020202020204" pitchFamily="34" charset="0"/>
                <a:ea typeface="ＭＳ Ｐゴシック" panose="020B0600070205080204" pitchFamily="34" charset="-128"/>
              </a:rPr>
              <a:t>De to  grønne trosspråkene</a:t>
            </a:r>
          </a:p>
          <a:p>
            <a:r>
              <a:rPr lang="nb-NO" altLang="nb-NO" dirty="0">
                <a:latin typeface="Arial" panose="020B0604020202020204" pitchFamily="34" charset="0"/>
                <a:ea typeface="ＭＳ Ｐゴシック" panose="020B0600070205080204" pitchFamily="34" charset="-128"/>
              </a:rPr>
              <a:t>De to røde trosspråkene</a:t>
            </a:r>
          </a:p>
          <a:p>
            <a:r>
              <a:rPr lang="nb-NO" altLang="nb-NO" dirty="0">
                <a:latin typeface="Arial" panose="020B0604020202020204" pitchFamily="34" charset="0"/>
                <a:ea typeface="ＭＳ Ｐゴシック" panose="020B0600070205080204" pitchFamily="34" charset="-128"/>
              </a:rPr>
              <a:t>De to blå trosspråkene</a:t>
            </a:r>
          </a:p>
          <a:p>
            <a:r>
              <a:rPr lang="nb-NO" altLang="nb-NO" dirty="0">
                <a:latin typeface="Arial" panose="020B0604020202020204" pitchFamily="34" charset="0"/>
                <a:ea typeface="ＭＳ Ｐゴシック" panose="020B0600070205080204" pitchFamily="34" charset="-128"/>
              </a:rPr>
              <a:t>De tre grensespråkene som består av to farger</a:t>
            </a:r>
          </a:p>
          <a:p>
            <a:endParaRPr lang="nb-NO" altLang="nb-NO" dirty="0">
              <a:latin typeface="Arial" panose="020B0604020202020204" pitchFamily="34" charset="0"/>
              <a:ea typeface="ＭＳ Ｐゴシック" panose="020B0600070205080204" pitchFamily="34" charset="-128"/>
            </a:endParaRPr>
          </a:p>
          <a:p>
            <a:endParaRPr lang="nb-NO" altLang="nb-NO" dirty="0">
              <a:latin typeface="Arial" panose="020B0604020202020204" pitchFamily="34" charset="0"/>
              <a:ea typeface="ＭＳ Ｐゴシック" panose="020B0600070205080204" pitchFamily="34" charset="-128"/>
            </a:endParaRPr>
          </a:p>
          <a:p>
            <a:endParaRPr lang="nb-NO" altLang="nb-NO" dirty="0">
              <a:latin typeface="Arial" panose="020B0604020202020204" pitchFamily="34" charset="0"/>
              <a:ea typeface="ＭＳ Ｐゴシック" panose="020B0600070205080204" pitchFamily="34" charset="-128"/>
            </a:endParaRPr>
          </a:p>
        </p:txBody>
      </p:sp>
      <p:sp>
        <p:nvSpPr>
          <p:cNvPr id="4" name="Plassholder for lysbildenummer 3">
            <a:extLst>
              <a:ext uri="{FF2B5EF4-FFF2-40B4-BE49-F238E27FC236}">
                <a16:creationId xmlns:a16="http://schemas.microsoft.com/office/drawing/2014/main" id="{0F0D97C2-29BC-4D0A-A65E-B462469B6D9C}"/>
              </a:ext>
            </a:extLst>
          </p:cNvPr>
          <p:cNvSpPr>
            <a:spLocks noGrp="1"/>
          </p:cNvSpPr>
          <p:nvPr>
            <p:ph type="sldNum" sz="quarter" idx="5"/>
          </p:nvPr>
        </p:nvSpPr>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12440" indent="-38838598"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84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68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526"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36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11C6C9D0-B5F8-49B5-A1BA-4A1DD23698D7}" type="slidenum">
              <a:rPr lang="nb-NO" altLang="nb-NO" sz="1200"/>
              <a:pPr eaLnBrk="1" hangingPunct="1"/>
              <a:t>10</a:t>
            </a:fld>
            <a:endParaRPr lang="nb-NO" altLang="nb-NO"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D93C790D-C1BE-43CD-8634-FD6D4336879A}"/>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50867F-A96E-473F-968D-71C54A5DAB7F}"/>
              </a:ext>
            </a:extLst>
          </p:cNvPr>
          <p:cNvSpPr>
            <a:spLocks noGrp="1" noChangeArrowheads="1"/>
          </p:cNvSpPr>
          <p:nvPr>
            <p:ph type="sldNum" sz="quarter" idx="11"/>
          </p:nvPr>
        </p:nvSpPr>
        <p:spPr>
          <a:ln/>
        </p:spPr>
        <p:txBody>
          <a:bodyPr/>
          <a:lstStyle>
            <a:lvl1pPr>
              <a:defRPr/>
            </a:lvl1pPr>
          </a:lstStyle>
          <a:p>
            <a:fld id="{60C4DBEF-BA11-48DC-9834-E5434691D600}" type="slidenum">
              <a:rPr lang="nb-NO" altLang="nb-NO"/>
              <a:pPr/>
              <a:t>‹#›</a:t>
            </a:fld>
            <a:endParaRPr lang="nb-NO" altLang="nb-NO"/>
          </a:p>
        </p:txBody>
      </p:sp>
    </p:spTree>
    <p:extLst>
      <p:ext uri="{BB962C8B-B14F-4D97-AF65-F5344CB8AC3E}">
        <p14:creationId xmlns:p14="http://schemas.microsoft.com/office/powerpoint/2010/main" val="47535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5FB470C-1D47-43FE-9036-627C04180658}"/>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9E09518-9A0B-4BDE-BC89-055F3F576255}"/>
              </a:ext>
            </a:extLst>
          </p:cNvPr>
          <p:cNvSpPr>
            <a:spLocks noGrp="1" noChangeArrowheads="1"/>
          </p:cNvSpPr>
          <p:nvPr>
            <p:ph type="sldNum" sz="quarter" idx="11"/>
          </p:nvPr>
        </p:nvSpPr>
        <p:spPr>
          <a:ln/>
        </p:spPr>
        <p:txBody>
          <a:bodyPr/>
          <a:lstStyle>
            <a:lvl1pPr>
              <a:defRPr/>
            </a:lvl1pPr>
          </a:lstStyle>
          <a:p>
            <a:fld id="{15517534-5849-40C8-AE88-47DBF2D6FCBC}" type="slidenum">
              <a:rPr lang="nb-NO" altLang="nb-NO"/>
              <a:pPr/>
              <a:t>‹#›</a:t>
            </a:fld>
            <a:endParaRPr lang="nb-NO" altLang="nb-NO"/>
          </a:p>
        </p:txBody>
      </p:sp>
    </p:spTree>
    <p:extLst>
      <p:ext uri="{BB962C8B-B14F-4D97-AF65-F5344CB8AC3E}">
        <p14:creationId xmlns:p14="http://schemas.microsoft.com/office/powerpoint/2010/main" val="37841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DD528302-A359-4783-BA61-A6166B805B45}"/>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65B293-9066-47AC-89B2-FBBF7BF9ADD9}"/>
              </a:ext>
            </a:extLst>
          </p:cNvPr>
          <p:cNvSpPr>
            <a:spLocks noGrp="1" noChangeArrowheads="1"/>
          </p:cNvSpPr>
          <p:nvPr>
            <p:ph type="sldNum" sz="quarter" idx="11"/>
          </p:nvPr>
        </p:nvSpPr>
        <p:spPr>
          <a:ln/>
        </p:spPr>
        <p:txBody>
          <a:bodyPr/>
          <a:lstStyle>
            <a:lvl1pPr>
              <a:defRPr/>
            </a:lvl1pPr>
          </a:lstStyle>
          <a:p>
            <a:fld id="{2F4228AB-235D-4E38-830F-56A638796E90}" type="slidenum">
              <a:rPr lang="nb-NO" altLang="nb-NO"/>
              <a:pPr/>
              <a:t>‹#›</a:t>
            </a:fld>
            <a:endParaRPr lang="nb-NO" altLang="nb-NO"/>
          </a:p>
        </p:txBody>
      </p:sp>
    </p:spTree>
    <p:extLst>
      <p:ext uri="{BB962C8B-B14F-4D97-AF65-F5344CB8AC3E}">
        <p14:creationId xmlns:p14="http://schemas.microsoft.com/office/powerpoint/2010/main" val="154553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CA188310-B4FA-425C-B419-3850B5FC75CD}"/>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A08BBBBB-797D-4089-90B2-3FBDE0822597}"/>
              </a:ext>
            </a:extLst>
          </p:cNvPr>
          <p:cNvSpPr>
            <a:spLocks noGrp="1" noChangeArrowheads="1"/>
          </p:cNvSpPr>
          <p:nvPr>
            <p:ph type="sldNum" sz="quarter" idx="11"/>
          </p:nvPr>
        </p:nvSpPr>
        <p:spPr>
          <a:ln/>
        </p:spPr>
        <p:txBody>
          <a:bodyPr/>
          <a:lstStyle>
            <a:lvl1pPr>
              <a:defRPr/>
            </a:lvl1pPr>
          </a:lstStyle>
          <a:p>
            <a:fld id="{DE38E495-EEC7-497E-BDD6-4020DDF554E1}" type="slidenum">
              <a:rPr lang="nb-NO" altLang="nb-NO"/>
              <a:pPr/>
              <a:t>‹#›</a:t>
            </a:fld>
            <a:endParaRPr lang="nb-NO" altLang="nb-NO"/>
          </a:p>
        </p:txBody>
      </p:sp>
    </p:spTree>
    <p:extLst>
      <p:ext uri="{BB962C8B-B14F-4D97-AF65-F5344CB8AC3E}">
        <p14:creationId xmlns:p14="http://schemas.microsoft.com/office/powerpoint/2010/main" val="267996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a:prstGeom prst="rect">
            <a:avLst/>
          </a:prstGeo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D93C790D-C1BE-43CD-8634-FD6D4336879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50867F-A96E-473F-968D-71C54A5DAB7F}"/>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0C4DBEF-BA11-48DC-9834-E5434691D600}" type="slidenum">
              <a:rPr lang="nb-NO" altLang="nb-NO"/>
              <a:pPr/>
              <a:t>‹#›</a:t>
            </a:fld>
            <a:endParaRPr lang="nb-NO" altLang="nb-NO"/>
          </a:p>
        </p:txBody>
      </p:sp>
    </p:spTree>
    <p:extLst>
      <p:ext uri="{BB962C8B-B14F-4D97-AF65-F5344CB8AC3E}">
        <p14:creationId xmlns:p14="http://schemas.microsoft.com/office/powerpoint/2010/main" val="245550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2255838" y="1981200"/>
            <a:ext cx="9502775" cy="4114800"/>
          </a:xfrm>
          <a:prstGeom prst="rect">
            <a:avLst/>
          </a:prstGeom>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E355B585-255A-4BCA-B583-2906291B7299}"/>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Tree>
    <p:extLst>
      <p:ext uri="{BB962C8B-B14F-4D97-AF65-F5344CB8AC3E}">
        <p14:creationId xmlns:p14="http://schemas.microsoft.com/office/powerpoint/2010/main" val="85904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F20D6270-543C-49D9-AC6D-24D54464C7A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6EBA9F9-5332-44BF-9AE4-EFC4AB24DCD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94CEC27E-4C16-49D3-A88F-8CC0235D87A1}" type="slidenum">
              <a:rPr lang="nb-NO" altLang="nb-NO"/>
              <a:pPr/>
              <a:t>‹#›</a:t>
            </a:fld>
            <a:endParaRPr lang="nb-NO" altLang="nb-NO"/>
          </a:p>
        </p:txBody>
      </p:sp>
    </p:spTree>
    <p:extLst>
      <p:ext uri="{BB962C8B-B14F-4D97-AF65-F5344CB8AC3E}">
        <p14:creationId xmlns:p14="http://schemas.microsoft.com/office/powerpoint/2010/main" val="1710085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C4433FD2-957E-4CB6-92F2-D52654044EFF}"/>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3ED198D-3195-429A-B3E1-935A262F070C}"/>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B5C15D1-1259-4D18-920E-23B202D08AFB}" type="slidenum">
              <a:rPr lang="nb-NO" altLang="nb-NO"/>
              <a:pPr/>
              <a:t>‹#›</a:t>
            </a:fld>
            <a:endParaRPr lang="nb-NO" altLang="nb-NO"/>
          </a:p>
        </p:txBody>
      </p:sp>
    </p:spTree>
    <p:extLst>
      <p:ext uri="{BB962C8B-B14F-4D97-AF65-F5344CB8AC3E}">
        <p14:creationId xmlns:p14="http://schemas.microsoft.com/office/powerpoint/2010/main" val="298622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CF5CE5E1-AE80-4C12-BC4C-0796F8C4478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CF067B2-05A7-47BB-BB37-F034ECA74F84}"/>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05E9CF9B-C4C8-420B-9648-4103077E5574}" type="slidenum">
              <a:rPr lang="nb-NO" altLang="nb-NO"/>
              <a:pPr/>
              <a:t>‹#›</a:t>
            </a:fld>
            <a:endParaRPr lang="nb-NO" altLang="nb-NO"/>
          </a:p>
        </p:txBody>
      </p:sp>
    </p:spTree>
    <p:extLst>
      <p:ext uri="{BB962C8B-B14F-4D97-AF65-F5344CB8AC3E}">
        <p14:creationId xmlns:p14="http://schemas.microsoft.com/office/powerpoint/2010/main" val="143666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Rectangle 5">
            <a:extLst>
              <a:ext uri="{FF2B5EF4-FFF2-40B4-BE49-F238E27FC236}">
                <a16:creationId xmlns:a16="http://schemas.microsoft.com/office/drawing/2014/main" id="{80D983DD-A166-45B3-9D47-D8F3EB9D5FC2}"/>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BBAAF63-39FC-4F32-9CF7-ADC58CF2EF08}"/>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3443405E-07A0-4187-8D82-3176EC8274C9}" type="slidenum">
              <a:rPr lang="nb-NO" altLang="nb-NO"/>
              <a:pPr/>
              <a:t>‹#›</a:t>
            </a:fld>
            <a:endParaRPr lang="nb-NO" altLang="nb-NO"/>
          </a:p>
        </p:txBody>
      </p:sp>
    </p:spTree>
    <p:extLst>
      <p:ext uri="{BB962C8B-B14F-4D97-AF65-F5344CB8AC3E}">
        <p14:creationId xmlns:p14="http://schemas.microsoft.com/office/powerpoint/2010/main" val="109965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E355B585-255A-4BCA-B583-2906291B7299}"/>
              </a:ext>
            </a:extLst>
          </p:cNvPr>
          <p:cNvSpPr>
            <a:spLocks noGrp="1" noChangeArrowheads="1"/>
          </p:cNvSpPr>
          <p:nvPr>
            <p:ph type="ftr" sz="quarter" idx="10"/>
          </p:nvPr>
        </p:nvSpPr>
        <p:spPr/>
        <p:txBody>
          <a:bodyPr/>
          <a:lstStyle>
            <a:lvl1pPr>
              <a:defRPr/>
            </a:lvl1pPr>
          </a:lstStyle>
          <a:p>
            <a:pPr>
              <a:defRPr/>
            </a:pPr>
            <a:endParaRPr lang="nb-NO" altLang="nb-NO"/>
          </a:p>
        </p:txBody>
      </p:sp>
    </p:spTree>
    <p:extLst>
      <p:ext uri="{BB962C8B-B14F-4D97-AF65-F5344CB8AC3E}">
        <p14:creationId xmlns:p14="http://schemas.microsoft.com/office/powerpoint/2010/main" val="2651138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D57645B-B9F6-40EE-9BFB-AE861DEF4CC0}"/>
              </a:ext>
            </a:extLst>
          </p:cNvPr>
          <p:cNvSpPr/>
          <p:nvPr userDrawn="1"/>
        </p:nvSpPr>
        <p:spPr>
          <a:xfrm>
            <a:off x="2927648" y="476672"/>
            <a:ext cx="8464550" cy="6216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92654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C1FAB0C-FEB9-4460-93C0-F463A93AFAF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1A07C92-BF7B-4971-AFB7-4F518774250B}"/>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B832844-2965-4BA5-89E6-339FF503B2E8}" type="slidenum">
              <a:rPr lang="nb-NO" altLang="nb-NO"/>
              <a:pPr/>
              <a:t>‹#›</a:t>
            </a:fld>
            <a:endParaRPr lang="nb-NO" altLang="nb-NO"/>
          </a:p>
        </p:txBody>
      </p:sp>
    </p:spTree>
    <p:extLst>
      <p:ext uri="{BB962C8B-B14F-4D97-AF65-F5344CB8AC3E}">
        <p14:creationId xmlns:p14="http://schemas.microsoft.com/office/powerpoint/2010/main" val="3172311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5FB470C-1D47-43FE-9036-627C04180658}"/>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9E09518-9A0B-4BDE-BC89-055F3F576255}"/>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15517534-5849-40C8-AE88-47DBF2D6FCBC}" type="slidenum">
              <a:rPr lang="nb-NO" altLang="nb-NO"/>
              <a:pPr/>
              <a:t>‹#›</a:t>
            </a:fld>
            <a:endParaRPr lang="nb-NO" altLang="nb-NO"/>
          </a:p>
        </p:txBody>
      </p:sp>
    </p:spTree>
    <p:extLst>
      <p:ext uri="{BB962C8B-B14F-4D97-AF65-F5344CB8AC3E}">
        <p14:creationId xmlns:p14="http://schemas.microsoft.com/office/powerpoint/2010/main" val="457760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2255838" y="1981200"/>
            <a:ext cx="9502775"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DD528302-A359-4783-BA61-A6166B805B45}"/>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65B293-9066-47AC-89B2-FBBF7BF9ADD9}"/>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F4228AB-235D-4E38-830F-56A638796E90}" type="slidenum">
              <a:rPr lang="nb-NO" altLang="nb-NO"/>
              <a:pPr/>
              <a:t>‹#›</a:t>
            </a:fld>
            <a:endParaRPr lang="nb-NO" altLang="nb-NO"/>
          </a:p>
        </p:txBody>
      </p:sp>
    </p:spTree>
    <p:extLst>
      <p:ext uri="{BB962C8B-B14F-4D97-AF65-F5344CB8AC3E}">
        <p14:creationId xmlns:p14="http://schemas.microsoft.com/office/powerpoint/2010/main" val="1367613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CA188310-B4FA-425C-B419-3850B5FC75CD}"/>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A08BBBBB-797D-4089-90B2-3FBDE082259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DE38E495-EEC7-497E-BDD6-4020DDF554E1}" type="slidenum">
              <a:rPr lang="nb-NO" altLang="nb-NO"/>
              <a:pPr/>
              <a:t>‹#›</a:t>
            </a:fld>
            <a:endParaRPr lang="nb-NO" altLang="nb-NO"/>
          </a:p>
        </p:txBody>
      </p:sp>
    </p:spTree>
    <p:extLst>
      <p:ext uri="{BB962C8B-B14F-4D97-AF65-F5344CB8AC3E}">
        <p14:creationId xmlns:p14="http://schemas.microsoft.com/office/powerpoint/2010/main" val="2446543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924E250B-DC8F-4B8A-AD9C-35EB5C32F308}" type="slidenum">
              <a:rPr lang="nb-NO" altLang="nb-NO"/>
              <a:pPr/>
              <a:t>‹#›</a:t>
            </a:fld>
            <a:endParaRPr lang="nb-NO" altLang="nb-NO"/>
          </a:p>
        </p:txBody>
      </p:sp>
    </p:spTree>
    <p:extLst>
      <p:ext uri="{BB962C8B-B14F-4D97-AF65-F5344CB8AC3E}">
        <p14:creationId xmlns:p14="http://schemas.microsoft.com/office/powerpoint/2010/main" val="143585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p:cNvSpPr>
            <a:spLocks noGrp="1" noChangeArrowheads="1"/>
          </p:cNvSpPr>
          <p:nvPr>
            <p:ph type="ftr" sz="quarter" idx="10"/>
          </p:nvPr>
        </p:nvSpPr>
        <p:spPr/>
        <p:txBody>
          <a:bodyPr/>
          <a:lstStyle>
            <a:lvl1pPr>
              <a:defRPr/>
            </a:lvl1pPr>
          </a:lstStyle>
          <a:p>
            <a:pPr>
              <a:defRPr/>
            </a:pPr>
            <a:endParaRPr lang="nb-NO" altLang="nb-NO"/>
          </a:p>
        </p:txBody>
      </p:sp>
    </p:spTree>
    <p:extLst>
      <p:ext uri="{BB962C8B-B14F-4D97-AF65-F5344CB8AC3E}">
        <p14:creationId xmlns:p14="http://schemas.microsoft.com/office/powerpoint/2010/main" val="165289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5B1B5A33-5454-41D7-85C1-724B0F548D99}" type="slidenum">
              <a:rPr lang="nb-NO" altLang="nb-NO"/>
              <a:pPr/>
              <a:t>‹#›</a:t>
            </a:fld>
            <a:endParaRPr lang="nb-NO" altLang="nb-NO"/>
          </a:p>
        </p:txBody>
      </p:sp>
    </p:spTree>
    <p:extLst>
      <p:ext uri="{BB962C8B-B14F-4D97-AF65-F5344CB8AC3E}">
        <p14:creationId xmlns:p14="http://schemas.microsoft.com/office/powerpoint/2010/main" val="2161368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7" y="1981200"/>
            <a:ext cx="4650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E84B4A81-06DC-4519-8584-A3DD781512E2}" type="slidenum">
              <a:rPr lang="nb-NO" altLang="nb-NO"/>
              <a:pPr/>
              <a:t>‹#›</a:t>
            </a:fld>
            <a:endParaRPr lang="nb-NO" altLang="nb-NO"/>
          </a:p>
        </p:txBody>
      </p:sp>
    </p:spTree>
    <p:extLst>
      <p:ext uri="{BB962C8B-B14F-4D97-AF65-F5344CB8AC3E}">
        <p14:creationId xmlns:p14="http://schemas.microsoft.com/office/powerpoint/2010/main" val="1772455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8" name="Rectangle 6"/>
          <p:cNvSpPr>
            <a:spLocks noGrp="1" noChangeArrowheads="1"/>
          </p:cNvSpPr>
          <p:nvPr>
            <p:ph type="sldNum" sz="quarter" idx="11"/>
          </p:nvPr>
        </p:nvSpPr>
        <p:spPr>
          <a:ln/>
        </p:spPr>
        <p:txBody>
          <a:bodyPr/>
          <a:lstStyle>
            <a:lvl1pPr>
              <a:defRPr/>
            </a:lvl1pPr>
          </a:lstStyle>
          <a:p>
            <a:fld id="{549660F9-CD46-4C7D-8481-404F2475FFD0}" type="slidenum">
              <a:rPr lang="nb-NO" altLang="nb-NO"/>
              <a:pPr/>
              <a:t>‹#›</a:t>
            </a:fld>
            <a:endParaRPr lang="nb-NO" altLang="nb-NO"/>
          </a:p>
        </p:txBody>
      </p:sp>
    </p:spTree>
    <p:extLst>
      <p:ext uri="{BB962C8B-B14F-4D97-AF65-F5344CB8AC3E}">
        <p14:creationId xmlns:p14="http://schemas.microsoft.com/office/powerpoint/2010/main" val="385550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F20D6270-543C-49D9-AC6D-24D54464C7AC}"/>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6EBA9F9-5332-44BF-9AE4-EFC4AB24DCD7}"/>
              </a:ext>
            </a:extLst>
          </p:cNvPr>
          <p:cNvSpPr>
            <a:spLocks noGrp="1" noChangeArrowheads="1"/>
          </p:cNvSpPr>
          <p:nvPr>
            <p:ph type="sldNum" sz="quarter" idx="11"/>
          </p:nvPr>
        </p:nvSpPr>
        <p:spPr>
          <a:ln/>
        </p:spPr>
        <p:txBody>
          <a:bodyPr/>
          <a:lstStyle>
            <a:lvl1pPr>
              <a:defRPr/>
            </a:lvl1pPr>
          </a:lstStyle>
          <a:p>
            <a:fld id="{94CEC27E-4C16-49D3-A88F-8CC0235D87A1}" type="slidenum">
              <a:rPr lang="nb-NO" altLang="nb-NO"/>
              <a:pPr/>
              <a:t>‹#›</a:t>
            </a:fld>
            <a:endParaRPr lang="nb-NO" altLang="nb-NO"/>
          </a:p>
        </p:txBody>
      </p:sp>
    </p:spTree>
    <p:extLst>
      <p:ext uri="{BB962C8B-B14F-4D97-AF65-F5344CB8AC3E}">
        <p14:creationId xmlns:p14="http://schemas.microsoft.com/office/powerpoint/2010/main" val="1994561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4" name="Rectangle 6"/>
          <p:cNvSpPr>
            <a:spLocks noGrp="1" noChangeArrowheads="1"/>
          </p:cNvSpPr>
          <p:nvPr>
            <p:ph type="sldNum" sz="quarter" idx="11"/>
          </p:nvPr>
        </p:nvSpPr>
        <p:spPr>
          <a:ln/>
        </p:spPr>
        <p:txBody>
          <a:bodyPr/>
          <a:lstStyle>
            <a:lvl1pPr>
              <a:defRPr/>
            </a:lvl1pPr>
          </a:lstStyle>
          <a:p>
            <a:fld id="{C14C72B9-6C2A-4119-9EAA-3C3A745DB1F7}" type="slidenum">
              <a:rPr lang="nb-NO" altLang="nb-NO"/>
              <a:pPr/>
              <a:t>‹#›</a:t>
            </a:fld>
            <a:endParaRPr lang="nb-NO" altLang="nb-NO"/>
          </a:p>
        </p:txBody>
      </p:sp>
    </p:spTree>
    <p:extLst>
      <p:ext uri="{BB962C8B-B14F-4D97-AF65-F5344CB8AC3E}">
        <p14:creationId xmlns:p14="http://schemas.microsoft.com/office/powerpoint/2010/main" val="3799741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174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23A8497C-132C-4332-B0CB-8FE2D5B39C27}" type="slidenum">
              <a:rPr lang="nb-NO" altLang="nb-NO"/>
              <a:pPr/>
              <a:t>‹#›</a:t>
            </a:fld>
            <a:endParaRPr lang="nb-NO" altLang="nb-NO"/>
          </a:p>
        </p:txBody>
      </p:sp>
    </p:spTree>
    <p:extLst>
      <p:ext uri="{BB962C8B-B14F-4D97-AF65-F5344CB8AC3E}">
        <p14:creationId xmlns:p14="http://schemas.microsoft.com/office/powerpoint/2010/main" val="1981912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3DD67A2C-6634-486A-839D-484C2F83C1CB}" type="slidenum">
              <a:rPr lang="nb-NO" altLang="nb-NO"/>
              <a:pPr/>
              <a:t>‹#›</a:t>
            </a:fld>
            <a:endParaRPr lang="nb-NO" altLang="nb-NO"/>
          </a:p>
        </p:txBody>
      </p:sp>
    </p:spTree>
    <p:extLst>
      <p:ext uri="{BB962C8B-B14F-4D97-AF65-F5344CB8AC3E}">
        <p14:creationId xmlns:p14="http://schemas.microsoft.com/office/powerpoint/2010/main" val="2046160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01C7A326-E7B9-4D5A-9394-C87533810A60}" type="slidenum">
              <a:rPr lang="nb-NO" altLang="nb-NO"/>
              <a:pPr/>
              <a:t>‹#›</a:t>
            </a:fld>
            <a:endParaRPr lang="nb-NO" altLang="nb-NO"/>
          </a:p>
        </p:txBody>
      </p:sp>
    </p:spTree>
    <p:extLst>
      <p:ext uri="{BB962C8B-B14F-4D97-AF65-F5344CB8AC3E}">
        <p14:creationId xmlns:p14="http://schemas.microsoft.com/office/powerpoint/2010/main" val="288722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5" y="609600"/>
            <a:ext cx="23749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68" y="609600"/>
            <a:ext cx="6923617"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4692C499-2EF7-449A-8A76-A9B406BE279D}" type="slidenum">
              <a:rPr lang="nb-NO" altLang="nb-NO"/>
              <a:pPr/>
              <a:t>‹#›</a:t>
            </a:fld>
            <a:endParaRPr lang="nb-NO" altLang="nb-NO"/>
          </a:p>
        </p:txBody>
      </p:sp>
    </p:spTree>
    <p:extLst>
      <p:ext uri="{BB962C8B-B14F-4D97-AF65-F5344CB8AC3E}">
        <p14:creationId xmlns:p14="http://schemas.microsoft.com/office/powerpoint/2010/main" val="164793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C4433FD2-957E-4CB6-92F2-D52654044EFF}"/>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3ED198D-3195-429A-B3E1-935A262F070C}"/>
              </a:ext>
            </a:extLst>
          </p:cNvPr>
          <p:cNvSpPr>
            <a:spLocks noGrp="1" noChangeArrowheads="1"/>
          </p:cNvSpPr>
          <p:nvPr>
            <p:ph type="sldNum" sz="quarter" idx="11"/>
          </p:nvPr>
        </p:nvSpPr>
        <p:spPr>
          <a:ln/>
        </p:spPr>
        <p:txBody>
          <a:bodyPr/>
          <a:lstStyle>
            <a:lvl1pPr>
              <a:defRPr/>
            </a:lvl1pPr>
          </a:lstStyle>
          <a:p>
            <a:fld id="{6B5C15D1-1259-4D18-920E-23B202D08AFB}" type="slidenum">
              <a:rPr lang="nb-NO" altLang="nb-NO"/>
              <a:pPr/>
              <a:t>‹#›</a:t>
            </a:fld>
            <a:endParaRPr lang="nb-NO" altLang="nb-NO"/>
          </a:p>
        </p:txBody>
      </p:sp>
    </p:spTree>
    <p:extLst>
      <p:ext uri="{BB962C8B-B14F-4D97-AF65-F5344CB8AC3E}">
        <p14:creationId xmlns:p14="http://schemas.microsoft.com/office/powerpoint/2010/main" val="19675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CF5CE5E1-AE80-4C12-BC4C-0796F8C4478C}"/>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CF067B2-05A7-47BB-BB37-F034ECA74F84}"/>
              </a:ext>
            </a:extLst>
          </p:cNvPr>
          <p:cNvSpPr>
            <a:spLocks noGrp="1" noChangeArrowheads="1"/>
          </p:cNvSpPr>
          <p:nvPr>
            <p:ph type="sldNum" sz="quarter" idx="11"/>
          </p:nvPr>
        </p:nvSpPr>
        <p:spPr>
          <a:ln/>
        </p:spPr>
        <p:txBody>
          <a:bodyPr/>
          <a:lstStyle>
            <a:lvl1pPr>
              <a:defRPr/>
            </a:lvl1pPr>
          </a:lstStyle>
          <a:p>
            <a:fld id="{05E9CF9B-C4C8-420B-9648-4103077E5574}" type="slidenum">
              <a:rPr lang="nb-NO" altLang="nb-NO"/>
              <a:pPr/>
              <a:t>‹#›</a:t>
            </a:fld>
            <a:endParaRPr lang="nb-NO" altLang="nb-NO"/>
          </a:p>
        </p:txBody>
      </p:sp>
    </p:spTree>
    <p:extLst>
      <p:ext uri="{BB962C8B-B14F-4D97-AF65-F5344CB8AC3E}">
        <p14:creationId xmlns:p14="http://schemas.microsoft.com/office/powerpoint/2010/main" val="3897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5">
            <a:extLst>
              <a:ext uri="{FF2B5EF4-FFF2-40B4-BE49-F238E27FC236}">
                <a16:creationId xmlns:a16="http://schemas.microsoft.com/office/drawing/2014/main" id="{80D983DD-A166-45B3-9D47-D8F3EB9D5FC2}"/>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BBAAF63-39FC-4F32-9CF7-ADC58CF2EF08}"/>
              </a:ext>
            </a:extLst>
          </p:cNvPr>
          <p:cNvSpPr>
            <a:spLocks noGrp="1" noChangeArrowheads="1"/>
          </p:cNvSpPr>
          <p:nvPr>
            <p:ph type="sldNum" sz="quarter" idx="11"/>
          </p:nvPr>
        </p:nvSpPr>
        <p:spPr>
          <a:ln/>
        </p:spPr>
        <p:txBody>
          <a:bodyPr/>
          <a:lstStyle>
            <a:lvl1pPr>
              <a:defRPr/>
            </a:lvl1pPr>
          </a:lstStyle>
          <a:p>
            <a:fld id="{3443405E-07A0-4187-8D82-3176EC8274C9}" type="slidenum">
              <a:rPr lang="nb-NO" altLang="nb-NO"/>
              <a:pPr/>
              <a:t>‹#›</a:t>
            </a:fld>
            <a:endParaRPr lang="nb-NO" altLang="nb-NO"/>
          </a:p>
        </p:txBody>
      </p:sp>
    </p:spTree>
    <p:extLst>
      <p:ext uri="{BB962C8B-B14F-4D97-AF65-F5344CB8AC3E}">
        <p14:creationId xmlns:p14="http://schemas.microsoft.com/office/powerpoint/2010/main" val="313067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14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78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C1FAB0C-FEB9-4460-93C0-F463A93AFAFA}"/>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1A07C92-BF7B-4971-AFB7-4F518774250B}"/>
              </a:ext>
            </a:extLst>
          </p:cNvPr>
          <p:cNvSpPr>
            <a:spLocks noGrp="1" noChangeArrowheads="1"/>
          </p:cNvSpPr>
          <p:nvPr>
            <p:ph type="sldNum" sz="quarter" idx="11"/>
          </p:nvPr>
        </p:nvSpPr>
        <p:spPr>
          <a:ln/>
        </p:spPr>
        <p:txBody>
          <a:bodyPr/>
          <a:lstStyle>
            <a:lvl1pPr>
              <a:defRPr/>
            </a:lvl1pPr>
          </a:lstStyle>
          <a:p>
            <a:fld id="{2B832844-2965-4BA5-89E6-339FF503B2E8}" type="slidenum">
              <a:rPr lang="nb-NO" altLang="nb-NO"/>
              <a:pPr/>
              <a:t>‹#›</a:t>
            </a:fld>
            <a:endParaRPr lang="nb-NO" altLang="nb-NO"/>
          </a:p>
        </p:txBody>
      </p:sp>
    </p:spTree>
    <p:extLst>
      <p:ext uri="{BB962C8B-B14F-4D97-AF65-F5344CB8AC3E}">
        <p14:creationId xmlns:p14="http://schemas.microsoft.com/office/powerpoint/2010/main" val="177370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A717E47-E648-4B28-A817-FA6B772F74A1}"/>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029" name="Rectangle 5">
            <a:extLst>
              <a:ext uri="{FF2B5EF4-FFF2-40B4-BE49-F238E27FC236}">
                <a16:creationId xmlns:a16="http://schemas.microsoft.com/office/drawing/2014/main" id="{0A677990-A1BC-48C4-AC5F-28ED5381095E}"/>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nb-NO" altLang="nb-NO"/>
          </a:p>
        </p:txBody>
      </p:sp>
      <p:sp>
        <p:nvSpPr>
          <p:cNvPr id="1030" name="Rectangle 6">
            <a:extLst>
              <a:ext uri="{FF2B5EF4-FFF2-40B4-BE49-F238E27FC236}">
                <a16:creationId xmlns:a16="http://schemas.microsoft.com/office/drawing/2014/main" id="{B7569631-72E3-4084-B002-7829364641D0}"/>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1055CCD-E7B9-4E7D-93B9-AC54E428A2D4}" type="slidenum">
              <a:rPr lang="nb-NO" altLang="nb-NO"/>
              <a:pPr/>
              <a:t>‹#›</a:t>
            </a:fld>
            <a:endParaRPr lang="nb-NO" altLang="nb-NO"/>
          </a:p>
        </p:txBody>
      </p:sp>
      <p:sp>
        <p:nvSpPr>
          <p:cNvPr id="2052" name="Freeform 10">
            <a:extLst>
              <a:ext uri="{FF2B5EF4-FFF2-40B4-BE49-F238E27FC236}">
                <a16:creationId xmlns:a16="http://schemas.microsoft.com/office/drawing/2014/main" id="{B5426230-F049-47D2-AFCE-3EEEB53B0B03}"/>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chemeClr val="accent6">
                  <a:lumMod val="75000"/>
                </a:schemeClr>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070FD6C0-9E34-4F67-AFF1-7C8D25E39013}"/>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222268"/>
              </a:gs>
              <a:gs pos="100000">
                <a:srgbClr val="FFFFFF"/>
              </a:gs>
            </a:gsLst>
            <a:lin ang="5400000" scaled="1"/>
          </a:gradFill>
          <a:ln>
            <a:noFill/>
          </a:ln>
          <a:effectLst>
            <a:outerShdw dist="38075" algn="ctr" rotWithShape="0">
              <a:schemeClr val="tx1">
                <a:alpha val="7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nb-NO" sz="1800" dirty="0">
              <a:latin typeface="Arial" charset="0"/>
              <a:ea typeface="+mn-ea"/>
            </a:endParaRPr>
          </a:p>
        </p:txBody>
      </p:sp>
      <p:sp>
        <p:nvSpPr>
          <p:cNvPr id="2054" name="Rectangle 2">
            <a:extLst>
              <a:ext uri="{FF2B5EF4-FFF2-40B4-BE49-F238E27FC236}">
                <a16:creationId xmlns:a16="http://schemas.microsoft.com/office/drawing/2014/main" id="{AA3D07EB-73C6-4E7B-A1B5-3007A38A3AF4}"/>
              </a:ext>
            </a:extLst>
          </p:cNvPr>
          <p:cNvSpPr>
            <a:spLocks noGrp="1" noChangeArrowheads="1"/>
          </p:cNvSpPr>
          <p:nvPr>
            <p:ph type="title"/>
          </p:nvPr>
        </p:nvSpPr>
        <p:spPr bwMode="auto">
          <a:xfrm>
            <a:off x="2255838" y="609600"/>
            <a:ext cx="9502775"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dirty="0"/>
              <a:t>Click to edit Master title style</a:t>
            </a:r>
          </a:p>
        </p:txBody>
      </p:sp>
      <p:sp>
        <p:nvSpPr>
          <p:cNvPr id="1032" name="Rectangle 3">
            <a:extLst>
              <a:ext uri="{FF2B5EF4-FFF2-40B4-BE49-F238E27FC236}">
                <a16:creationId xmlns:a16="http://schemas.microsoft.com/office/drawing/2014/main" id="{A4E7CA36-F6EE-4B39-AD66-B88004E63DC4}"/>
              </a:ext>
            </a:extLst>
          </p:cNvPr>
          <p:cNvSpPr>
            <a:spLocks noGrp="1" noChangeArrowheads="1"/>
          </p:cNvSpPr>
          <p:nvPr>
            <p:ph type="body" idx="1"/>
          </p:nvPr>
        </p:nvSpPr>
        <p:spPr bwMode="auto">
          <a:xfrm>
            <a:off x="2255838" y="1981200"/>
            <a:ext cx="9502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pic>
        <p:nvPicPr>
          <p:cNvPr id="1033" name="Bilde 8">
            <a:extLst>
              <a:ext uri="{FF2B5EF4-FFF2-40B4-BE49-F238E27FC236}">
                <a16:creationId xmlns:a16="http://schemas.microsoft.com/office/drawing/2014/main" id="{023D5528-0071-4DB1-B368-83ECAEEE59CB}"/>
              </a:ext>
            </a:extLst>
          </p:cNvPr>
          <p:cNvPicPr>
            <a:picLocks noChangeAspect="1"/>
          </p:cNvPicPr>
          <p:nvPr userDrawn="1"/>
        </p:nvPicPr>
        <p:blipFill>
          <a:blip r:embed="rId14">
            <a:extLst>
              <a:ext uri="{28A0092B-C50C-407E-A947-70E740481C1C}">
                <a14:useLocalDpi xmlns:a14="http://schemas.microsoft.com/office/drawing/2010/main" val="0"/>
              </a:ext>
            </a:extLst>
          </a:blip>
          <a:srcRect l="20287" r="1279"/>
          <a:stretch>
            <a:fillRect/>
          </a:stretch>
        </p:blipFill>
        <p:spPr bwMode="auto">
          <a:xfrm>
            <a:off x="100013" y="1035050"/>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Trinity-Logo-small">
            <a:extLst>
              <a:ext uri="{FF2B5EF4-FFF2-40B4-BE49-F238E27FC236}">
                <a16:creationId xmlns:a16="http://schemas.microsoft.com/office/drawing/2014/main" id="{97F426D1-7F3F-4500-A4EA-1DCA1F806AD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810" r:id="rId2"/>
    <p:sldLayoutId id="2147483802" r:id="rId3"/>
    <p:sldLayoutId id="2147483803" r:id="rId4"/>
    <p:sldLayoutId id="2147483804" r:id="rId5"/>
    <p:sldLayoutId id="2147483805" r:id="rId6"/>
    <p:sldLayoutId id="2147483811" r:id="rId7"/>
    <p:sldLayoutId id="2147483812" r:id="rId8"/>
    <p:sldLayoutId id="2147483806" r:id="rId9"/>
    <p:sldLayoutId id="2147483807" r:id="rId10"/>
    <p:sldLayoutId id="2147483808" r:id="rId11"/>
    <p:sldLayoutId id="2147483809" r:id="rId12"/>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824B5EE-9FF7-475F-B58D-EBAF9F50BF99}"/>
              </a:ext>
            </a:extLst>
          </p:cNvPr>
          <p:cNvSpPr/>
          <p:nvPr userDrawn="1"/>
        </p:nvSpPr>
        <p:spPr>
          <a:xfrm>
            <a:off x="-96688" y="-9525"/>
            <a:ext cx="12288688" cy="68675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0" name="Rektangel 9">
            <a:extLst>
              <a:ext uri="{FF2B5EF4-FFF2-40B4-BE49-F238E27FC236}">
                <a16:creationId xmlns:a16="http://schemas.microsoft.com/office/drawing/2014/main" id="{2A717E47-E648-4B28-A817-FA6B772F74A1}"/>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052" name="Freeform 10">
            <a:extLst>
              <a:ext uri="{FF2B5EF4-FFF2-40B4-BE49-F238E27FC236}">
                <a16:creationId xmlns:a16="http://schemas.microsoft.com/office/drawing/2014/main" id="{B5426230-F049-47D2-AFCE-3EEEB53B0B03}"/>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chemeClr val="accent6">
                  <a:lumMod val="75000"/>
                </a:schemeClr>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070FD6C0-9E34-4F67-AFF1-7C8D25E39013}"/>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222268"/>
              </a:gs>
              <a:gs pos="100000">
                <a:srgbClr val="FFFFFF"/>
              </a:gs>
            </a:gsLst>
            <a:lin ang="5400000" scaled="1"/>
          </a:gradFill>
          <a:ln>
            <a:noFill/>
          </a:ln>
          <a:effectLst>
            <a:outerShdw dist="38075" algn="ctr" rotWithShape="0">
              <a:schemeClr val="tx1">
                <a:alpha val="7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nb-NO" sz="1800" dirty="0">
              <a:latin typeface="Arial" charset="0"/>
              <a:ea typeface="+mn-ea"/>
            </a:endParaRPr>
          </a:p>
        </p:txBody>
      </p:sp>
      <p:pic>
        <p:nvPicPr>
          <p:cNvPr id="1033" name="Bilde 8">
            <a:extLst>
              <a:ext uri="{FF2B5EF4-FFF2-40B4-BE49-F238E27FC236}">
                <a16:creationId xmlns:a16="http://schemas.microsoft.com/office/drawing/2014/main" id="{023D5528-0071-4DB1-B368-83ECAEEE59CB}"/>
              </a:ext>
            </a:extLst>
          </p:cNvPr>
          <p:cNvPicPr>
            <a:picLocks noChangeAspect="1"/>
          </p:cNvPicPr>
          <p:nvPr userDrawn="1"/>
        </p:nvPicPr>
        <p:blipFill>
          <a:blip r:embed="rId14">
            <a:extLst>
              <a:ext uri="{28A0092B-C50C-407E-A947-70E740481C1C}">
                <a14:useLocalDpi xmlns:a14="http://schemas.microsoft.com/office/drawing/2010/main" val="0"/>
              </a:ext>
            </a:extLst>
          </a:blip>
          <a:srcRect l="20287" r="1279"/>
          <a:stretch>
            <a:fillRect/>
          </a:stretch>
        </p:blipFill>
        <p:spPr bwMode="auto">
          <a:xfrm>
            <a:off x="100013" y="1035050"/>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Trinity-Logo-small">
            <a:extLst>
              <a:ext uri="{FF2B5EF4-FFF2-40B4-BE49-F238E27FC236}">
                <a16:creationId xmlns:a16="http://schemas.microsoft.com/office/drawing/2014/main" id="{97F426D1-7F3F-4500-A4EA-1DCA1F806AD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17422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C11CBAF-2EFF-459D-AEFE-8AF6ED32400D}"/>
              </a:ext>
            </a:extLst>
          </p:cNvPr>
          <p:cNvSpPr/>
          <p:nvPr userDrawn="1"/>
        </p:nvSpPr>
        <p:spPr>
          <a:xfrm>
            <a:off x="-21272" y="2718"/>
            <a:ext cx="2088232"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nb-NO" altLang="nb-NO"/>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AAB3DBB-05F0-4527-B282-732C4BA23094}" type="slidenum">
              <a:rPr lang="nb-NO" altLang="nb-NO"/>
              <a:pPr/>
              <a:t>‹#›</a:t>
            </a:fld>
            <a:endParaRPr lang="nb-NO" altLang="nb-NO"/>
          </a:p>
        </p:txBody>
      </p:sp>
      <p:sp>
        <p:nvSpPr>
          <p:cNvPr id="2052" name="Freeform 10"/>
          <p:cNvSpPr>
            <a:spLocks/>
          </p:cNvSpPr>
          <p:nvPr userDrawn="1"/>
        </p:nvSpPr>
        <p:spPr bwMode="auto">
          <a:xfrm>
            <a:off x="-407697" y="404664"/>
            <a:ext cx="2088232" cy="6453336"/>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chemeClr val="accent6">
                  <a:lumMod val="75000"/>
                </a:schemeClr>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p:cNvSpPr>
            <a:spLocks/>
          </p:cNvSpPr>
          <p:nvPr userDrawn="1"/>
        </p:nvSpPr>
        <p:spPr bwMode="auto">
          <a:xfrm>
            <a:off x="-672752" y="-9427"/>
            <a:ext cx="3361399"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chemeClr val="accent6">
                  <a:lumMod val="75000"/>
                </a:schemeClr>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sp>
        <p:nvSpPr>
          <p:cNvPr id="2054" name="Rectangle 2"/>
          <p:cNvSpPr>
            <a:spLocks noGrp="1" noChangeArrowheads="1"/>
          </p:cNvSpPr>
          <p:nvPr>
            <p:ph type="title"/>
          </p:nvPr>
        </p:nvSpPr>
        <p:spPr bwMode="auto">
          <a:xfrm>
            <a:off x="2256367" y="609600"/>
            <a:ext cx="9501717"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dirty="0"/>
              <a:t>Click to edit Master title style</a:t>
            </a:r>
          </a:p>
        </p:txBody>
      </p:sp>
      <p:sp>
        <p:nvSpPr>
          <p:cNvPr id="1031" name="Rectangle 3"/>
          <p:cNvSpPr>
            <a:spLocks noGrp="1" noChangeArrowheads="1"/>
          </p:cNvSpPr>
          <p:nvPr>
            <p:ph type="body" idx="1"/>
          </p:nvPr>
        </p:nvSpPr>
        <p:spPr bwMode="auto">
          <a:xfrm>
            <a:off x="2256367" y="1981200"/>
            <a:ext cx="950171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dirty="0"/>
              <a:t>Click to edit Master text styles</a:t>
            </a:r>
          </a:p>
          <a:p>
            <a:pPr lvl="1"/>
            <a:r>
              <a:rPr lang="en-US" altLang="nb-NO" dirty="0"/>
              <a:t>Second level</a:t>
            </a:r>
          </a:p>
          <a:p>
            <a:pPr lvl="2"/>
            <a:r>
              <a:rPr lang="en-US" altLang="nb-NO" dirty="0"/>
              <a:t>Third level</a:t>
            </a:r>
          </a:p>
          <a:p>
            <a:pPr lvl="3"/>
            <a:r>
              <a:rPr lang="en-US" altLang="nb-NO" dirty="0"/>
              <a:t>Fourth level</a:t>
            </a:r>
          </a:p>
          <a:p>
            <a:pPr lvl="4"/>
            <a:r>
              <a:rPr lang="en-US" altLang="nb-NO" dirty="0"/>
              <a:t>Fifth level</a:t>
            </a:r>
          </a:p>
        </p:txBody>
      </p:sp>
      <p:pic>
        <p:nvPicPr>
          <p:cNvPr id="1032" name="Bilde 8"/>
          <p:cNvPicPr>
            <a:picLocks noChangeAspect="1"/>
          </p:cNvPicPr>
          <p:nvPr userDrawn="1"/>
        </p:nvPicPr>
        <p:blipFill>
          <a:blip r:embed="rId13">
            <a:extLst>
              <a:ext uri="{28A0092B-C50C-407E-A947-70E740481C1C}">
                <a14:useLocalDpi xmlns:a14="http://schemas.microsoft.com/office/drawing/2010/main" val="0"/>
              </a:ext>
            </a:extLst>
          </a:blip>
          <a:srcRect l="20287" r="1279"/>
          <a:stretch>
            <a:fillRect/>
          </a:stretch>
        </p:blipFill>
        <p:spPr bwMode="auto">
          <a:xfrm>
            <a:off x="99485" y="1035050"/>
            <a:ext cx="88394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Trinity-Logo-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551" y="95250"/>
            <a:ext cx="972889"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85853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a:solidFill>
            <a:schemeClr val="accent6">
              <a:lumMod val="75000"/>
            </a:schemeClr>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9BABDE4-98C4-4D83-B40D-206106935D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719736" y="3065270"/>
            <a:ext cx="3776887" cy="2496312"/>
          </a:xfrm>
          <a:prstGeom prst="rect">
            <a:avLst/>
          </a:prstGeom>
          <a:solidFill>
            <a:srgbClr val="FFFFFF">
              <a:shade val="85000"/>
            </a:srgbClr>
          </a:solidFill>
          <a:ln w="1079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e 2" descr="Et bilde som inneholder vegg, innendørs, gammel&#10;&#10;Automatisk generert beskrivelse">
            <a:extLst>
              <a:ext uri="{FF2B5EF4-FFF2-40B4-BE49-F238E27FC236}">
                <a16:creationId xmlns:a16="http://schemas.microsoft.com/office/drawing/2014/main" id="{DEACD249-C47A-4BE3-A46E-E0FD8229DB3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96623" y="2201174"/>
            <a:ext cx="2550345" cy="3820114"/>
          </a:xfrm>
          <a:prstGeom prst="rect">
            <a:avLst/>
          </a:prstGeom>
          <a:solidFill>
            <a:srgbClr val="FFFFFF">
              <a:shade val="85000"/>
            </a:srgbClr>
          </a:solidFill>
          <a:ln w="1079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e 3" descr="Et bilde som inneholder person&#10;&#10;Automatisk generert beskrivelse">
            <a:extLst>
              <a:ext uri="{FF2B5EF4-FFF2-40B4-BE49-F238E27FC236}">
                <a16:creationId xmlns:a16="http://schemas.microsoft.com/office/drawing/2014/main" id="{CE8A8098-C533-4437-BC34-20C16CF0174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34282" y="980728"/>
            <a:ext cx="3549950" cy="2366633"/>
          </a:xfrm>
          <a:prstGeom prst="rect">
            <a:avLst/>
          </a:prstGeom>
          <a:solidFill>
            <a:srgbClr val="FFFFFF">
              <a:shade val="85000"/>
            </a:srgbClr>
          </a:solidFill>
          <a:ln w="1079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106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rosspråk">
            <a:extLst>
              <a:ext uri="{FF2B5EF4-FFF2-40B4-BE49-F238E27FC236}">
                <a16:creationId xmlns:a16="http://schemas.microsoft.com/office/drawing/2014/main" id="{3F01B96C-1603-4DE3-B900-7044E67F2DB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834" y="1772816"/>
            <a:ext cx="5087937"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7">
            <a:extLst>
              <a:ext uri="{FF2B5EF4-FFF2-40B4-BE49-F238E27FC236}">
                <a16:creationId xmlns:a16="http://schemas.microsoft.com/office/drawing/2014/main" id="{5BEE479C-AC6A-4971-9C1E-F884EB5214E9}"/>
              </a:ext>
            </a:extLst>
          </p:cNvPr>
          <p:cNvSpPr>
            <a:spLocks noChangeArrowheads="1" noChangeShapeType="1" noTextEdit="1"/>
          </p:cNvSpPr>
          <p:nvPr/>
        </p:nvSpPr>
        <p:spPr bwMode="auto">
          <a:xfrm>
            <a:off x="6379359" y="1979068"/>
            <a:ext cx="936625" cy="144463"/>
          </a:xfrm>
          <a:prstGeom prst="rect">
            <a:avLst/>
          </a:prstGeom>
        </p:spPr>
        <p:txBody>
          <a:bodyPr spcFirstLastPara="1" wrap="none" fromWordArt="1">
            <a:prstTxWarp prst="textArchUp">
              <a:avLst>
                <a:gd name="adj" fmla="val 10800000"/>
              </a:avLst>
            </a:prstTxWarp>
          </a:bodyPr>
          <a:lstStyle/>
          <a:p>
            <a:pPr algn="ctr"/>
            <a:r>
              <a:rPr lang="nb-NO" sz="4800" kern="10">
                <a:ln w="9525" cap="sq">
                  <a:solidFill>
                    <a:srgbClr val="000000"/>
                  </a:solidFill>
                  <a:round/>
                  <a:headEnd type="none" w="sm" len="sm"/>
                  <a:tailEnd type="none" w="sm" len="sm"/>
                </a:ln>
                <a:solidFill>
                  <a:srgbClr val="000000"/>
                </a:solidFill>
                <a:cs typeface="Arial" panose="020B0604020202020204" pitchFamily="34" charset="0"/>
              </a:rPr>
              <a:t>VERDEN</a:t>
            </a:r>
          </a:p>
        </p:txBody>
      </p:sp>
      <p:sp>
        <p:nvSpPr>
          <p:cNvPr id="4" name="WordArt 8">
            <a:extLst>
              <a:ext uri="{FF2B5EF4-FFF2-40B4-BE49-F238E27FC236}">
                <a16:creationId xmlns:a16="http://schemas.microsoft.com/office/drawing/2014/main" id="{8738F195-0E01-4016-8A76-34F5DF7B1B0A}"/>
              </a:ext>
            </a:extLst>
          </p:cNvPr>
          <p:cNvSpPr>
            <a:spLocks noChangeArrowheads="1" noChangeShapeType="1" noTextEdit="1"/>
          </p:cNvSpPr>
          <p:nvPr/>
        </p:nvSpPr>
        <p:spPr bwMode="auto">
          <a:xfrm rot="14400000">
            <a:off x="4441815" y="5259637"/>
            <a:ext cx="855662" cy="107950"/>
          </a:xfrm>
          <a:prstGeom prst="rect">
            <a:avLst/>
          </a:prstGeom>
        </p:spPr>
        <p:txBody>
          <a:bodyPr spcFirstLastPara="1" wrap="none" fromWordArt="1">
            <a:prstTxWarp prst="textArchUp">
              <a:avLst>
                <a:gd name="adj" fmla="val 10800000"/>
              </a:avLst>
            </a:prstTxWarp>
          </a:bodyPr>
          <a:lstStyle/>
          <a:p>
            <a:pPr algn="ctr"/>
            <a:r>
              <a:rPr lang="nb-NO" sz="3600" kern="10">
                <a:ln w="9525" cap="sq">
                  <a:solidFill>
                    <a:srgbClr val="000000"/>
                  </a:solidFill>
                  <a:round/>
                  <a:headEnd type="none" w="sm" len="sm"/>
                  <a:tailEnd type="none" w="sm" len="sm"/>
                </a:ln>
                <a:solidFill>
                  <a:srgbClr val="000000"/>
                </a:solidFill>
                <a:cs typeface="Arial" panose="020B0604020202020204" pitchFamily="34" charset="0"/>
              </a:rPr>
              <a:t>ÅNDEN</a:t>
            </a:r>
          </a:p>
        </p:txBody>
      </p:sp>
      <p:sp>
        <p:nvSpPr>
          <p:cNvPr id="5" name="WordArt 9">
            <a:extLst>
              <a:ext uri="{FF2B5EF4-FFF2-40B4-BE49-F238E27FC236}">
                <a16:creationId xmlns:a16="http://schemas.microsoft.com/office/drawing/2014/main" id="{8E3B01F6-9143-4BC0-9082-C47D519DDB57}"/>
              </a:ext>
            </a:extLst>
          </p:cNvPr>
          <p:cNvSpPr>
            <a:spLocks noChangeArrowheads="1" noChangeShapeType="1" noTextEdit="1"/>
          </p:cNvSpPr>
          <p:nvPr/>
        </p:nvSpPr>
        <p:spPr bwMode="auto">
          <a:xfrm rot="7200000">
            <a:off x="8180378" y="5323137"/>
            <a:ext cx="855662" cy="107950"/>
          </a:xfrm>
          <a:prstGeom prst="rect">
            <a:avLst/>
          </a:prstGeom>
        </p:spPr>
        <p:txBody>
          <a:bodyPr spcFirstLastPara="1" wrap="none" fromWordArt="1">
            <a:prstTxWarp prst="textArchUp">
              <a:avLst>
                <a:gd name="adj" fmla="val 10800000"/>
              </a:avLst>
            </a:prstTxWarp>
          </a:bodyPr>
          <a:lstStyle/>
          <a:p>
            <a:pPr algn="ctr"/>
            <a:r>
              <a:rPr lang="nb-NO" sz="3200" kern="10">
                <a:ln w="9525" cap="sq">
                  <a:solidFill>
                    <a:srgbClr val="000000"/>
                  </a:solidFill>
                  <a:round/>
                  <a:headEnd type="none" w="sm" len="sm"/>
                  <a:tailEnd type="none" w="sm" len="sm"/>
                </a:ln>
                <a:solidFill>
                  <a:srgbClr val="000000"/>
                </a:solidFill>
                <a:cs typeface="Arial" panose="020B0604020202020204" pitchFamily="34" charset="0"/>
              </a:rPr>
              <a:t>ORDET</a:t>
            </a:r>
          </a:p>
        </p:txBody>
      </p:sp>
      <p:sp>
        <p:nvSpPr>
          <p:cNvPr id="6" name="WordArt 10">
            <a:extLst>
              <a:ext uri="{FF2B5EF4-FFF2-40B4-BE49-F238E27FC236}">
                <a16:creationId xmlns:a16="http://schemas.microsoft.com/office/drawing/2014/main" id="{4F3DA131-37F6-40FE-97DE-3E384E90890E}"/>
              </a:ext>
            </a:extLst>
          </p:cNvPr>
          <p:cNvSpPr>
            <a:spLocks noChangeArrowheads="1" noChangeShapeType="1" noTextEdit="1"/>
          </p:cNvSpPr>
          <p:nvPr/>
        </p:nvSpPr>
        <p:spPr bwMode="auto">
          <a:xfrm rot="5400000">
            <a:off x="6307921" y="5090568"/>
            <a:ext cx="969963" cy="25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Asketisk</a:t>
            </a:r>
          </a:p>
        </p:txBody>
      </p:sp>
      <p:sp>
        <p:nvSpPr>
          <p:cNvPr id="7" name="WordArt 11">
            <a:extLst>
              <a:ext uri="{FF2B5EF4-FFF2-40B4-BE49-F238E27FC236}">
                <a16:creationId xmlns:a16="http://schemas.microsoft.com/office/drawing/2014/main" id="{7EB0E387-F3F8-49C2-9EE3-FF868D699A07}"/>
              </a:ext>
            </a:extLst>
          </p:cNvPr>
          <p:cNvSpPr>
            <a:spLocks noChangeArrowheads="1" noChangeShapeType="1" noTextEdit="1"/>
          </p:cNvSpPr>
          <p:nvPr/>
        </p:nvSpPr>
        <p:spPr bwMode="auto">
          <a:xfrm rot="19800000">
            <a:off x="7187396" y="3528468"/>
            <a:ext cx="1368425" cy="250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Læremotivert</a:t>
            </a:r>
          </a:p>
        </p:txBody>
      </p:sp>
      <p:sp>
        <p:nvSpPr>
          <p:cNvPr id="8" name="WordArt 12">
            <a:extLst>
              <a:ext uri="{FF2B5EF4-FFF2-40B4-BE49-F238E27FC236}">
                <a16:creationId xmlns:a16="http://schemas.microsoft.com/office/drawing/2014/main" id="{0B1A31B6-6B8A-4BA8-B390-404AACE62831}"/>
              </a:ext>
            </a:extLst>
          </p:cNvPr>
          <p:cNvSpPr>
            <a:spLocks noChangeArrowheads="1" noChangeShapeType="1" noTextEdit="1"/>
          </p:cNvSpPr>
          <p:nvPr/>
        </p:nvSpPr>
        <p:spPr bwMode="auto">
          <a:xfrm rot="600000">
            <a:off x="7288996" y="4382543"/>
            <a:ext cx="1441450" cy="25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Bibelmotivert</a:t>
            </a:r>
          </a:p>
        </p:txBody>
      </p:sp>
      <p:sp>
        <p:nvSpPr>
          <p:cNvPr id="9" name="WordArt 13">
            <a:extLst>
              <a:ext uri="{FF2B5EF4-FFF2-40B4-BE49-F238E27FC236}">
                <a16:creationId xmlns:a16="http://schemas.microsoft.com/office/drawing/2014/main" id="{91696282-7E8F-47AC-AB3D-96A2CD22C0A5}"/>
              </a:ext>
            </a:extLst>
          </p:cNvPr>
          <p:cNvSpPr>
            <a:spLocks noChangeArrowheads="1" noChangeShapeType="1" noTextEdit="1"/>
          </p:cNvSpPr>
          <p:nvPr/>
        </p:nvSpPr>
        <p:spPr bwMode="auto">
          <a:xfrm rot="3000000">
            <a:off x="6933396" y="4906419"/>
            <a:ext cx="935037" cy="252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Delende</a:t>
            </a:r>
          </a:p>
        </p:txBody>
      </p:sp>
      <p:sp>
        <p:nvSpPr>
          <p:cNvPr id="10" name="WordArt 14">
            <a:extLst>
              <a:ext uri="{FF2B5EF4-FFF2-40B4-BE49-F238E27FC236}">
                <a16:creationId xmlns:a16="http://schemas.microsoft.com/office/drawing/2014/main" id="{78E73DC4-45E2-4F0E-B2CE-0675D48BD008}"/>
              </a:ext>
            </a:extLst>
          </p:cNvPr>
          <p:cNvSpPr>
            <a:spLocks noChangeArrowheads="1" noChangeShapeType="1" noTextEdit="1"/>
          </p:cNvSpPr>
          <p:nvPr/>
        </p:nvSpPr>
        <p:spPr bwMode="auto">
          <a:xfrm rot="7800000">
            <a:off x="5343515" y="5064374"/>
            <a:ext cx="1368425" cy="25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Entusiastisk</a:t>
            </a:r>
          </a:p>
        </p:txBody>
      </p:sp>
      <p:sp>
        <p:nvSpPr>
          <p:cNvPr id="11" name="WordArt 15">
            <a:extLst>
              <a:ext uri="{FF2B5EF4-FFF2-40B4-BE49-F238E27FC236}">
                <a16:creationId xmlns:a16="http://schemas.microsoft.com/office/drawing/2014/main" id="{9D90F33C-4678-4860-B2A9-FFB12B71DC05}"/>
              </a:ext>
            </a:extLst>
          </p:cNvPr>
          <p:cNvSpPr>
            <a:spLocks noChangeArrowheads="1" noChangeShapeType="1" noTextEdit="1"/>
          </p:cNvSpPr>
          <p:nvPr/>
        </p:nvSpPr>
        <p:spPr bwMode="auto">
          <a:xfrm rot="10200000">
            <a:off x="5431621" y="4295231"/>
            <a:ext cx="82867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Mystisk</a:t>
            </a:r>
          </a:p>
        </p:txBody>
      </p:sp>
      <p:sp>
        <p:nvSpPr>
          <p:cNvPr id="12" name="WordArt 16">
            <a:extLst>
              <a:ext uri="{FF2B5EF4-FFF2-40B4-BE49-F238E27FC236}">
                <a16:creationId xmlns:a16="http://schemas.microsoft.com/office/drawing/2014/main" id="{C24FC950-C702-404C-B313-E2B67F18535D}"/>
              </a:ext>
            </a:extLst>
          </p:cNvPr>
          <p:cNvSpPr>
            <a:spLocks noChangeArrowheads="1" noChangeShapeType="1" noTextEdit="1"/>
          </p:cNvSpPr>
          <p:nvPr/>
        </p:nvSpPr>
        <p:spPr bwMode="auto">
          <a:xfrm rot="12600000">
            <a:off x="5398284" y="3588793"/>
            <a:ext cx="1008062" cy="287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Symbolsk</a:t>
            </a:r>
          </a:p>
        </p:txBody>
      </p:sp>
      <p:sp>
        <p:nvSpPr>
          <p:cNvPr id="13" name="WordArt 17">
            <a:extLst>
              <a:ext uri="{FF2B5EF4-FFF2-40B4-BE49-F238E27FC236}">
                <a16:creationId xmlns:a16="http://schemas.microsoft.com/office/drawing/2014/main" id="{2CB9DA45-D1B4-44AA-883C-A8C8E6031828}"/>
              </a:ext>
            </a:extLst>
          </p:cNvPr>
          <p:cNvSpPr>
            <a:spLocks noChangeArrowheads="1" noChangeShapeType="1" noTextEdit="1"/>
          </p:cNvSpPr>
          <p:nvPr/>
        </p:nvSpPr>
        <p:spPr bwMode="auto">
          <a:xfrm rot="15000000">
            <a:off x="5911046" y="3145881"/>
            <a:ext cx="985838" cy="252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Sensorisk</a:t>
            </a:r>
          </a:p>
        </p:txBody>
      </p:sp>
      <p:sp>
        <p:nvSpPr>
          <p:cNvPr id="14" name="WordArt 18">
            <a:extLst>
              <a:ext uri="{FF2B5EF4-FFF2-40B4-BE49-F238E27FC236}">
                <a16:creationId xmlns:a16="http://schemas.microsoft.com/office/drawing/2014/main" id="{F5275966-AB6B-4ABC-952E-BDBD5EABDFBB}"/>
              </a:ext>
            </a:extLst>
          </p:cNvPr>
          <p:cNvSpPr>
            <a:spLocks noChangeArrowheads="1" noChangeShapeType="1" noTextEdit="1"/>
          </p:cNvSpPr>
          <p:nvPr/>
        </p:nvSpPr>
        <p:spPr bwMode="auto">
          <a:xfrm rot="17400000">
            <a:off x="6683365" y="3148262"/>
            <a:ext cx="971550" cy="287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Rasjonell</a:t>
            </a:r>
          </a:p>
        </p:txBody>
      </p:sp>
      <p:sp>
        <p:nvSpPr>
          <p:cNvPr id="17" name="Tittel 1">
            <a:extLst>
              <a:ext uri="{FF2B5EF4-FFF2-40B4-BE49-F238E27FC236}">
                <a16:creationId xmlns:a16="http://schemas.microsoft.com/office/drawing/2014/main" id="{7946AFEA-4105-4C30-8971-FEE80C4D5BBF}"/>
              </a:ext>
            </a:extLst>
          </p:cNvPr>
          <p:cNvSpPr txBox="1">
            <a:spLocks/>
          </p:cNvSpPr>
          <p:nvPr/>
        </p:nvSpPr>
        <p:spPr bwMode="auto">
          <a:xfrm>
            <a:off x="2710557" y="72008"/>
            <a:ext cx="8281987" cy="1350963"/>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b-NO" altLang="nb-NO" sz="4400" dirty="0">
                <a:solidFill>
                  <a:srgbClr val="222268"/>
                </a:solidFill>
                <a:latin typeface="Trebuchet MS" panose="020B0603020202020204" pitchFamily="34" charset="0"/>
              </a:rPr>
              <a:t>Vi lytter og snakker til Gud</a:t>
            </a:r>
          </a:p>
        </p:txBody>
      </p:sp>
      <p:sp>
        <p:nvSpPr>
          <p:cNvPr id="16" name="TekstSylinder 15">
            <a:extLst>
              <a:ext uri="{FF2B5EF4-FFF2-40B4-BE49-F238E27FC236}">
                <a16:creationId xmlns:a16="http://schemas.microsoft.com/office/drawing/2014/main" id="{29818232-3BD6-4F62-BD93-1667279EB065}"/>
              </a:ext>
            </a:extLst>
          </p:cNvPr>
          <p:cNvSpPr txBox="1"/>
          <p:nvPr/>
        </p:nvSpPr>
        <p:spPr>
          <a:xfrm>
            <a:off x="4544530" y="1087939"/>
            <a:ext cx="4496744" cy="584775"/>
          </a:xfrm>
          <a:prstGeom prst="rect">
            <a:avLst/>
          </a:prstGeom>
          <a:noFill/>
        </p:spPr>
        <p:txBody>
          <a:bodyPr wrap="none" rtlCol="0">
            <a:spAutoFit/>
          </a:bodyPr>
          <a:lstStyle/>
          <a:p>
            <a:r>
              <a:rPr lang="nb-NO" sz="3200" i="1" dirty="0">
                <a:latin typeface="+mn-lt"/>
              </a:rPr>
              <a:t>- 3 grupper og 9 trosspråk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3"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nodeType="afterGroup">
                            <p:stCondLst>
                              <p:cond delay="1000"/>
                            </p:stCondLst>
                            <p:childTnLst>
                              <p:par>
                                <p:cTn id="15" presetID="3"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nodeType="afterGroup">
                            <p:stCondLst>
                              <p:cond delay="1000"/>
                            </p:stCondLst>
                            <p:childTnLst>
                              <p:par>
                                <p:cTn id="18" presetID="3"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498DFC35-F926-4B99-92E2-233CEF12EB6D}"/>
              </a:ext>
            </a:extLst>
          </p:cNvPr>
          <p:cNvPicPr>
            <a:picLocks noChangeAspect="1"/>
          </p:cNvPicPr>
          <p:nvPr/>
        </p:nvPicPr>
        <p:blipFill>
          <a:blip r:embed="rId2"/>
          <a:stretch>
            <a:fillRect/>
          </a:stretch>
        </p:blipFill>
        <p:spPr>
          <a:xfrm>
            <a:off x="4799856" y="3068960"/>
            <a:ext cx="2800312" cy="504056"/>
          </a:xfrm>
          <a:prstGeom prst="rect">
            <a:avLst/>
          </a:prstGeom>
        </p:spPr>
      </p:pic>
    </p:spTree>
    <p:extLst>
      <p:ext uri="{BB962C8B-B14F-4D97-AF65-F5344CB8AC3E}">
        <p14:creationId xmlns:p14="http://schemas.microsoft.com/office/powerpoint/2010/main" val="194705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9BABDE4-98C4-4D83-B40D-206106935D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55840" y="4589243"/>
            <a:ext cx="2324238" cy="1536192"/>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e 2" descr="Et bilde som inneholder vegg, innendørs, gammel&#10;&#10;Automatisk generert beskrivelse">
            <a:extLst>
              <a:ext uri="{FF2B5EF4-FFF2-40B4-BE49-F238E27FC236}">
                <a16:creationId xmlns:a16="http://schemas.microsoft.com/office/drawing/2014/main" id="{DEACD249-C47A-4BE3-A46E-E0FD8229DB3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80078" y="4013179"/>
            <a:ext cx="1569443" cy="2350839"/>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e 3" descr="Et bilde som inneholder person&#10;&#10;Automatisk generert beskrivelse">
            <a:extLst>
              <a:ext uri="{FF2B5EF4-FFF2-40B4-BE49-F238E27FC236}">
                <a16:creationId xmlns:a16="http://schemas.microsoft.com/office/drawing/2014/main" id="{CE8A8098-C533-4437-BC34-20C16CF0174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231909" y="3284984"/>
            <a:ext cx="2184585" cy="1456390"/>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lassholder for innhold 2">
            <a:extLst>
              <a:ext uri="{FF2B5EF4-FFF2-40B4-BE49-F238E27FC236}">
                <a16:creationId xmlns:a16="http://schemas.microsoft.com/office/drawing/2014/main" id="{D03D38E6-81B2-40D2-AAC2-47454480C5B2}"/>
              </a:ext>
            </a:extLst>
          </p:cNvPr>
          <p:cNvSpPr txBox="1">
            <a:spLocks/>
          </p:cNvSpPr>
          <p:nvPr/>
        </p:nvSpPr>
        <p:spPr>
          <a:xfrm>
            <a:off x="1559496" y="1123947"/>
            <a:ext cx="10513168" cy="1129504"/>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nn-NO" altLang="nb-NO" sz="6600" i="1" kern="0" dirty="0">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a:t>
            </a:r>
            <a:r>
              <a:rPr lang="nn-NO" altLang="nb-NO" sz="6600" i="1" kern="0" dirty="0" err="1">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Hva</a:t>
            </a:r>
            <a:r>
              <a:rPr lang="nn-NO" altLang="nb-NO" sz="6600" i="1" kern="0" dirty="0">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 er mitt trosspråk?</a:t>
            </a:r>
          </a:p>
        </p:txBody>
      </p:sp>
      <p:sp>
        <p:nvSpPr>
          <p:cNvPr id="6" name="Plassholder for innhold 2">
            <a:extLst>
              <a:ext uri="{FF2B5EF4-FFF2-40B4-BE49-F238E27FC236}">
                <a16:creationId xmlns:a16="http://schemas.microsoft.com/office/drawing/2014/main" id="{EA729D9F-CB68-4B74-9AAB-04A28993B98C}"/>
              </a:ext>
            </a:extLst>
          </p:cNvPr>
          <p:cNvSpPr txBox="1">
            <a:spLocks/>
          </p:cNvSpPr>
          <p:nvPr/>
        </p:nvSpPr>
        <p:spPr bwMode="auto">
          <a:xfrm>
            <a:off x="2135560" y="2225232"/>
            <a:ext cx="9505082" cy="759547"/>
          </a:xfrm>
          <a:prstGeom prst="rect">
            <a:avLst/>
          </a:prstGeom>
          <a:noFill/>
          <a:ln>
            <a:noFill/>
          </a:ln>
          <a:extLst>
            <a:ext uri="{FAA26D3D-D897-4be2-8F04-BA451C77F1D7}"/>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nb-NO" altLang="nb-NO" sz="2800" dirty="0">
                <a:solidFill>
                  <a:schemeClr val="accent6">
                    <a:lumMod val="20000"/>
                    <a:lumOff val="80000"/>
                  </a:schemeClr>
                </a:solidFill>
                <a:latin typeface="Trebuchet MS" panose="020B0603020202020204" pitchFamily="34" charset="0"/>
                <a:cs typeface="Calibri" panose="020F0502020204030204" pitchFamily="34" charset="0"/>
              </a:rPr>
              <a:t>- Et kurs fra NaMu Norge om våre ulike trosspråk</a:t>
            </a:r>
          </a:p>
          <a:p>
            <a:pPr algn="r">
              <a:lnSpc>
                <a:spcPct val="110000"/>
              </a:lnSpc>
              <a:spcBef>
                <a:spcPct val="20000"/>
              </a:spcBef>
            </a:pPr>
            <a:endParaRPr lang="nb-NO" altLang="nb-NO" sz="2800" dirty="0">
              <a:solidFill>
                <a:schemeClr val="accent6">
                  <a:lumMod val="20000"/>
                  <a:lumOff val="80000"/>
                </a:schemeClr>
              </a:solidFill>
              <a:latin typeface="Trebuchet MS" panose="020B0603020202020204" pitchFamily="34" charset="0"/>
              <a:cs typeface="Calibri" panose="020F0502020204030204" pitchFamily="34" charset="0"/>
            </a:endParaRPr>
          </a:p>
          <a:p>
            <a:pPr algn="ctr">
              <a:lnSpc>
                <a:spcPct val="110000"/>
              </a:lnSpc>
              <a:spcBef>
                <a:spcPct val="20000"/>
              </a:spcBef>
            </a:pPr>
            <a:endParaRPr lang="nb-NO" altLang="nb-NO" sz="2800" dirty="0">
              <a:solidFill>
                <a:schemeClr val="accent6">
                  <a:lumMod val="20000"/>
                  <a:lumOff val="80000"/>
                </a:schemeClr>
              </a:solidFill>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1021689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D03D38E6-81B2-40D2-AAC2-47454480C5B2}"/>
              </a:ext>
            </a:extLst>
          </p:cNvPr>
          <p:cNvSpPr txBox="1">
            <a:spLocks/>
          </p:cNvSpPr>
          <p:nvPr/>
        </p:nvSpPr>
        <p:spPr>
          <a:xfrm>
            <a:off x="1559496" y="1123947"/>
            <a:ext cx="10513168" cy="1129504"/>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nn-NO" altLang="nb-NO" sz="6600" i="1" kern="0" dirty="0">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a:t>
            </a:r>
            <a:r>
              <a:rPr lang="nn-NO" altLang="nb-NO" sz="6600" i="1" kern="0" dirty="0" err="1">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Hva</a:t>
            </a:r>
            <a:r>
              <a:rPr lang="nn-NO" altLang="nb-NO" sz="6600" i="1" kern="0" dirty="0">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 er mitt trosspråk?</a:t>
            </a:r>
          </a:p>
        </p:txBody>
      </p:sp>
      <p:sp>
        <p:nvSpPr>
          <p:cNvPr id="6" name="Plassholder for innhold 2">
            <a:extLst>
              <a:ext uri="{FF2B5EF4-FFF2-40B4-BE49-F238E27FC236}">
                <a16:creationId xmlns:a16="http://schemas.microsoft.com/office/drawing/2014/main" id="{EA729D9F-CB68-4B74-9AAB-04A28993B98C}"/>
              </a:ext>
            </a:extLst>
          </p:cNvPr>
          <p:cNvSpPr txBox="1">
            <a:spLocks/>
          </p:cNvSpPr>
          <p:nvPr/>
        </p:nvSpPr>
        <p:spPr bwMode="auto">
          <a:xfrm>
            <a:off x="2135560" y="2225232"/>
            <a:ext cx="9505082" cy="759547"/>
          </a:xfrm>
          <a:prstGeom prst="rect">
            <a:avLst/>
          </a:prstGeom>
          <a:noFill/>
          <a:ln>
            <a:noFill/>
          </a:ln>
          <a:extLst>
            <a:ext uri="{FAA26D3D-D897-4be2-8F04-BA451C77F1D7}"/>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nb-NO" altLang="nb-NO" sz="2800" dirty="0">
                <a:solidFill>
                  <a:schemeClr val="accent6">
                    <a:lumMod val="20000"/>
                    <a:lumOff val="80000"/>
                  </a:schemeClr>
                </a:solidFill>
                <a:latin typeface="Trebuchet MS" panose="020B0603020202020204" pitchFamily="34" charset="0"/>
                <a:cs typeface="Calibri" panose="020F0502020204030204" pitchFamily="34" charset="0"/>
              </a:rPr>
              <a:t>- Et kurs fra NaMu Norge om våre ulike trosspråk</a:t>
            </a:r>
          </a:p>
          <a:p>
            <a:pPr algn="r">
              <a:lnSpc>
                <a:spcPct val="110000"/>
              </a:lnSpc>
              <a:spcBef>
                <a:spcPct val="20000"/>
              </a:spcBef>
            </a:pPr>
            <a:endParaRPr lang="nb-NO" altLang="nb-NO" sz="2800" dirty="0">
              <a:solidFill>
                <a:schemeClr val="accent6">
                  <a:lumMod val="20000"/>
                  <a:lumOff val="80000"/>
                </a:schemeClr>
              </a:solidFill>
              <a:latin typeface="Trebuchet MS" panose="020B0603020202020204" pitchFamily="34" charset="0"/>
              <a:cs typeface="Calibri" panose="020F0502020204030204" pitchFamily="34" charset="0"/>
            </a:endParaRPr>
          </a:p>
          <a:p>
            <a:pPr algn="ctr">
              <a:lnSpc>
                <a:spcPct val="110000"/>
              </a:lnSpc>
              <a:spcBef>
                <a:spcPct val="20000"/>
              </a:spcBef>
            </a:pPr>
            <a:endParaRPr lang="nb-NO" altLang="nb-NO" sz="2800" dirty="0">
              <a:solidFill>
                <a:schemeClr val="accent6">
                  <a:lumMod val="20000"/>
                  <a:lumOff val="80000"/>
                </a:schemeClr>
              </a:solidFill>
              <a:latin typeface="Trebuchet MS" panose="020B0603020202020204" pitchFamily="34" charset="0"/>
              <a:cs typeface="Calibri" panose="020F0502020204030204" pitchFamily="34" charset="0"/>
            </a:endParaRPr>
          </a:p>
        </p:txBody>
      </p:sp>
      <p:sp>
        <p:nvSpPr>
          <p:cNvPr id="7" name="Plassholder for innhold 2">
            <a:extLst>
              <a:ext uri="{FF2B5EF4-FFF2-40B4-BE49-F238E27FC236}">
                <a16:creationId xmlns:a16="http://schemas.microsoft.com/office/drawing/2014/main" id="{401D284E-1CA9-41EE-9D22-6ECBF7D7ACCE}"/>
              </a:ext>
            </a:extLst>
          </p:cNvPr>
          <p:cNvSpPr txBox="1">
            <a:spLocks/>
          </p:cNvSpPr>
          <p:nvPr/>
        </p:nvSpPr>
        <p:spPr bwMode="auto">
          <a:xfrm>
            <a:off x="1127448" y="3429000"/>
            <a:ext cx="6552728" cy="2880320"/>
          </a:xfrm>
          <a:prstGeom prst="rect">
            <a:avLst/>
          </a:prstGeom>
          <a:noFill/>
          <a:ln>
            <a:noFill/>
          </a:ln>
          <a:extLst>
            <a:ext uri="{FAA26D3D-D897-4be2-8F04-BA451C77F1D7}"/>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nb-NO" altLang="nb-NO" sz="3200" i="1" dirty="0">
                <a:solidFill>
                  <a:schemeClr val="accent6">
                    <a:lumMod val="20000"/>
                    <a:lumOff val="80000"/>
                  </a:schemeClr>
                </a:solidFill>
                <a:latin typeface="Trebuchet MS" panose="020B0603020202020204" pitchFamily="34" charset="0"/>
                <a:cs typeface="Calibri" panose="020F0502020204030204" pitchFamily="34" charset="0"/>
              </a:rPr>
              <a:t>«Introduksjon til trosspråkene»</a:t>
            </a:r>
            <a:endParaRPr lang="nb-NO" altLang="nb-NO" sz="2800" i="1" dirty="0">
              <a:solidFill>
                <a:schemeClr val="accent6">
                  <a:lumMod val="20000"/>
                  <a:lumOff val="80000"/>
                </a:schemeClr>
              </a:solidFill>
              <a:latin typeface="Trebuchet MS" panose="020B0603020202020204" pitchFamily="34" charset="0"/>
              <a:cs typeface="Calibri" panose="020F0502020204030204" pitchFamily="34" charset="0"/>
            </a:endParaRPr>
          </a:p>
          <a:p>
            <a:pPr>
              <a:lnSpc>
                <a:spcPct val="110000"/>
              </a:lnSpc>
              <a:tabLst>
                <a:tab pos="1527175" algn="l"/>
              </a:tabLst>
            </a:pPr>
            <a:r>
              <a:rPr lang="nb-NO" altLang="nb-NO" sz="2700" dirty="0">
                <a:solidFill>
                  <a:schemeClr val="accent6">
                    <a:lumMod val="20000"/>
                    <a:lumOff val="80000"/>
                  </a:schemeClr>
                </a:solidFill>
                <a:latin typeface="Trebuchet MS" panose="020B0603020202020204" pitchFamily="34" charset="0"/>
                <a:cs typeface="Calibri" panose="020F0502020204030204" pitchFamily="34" charset="0"/>
              </a:rPr>
              <a:t>	</a:t>
            </a:r>
            <a:r>
              <a:rPr lang="nb-NO" altLang="nb-NO" dirty="0">
                <a:solidFill>
                  <a:schemeClr val="bg1"/>
                </a:solidFill>
                <a:latin typeface="Trebuchet MS" panose="020B0603020202020204" pitchFamily="34" charset="0"/>
                <a:cs typeface="Calibri" panose="020F0502020204030204" pitchFamily="34" charset="0"/>
              </a:rPr>
              <a:t>- </a:t>
            </a:r>
            <a:r>
              <a:rPr lang="nb-NO" altLang="nb-NO" sz="2000" dirty="0">
                <a:solidFill>
                  <a:schemeClr val="bg1"/>
                </a:solidFill>
                <a:latin typeface="Trebuchet MS" panose="020B0603020202020204" pitchFamily="34" charset="0"/>
                <a:cs typeface="Calibri" panose="020F0502020204030204" pitchFamily="34" charset="0"/>
              </a:rPr>
              <a:t>Å elske Gud … helt naturlig</a:t>
            </a:r>
          </a:p>
          <a:p>
            <a:pPr>
              <a:lnSpc>
                <a:spcPct val="110000"/>
              </a:lnSpc>
              <a:tabLst>
                <a:tab pos="1527175" algn="l"/>
              </a:tabLst>
            </a:pPr>
            <a:r>
              <a:rPr lang="nb-NO" altLang="nb-NO" sz="2000" dirty="0">
                <a:solidFill>
                  <a:schemeClr val="bg1"/>
                </a:solidFill>
                <a:latin typeface="Trebuchet MS" panose="020B0603020202020204" pitchFamily="34" charset="0"/>
                <a:cs typeface="Calibri" panose="020F0502020204030204" pitchFamily="34" charset="0"/>
              </a:rPr>
              <a:t>	- Våre ulike antenner</a:t>
            </a:r>
          </a:p>
          <a:p>
            <a:pPr>
              <a:lnSpc>
                <a:spcPct val="110000"/>
              </a:lnSpc>
              <a:tabLst>
                <a:tab pos="1527175" algn="l"/>
              </a:tabLst>
            </a:pPr>
            <a:r>
              <a:rPr lang="nb-NO" altLang="nb-NO" sz="2000" dirty="0">
                <a:solidFill>
                  <a:schemeClr val="bg1"/>
                </a:solidFill>
                <a:latin typeface="Trebuchet MS" panose="020B0603020202020204" pitchFamily="34" charset="0"/>
                <a:cs typeface="Calibri" panose="020F0502020204030204" pitchFamily="34" charset="0"/>
              </a:rPr>
              <a:t>	- Guds åpenbaringer</a:t>
            </a:r>
          </a:p>
          <a:p>
            <a:pPr>
              <a:lnSpc>
                <a:spcPct val="110000"/>
              </a:lnSpc>
              <a:tabLst>
                <a:tab pos="1527175" algn="l"/>
              </a:tabLst>
            </a:pPr>
            <a:r>
              <a:rPr lang="nb-NO" altLang="nb-NO" sz="2000" dirty="0">
                <a:solidFill>
                  <a:schemeClr val="bg1"/>
                </a:solidFill>
                <a:latin typeface="Trebuchet MS" panose="020B0603020202020204" pitchFamily="34" charset="0"/>
                <a:cs typeface="Calibri" panose="020F0502020204030204" pitchFamily="34" charset="0"/>
              </a:rPr>
              <a:t>	- Ditt og andres trosspråk</a:t>
            </a:r>
          </a:p>
          <a:p>
            <a:pPr>
              <a:lnSpc>
                <a:spcPct val="110000"/>
              </a:lnSpc>
              <a:tabLst>
                <a:tab pos="1798638" algn="l"/>
              </a:tabLst>
            </a:pPr>
            <a:endParaRPr lang="nb-NO" altLang="nb-NO" dirty="0">
              <a:solidFill>
                <a:schemeClr val="bg1"/>
              </a:solidFill>
              <a:latin typeface="Trebuchet MS" panose="020B0603020202020204" pitchFamily="34" charset="0"/>
              <a:cs typeface="Calibri" panose="020F0502020204030204" pitchFamily="34" charset="0"/>
            </a:endParaRPr>
          </a:p>
          <a:p>
            <a:pPr>
              <a:lnSpc>
                <a:spcPct val="110000"/>
              </a:lnSpc>
              <a:tabLst>
                <a:tab pos="1798638" algn="l"/>
              </a:tabLst>
            </a:pPr>
            <a:endParaRPr lang="nb-NO" altLang="nb-NO" dirty="0">
              <a:solidFill>
                <a:schemeClr val="bg1"/>
              </a:solidFill>
              <a:latin typeface="Trebuchet MS" panose="020B0603020202020204" pitchFamily="34" charset="0"/>
              <a:cs typeface="Calibri" panose="020F0502020204030204" pitchFamily="34" charset="0"/>
            </a:endParaRPr>
          </a:p>
          <a:p>
            <a:pPr algn="r">
              <a:lnSpc>
                <a:spcPct val="110000"/>
              </a:lnSpc>
              <a:spcBef>
                <a:spcPct val="20000"/>
              </a:spcBef>
            </a:pPr>
            <a:endParaRPr lang="nb-NO" altLang="nb-NO" sz="2700" dirty="0">
              <a:solidFill>
                <a:schemeClr val="accent6">
                  <a:lumMod val="20000"/>
                  <a:lumOff val="80000"/>
                </a:schemeClr>
              </a:solidFill>
              <a:latin typeface="Trebuchet MS" panose="020B0603020202020204" pitchFamily="34" charset="0"/>
              <a:cs typeface="Calibri" panose="020F0502020204030204" pitchFamily="34" charset="0"/>
            </a:endParaRPr>
          </a:p>
          <a:p>
            <a:pPr algn="ctr">
              <a:lnSpc>
                <a:spcPct val="110000"/>
              </a:lnSpc>
              <a:spcBef>
                <a:spcPct val="20000"/>
              </a:spcBef>
            </a:pPr>
            <a:endParaRPr lang="nb-NO" altLang="nb-NO" sz="2700" dirty="0">
              <a:solidFill>
                <a:schemeClr val="accent6">
                  <a:lumMod val="20000"/>
                  <a:lumOff val="80000"/>
                </a:schemeClr>
              </a:solidFill>
              <a:latin typeface="Trebuchet MS" panose="020B0603020202020204" pitchFamily="34" charset="0"/>
              <a:cs typeface="Calibri" panose="020F0502020204030204" pitchFamily="34" charset="0"/>
            </a:endParaRPr>
          </a:p>
        </p:txBody>
      </p:sp>
      <p:pic>
        <p:nvPicPr>
          <p:cNvPr id="10" name="Bilde 9">
            <a:extLst>
              <a:ext uri="{FF2B5EF4-FFF2-40B4-BE49-F238E27FC236}">
                <a16:creationId xmlns:a16="http://schemas.microsoft.com/office/drawing/2014/main" id="{1625D942-8395-4F38-83DD-8F309D20C93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54325" y="4632213"/>
            <a:ext cx="2033709" cy="1344168"/>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Bilde 11" descr="Et bilde som inneholder vegg, innendørs, gammel&#10;&#10;Automatisk generert beskrivelse">
            <a:extLst>
              <a:ext uri="{FF2B5EF4-FFF2-40B4-BE49-F238E27FC236}">
                <a16:creationId xmlns:a16="http://schemas.microsoft.com/office/drawing/2014/main" id="{AD2895B7-078E-4FA8-8220-6DA53437702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912424" y="4086064"/>
            <a:ext cx="1373263" cy="2056984"/>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Bilde 12" descr="Et bilde som inneholder person&#10;&#10;Automatisk generert beskrivelse">
            <a:extLst>
              <a:ext uri="{FF2B5EF4-FFF2-40B4-BE49-F238E27FC236}">
                <a16:creationId xmlns:a16="http://schemas.microsoft.com/office/drawing/2014/main" id="{2E6E1F5A-8B1A-42D0-997C-08A8D4F93F4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00256" y="3448891"/>
            <a:ext cx="1911512" cy="1274341"/>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9119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CD296E9-C64D-4748-8D02-BB2F0B5255EC}"/>
              </a:ext>
            </a:extLst>
          </p:cNvPr>
          <p:cNvSpPr txBox="1">
            <a:spLocks/>
          </p:cNvSpPr>
          <p:nvPr/>
        </p:nvSpPr>
        <p:spPr>
          <a:xfrm>
            <a:off x="1559496" y="1916832"/>
            <a:ext cx="8424936" cy="2358990"/>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nn-NO" altLang="nb-NO" sz="5400" i="1" kern="0" dirty="0">
                <a:ln w="10160">
                  <a:solidFill>
                    <a:srgbClr val="2E5292"/>
                  </a:solidFill>
                  <a:prstDash val="solid"/>
                </a:ln>
                <a:solidFill>
                  <a:srgbClr val="2E5292"/>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Å elske Gud …    </a:t>
            </a:r>
          </a:p>
          <a:p>
            <a:pPr algn="ctr">
              <a:buFontTx/>
              <a:buNone/>
              <a:defRPr/>
            </a:pPr>
            <a:r>
              <a:rPr lang="nn-NO" altLang="nb-NO" sz="5400" i="1" kern="0" dirty="0">
                <a:ln w="10160">
                  <a:solidFill>
                    <a:srgbClr val="2E5292"/>
                  </a:solidFill>
                  <a:prstDash val="solid"/>
                </a:ln>
                <a:solidFill>
                  <a:srgbClr val="2E5292"/>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                … helt naturlig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9E177033-AEF4-4F9A-9504-7D39DEFA38A5}"/>
              </a:ext>
            </a:extLst>
          </p:cNvPr>
          <p:cNvSpPr txBox="1">
            <a:spLocks noChangeArrowheads="1"/>
          </p:cNvSpPr>
          <p:nvPr/>
        </p:nvSpPr>
        <p:spPr bwMode="auto">
          <a:xfrm>
            <a:off x="2711624" y="548680"/>
            <a:ext cx="8856663" cy="69532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a:lstStyle>
          <a:p>
            <a:pPr eaLnBrk="1" hangingPunct="1"/>
            <a:r>
              <a:rPr lang="nb-NO" altLang="nb-NO" kern="0" dirty="0">
                <a:latin typeface="Trebuchet MS" panose="020B0603020202020204" pitchFamily="34" charset="0"/>
                <a:ea typeface="ＭＳ Ｐゴシック" panose="020B0600070205080204" pitchFamily="34" charset="-128"/>
              </a:rPr>
              <a:t>Å elske Gud trefarget</a:t>
            </a:r>
          </a:p>
        </p:txBody>
      </p:sp>
      <p:pic>
        <p:nvPicPr>
          <p:cNvPr id="18" name="Picture 3" descr="Elsk Herren din Gud, mal">
            <a:extLst>
              <a:ext uri="{FF2B5EF4-FFF2-40B4-BE49-F238E27FC236}">
                <a16:creationId xmlns:a16="http://schemas.microsoft.com/office/drawing/2014/main" id="{ABC6065F-DE6E-4A1E-9B88-1A46908F0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474" y="1597868"/>
            <a:ext cx="512460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7">
            <a:extLst>
              <a:ext uri="{FF2B5EF4-FFF2-40B4-BE49-F238E27FC236}">
                <a16:creationId xmlns:a16="http://schemas.microsoft.com/office/drawing/2014/main" id="{DDFA644F-EA49-412D-B2ED-5652BE50ED6B}"/>
              </a:ext>
            </a:extLst>
          </p:cNvPr>
          <p:cNvSpPr>
            <a:spLocks noChangeArrowheads="1" noChangeShapeType="1" noTextEdit="1"/>
          </p:cNvSpPr>
          <p:nvPr/>
        </p:nvSpPr>
        <p:spPr bwMode="auto">
          <a:xfrm>
            <a:off x="5930734" y="1860901"/>
            <a:ext cx="2228304" cy="779942"/>
          </a:xfrm>
          <a:prstGeom prst="rect">
            <a:avLst/>
          </a:prstGeom>
        </p:spPr>
        <p:txBody>
          <a:bodyPr spcFirstLastPara="1" wrap="none" fromWordArt="1">
            <a:prstTxWarp prst="textArchUp">
              <a:avLst>
                <a:gd name="adj" fmla="val 10800000"/>
              </a:avLst>
            </a:prstTxWarp>
          </a:bodyPr>
          <a:lstStyle/>
          <a:p>
            <a:pPr algn="ctr"/>
            <a:r>
              <a:rPr lang="nb-NO" sz="3600" kern="10" dirty="0">
                <a:ln w="9525" cap="sq">
                  <a:solidFill>
                    <a:srgbClr val="000000"/>
                  </a:solidFill>
                  <a:round/>
                  <a:headEnd type="none" w="sm" len="sm"/>
                  <a:tailEnd type="none" w="sm" len="sm"/>
                </a:ln>
                <a:solidFill>
                  <a:srgbClr val="000000"/>
                </a:solidFill>
                <a:cs typeface="Arial" panose="020B0604020202020204" pitchFamily="34" charset="0"/>
              </a:rPr>
              <a:t>    all din FORSTAND    </a:t>
            </a:r>
          </a:p>
        </p:txBody>
      </p:sp>
      <p:sp>
        <p:nvSpPr>
          <p:cNvPr id="20" name="WordArt 7">
            <a:extLst>
              <a:ext uri="{FF2B5EF4-FFF2-40B4-BE49-F238E27FC236}">
                <a16:creationId xmlns:a16="http://schemas.microsoft.com/office/drawing/2014/main" id="{1A815E3C-4583-44BD-80B5-21E1CA1FA77B}"/>
              </a:ext>
            </a:extLst>
          </p:cNvPr>
          <p:cNvSpPr>
            <a:spLocks noChangeArrowheads="1" noChangeShapeType="1" noTextEdit="1"/>
          </p:cNvSpPr>
          <p:nvPr/>
        </p:nvSpPr>
        <p:spPr bwMode="auto">
          <a:xfrm>
            <a:off x="6213799" y="3573016"/>
            <a:ext cx="1677987" cy="1022127"/>
          </a:xfrm>
          <a:prstGeom prst="rect">
            <a:avLst/>
          </a:prstGeom>
        </p:spPr>
        <p:txBody>
          <a:bodyPr wrap="none" fromWordArt="1">
            <a:prstTxWarp prst="textPlain">
              <a:avLst>
                <a:gd name="adj" fmla="val 50000"/>
              </a:avLst>
            </a:prstTxWarp>
          </a:bodyPr>
          <a:lstStyle/>
          <a:p>
            <a:pPr algn="ctr"/>
            <a:r>
              <a:rPr lang="nb-NO" sz="3600" kern="10" dirty="0">
                <a:ln w="9525" cap="sq">
                  <a:solidFill>
                    <a:srgbClr val="000000"/>
                  </a:solidFill>
                  <a:round/>
                  <a:headEnd type="none" w="sm" len="sm"/>
                  <a:tailEnd type="none" w="sm" len="sm"/>
                </a:ln>
                <a:solidFill>
                  <a:srgbClr val="000000"/>
                </a:solidFill>
                <a:cs typeface="Arial" panose="020B0604020202020204" pitchFamily="34" charset="0"/>
              </a:rPr>
              <a:t>...og du skal </a:t>
            </a:r>
          </a:p>
          <a:p>
            <a:pPr algn="ctr"/>
            <a:r>
              <a:rPr lang="nb-NO" sz="3600" kern="10" dirty="0">
                <a:ln w="9525" cap="sq">
                  <a:solidFill>
                    <a:srgbClr val="000000"/>
                  </a:solidFill>
                  <a:round/>
                  <a:headEnd type="none" w="sm" len="sm"/>
                  <a:tailEnd type="none" w="sm" len="sm"/>
                </a:ln>
                <a:solidFill>
                  <a:srgbClr val="000000"/>
                </a:solidFill>
                <a:cs typeface="Arial" panose="020B0604020202020204" pitchFamily="34" charset="0"/>
              </a:rPr>
              <a:t>elske Herren </a:t>
            </a:r>
          </a:p>
          <a:p>
            <a:pPr algn="ctr"/>
            <a:r>
              <a:rPr lang="nb-NO" sz="3600" kern="10" dirty="0">
                <a:ln w="9525" cap="sq">
                  <a:solidFill>
                    <a:srgbClr val="000000"/>
                  </a:solidFill>
                  <a:round/>
                  <a:headEnd type="none" w="sm" len="sm"/>
                  <a:tailEnd type="none" w="sm" len="sm"/>
                </a:ln>
                <a:solidFill>
                  <a:srgbClr val="000000"/>
                </a:solidFill>
                <a:cs typeface="Arial" panose="020B0604020202020204" pitchFamily="34" charset="0"/>
              </a:rPr>
              <a:t>din Gud av... </a:t>
            </a:r>
          </a:p>
        </p:txBody>
      </p:sp>
      <p:sp>
        <p:nvSpPr>
          <p:cNvPr id="21" name="WordArt 9">
            <a:extLst>
              <a:ext uri="{FF2B5EF4-FFF2-40B4-BE49-F238E27FC236}">
                <a16:creationId xmlns:a16="http://schemas.microsoft.com/office/drawing/2014/main" id="{E5A846BB-A94D-432F-9940-8A8EE50C63F1}"/>
              </a:ext>
            </a:extLst>
          </p:cNvPr>
          <p:cNvSpPr>
            <a:spLocks noChangeArrowheads="1" noChangeShapeType="1" noTextEdit="1"/>
          </p:cNvSpPr>
          <p:nvPr/>
        </p:nvSpPr>
        <p:spPr bwMode="auto">
          <a:xfrm rot="7200000">
            <a:off x="7768079" y="4892275"/>
            <a:ext cx="1912891" cy="539430"/>
          </a:xfrm>
          <a:prstGeom prst="rect">
            <a:avLst/>
          </a:prstGeom>
        </p:spPr>
        <p:txBody>
          <a:bodyPr spcFirstLastPara="1" wrap="none" fromWordArt="1">
            <a:prstTxWarp prst="textArchUp">
              <a:avLst>
                <a:gd name="adj" fmla="val 10800000"/>
              </a:avLst>
            </a:prstTxWarp>
          </a:bodyPr>
          <a:lstStyle/>
          <a:p>
            <a:pPr algn="ctr"/>
            <a:r>
              <a:rPr lang="nb-NO" sz="3200" kern="10" dirty="0">
                <a:ln w="9525" cap="sq">
                  <a:solidFill>
                    <a:srgbClr val="000000"/>
                  </a:solidFill>
                  <a:round/>
                  <a:headEnd type="none" w="sm" len="sm"/>
                  <a:tailEnd type="none" w="sm" len="sm"/>
                </a:ln>
                <a:solidFill>
                  <a:srgbClr val="000000"/>
                </a:solidFill>
                <a:cs typeface="Arial" panose="020B0604020202020204" pitchFamily="34" charset="0"/>
              </a:rPr>
              <a:t>   hele din SJEL    </a:t>
            </a:r>
          </a:p>
        </p:txBody>
      </p:sp>
      <p:sp>
        <p:nvSpPr>
          <p:cNvPr id="22" name="WordArt 8">
            <a:extLst>
              <a:ext uri="{FF2B5EF4-FFF2-40B4-BE49-F238E27FC236}">
                <a16:creationId xmlns:a16="http://schemas.microsoft.com/office/drawing/2014/main" id="{73FBD571-3606-4D2C-A6C4-DDD87FDF2F5A}"/>
              </a:ext>
            </a:extLst>
          </p:cNvPr>
          <p:cNvSpPr>
            <a:spLocks noChangeArrowheads="1" noChangeShapeType="1" noTextEdit="1"/>
          </p:cNvSpPr>
          <p:nvPr/>
        </p:nvSpPr>
        <p:spPr bwMode="auto">
          <a:xfrm rot="14400000">
            <a:off x="4303377" y="4808429"/>
            <a:ext cx="1946691" cy="568638"/>
          </a:xfrm>
          <a:prstGeom prst="rect">
            <a:avLst/>
          </a:prstGeom>
        </p:spPr>
        <p:txBody>
          <a:bodyPr spcFirstLastPara="1" wrap="none" fromWordArt="1">
            <a:prstTxWarp prst="textArchUp">
              <a:avLst>
                <a:gd name="adj" fmla="val 10800000"/>
              </a:avLst>
            </a:prstTxWarp>
          </a:bodyPr>
          <a:lstStyle/>
          <a:p>
            <a:pPr algn="ctr"/>
            <a:r>
              <a:rPr lang="nb-NO" sz="3600" kern="10" dirty="0">
                <a:ln w="9525" cap="sq">
                  <a:solidFill>
                    <a:srgbClr val="000000"/>
                  </a:solidFill>
                  <a:round/>
                  <a:headEnd type="none" w="sm" len="sm"/>
                  <a:tailEnd type="none" w="sm" len="sm"/>
                </a:ln>
                <a:solidFill>
                  <a:srgbClr val="000000"/>
                </a:solidFill>
                <a:cs typeface="Arial" panose="020B0604020202020204" pitchFamily="34" charset="0"/>
              </a:rPr>
              <a:t>  hele ditt HJERTE  </a:t>
            </a:r>
          </a:p>
        </p:txBody>
      </p:sp>
      <p:sp>
        <p:nvSpPr>
          <p:cNvPr id="23" name="WordArt 7">
            <a:extLst>
              <a:ext uri="{FF2B5EF4-FFF2-40B4-BE49-F238E27FC236}">
                <a16:creationId xmlns:a16="http://schemas.microsoft.com/office/drawing/2014/main" id="{C765B202-159C-431F-8DC3-97711F7E42BC}"/>
              </a:ext>
            </a:extLst>
          </p:cNvPr>
          <p:cNvSpPr>
            <a:spLocks noChangeArrowheads="1" noChangeShapeType="1" noTextEdit="1"/>
          </p:cNvSpPr>
          <p:nvPr/>
        </p:nvSpPr>
        <p:spPr bwMode="auto">
          <a:xfrm>
            <a:off x="6023671" y="4552745"/>
            <a:ext cx="2089150" cy="1324527"/>
          </a:xfrm>
          <a:prstGeom prst="rect">
            <a:avLst/>
          </a:prstGeom>
        </p:spPr>
        <p:txBody>
          <a:bodyPr spcFirstLastPara="1" wrap="none" fromWordArt="1">
            <a:prstTxWarp prst="textArchDown">
              <a:avLst>
                <a:gd name="adj" fmla="val 0"/>
              </a:avLst>
            </a:prstTxWarp>
          </a:bodyPr>
          <a:lstStyle/>
          <a:p>
            <a:pPr algn="ctr"/>
            <a:r>
              <a:rPr lang="nb-NO" sz="3600" kern="10" dirty="0">
                <a:ln w="9525" cap="sq">
                  <a:solidFill>
                    <a:srgbClr val="000000"/>
                  </a:solidFill>
                  <a:round/>
                  <a:headEnd type="none" w="sm" len="sm"/>
                  <a:tailEnd type="none" w="sm" len="sm"/>
                </a:ln>
                <a:solidFill>
                  <a:srgbClr val="000000"/>
                </a:solidFill>
                <a:cs typeface="Arial" panose="020B0604020202020204" pitchFamily="34" charset="0"/>
              </a:rPr>
              <a:t>   ...og av all din kraft.   </a:t>
            </a:r>
          </a:p>
        </p:txBody>
      </p:sp>
      <p:sp>
        <p:nvSpPr>
          <p:cNvPr id="25" name="Text Box 7">
            <a:extLst>
              <a:ext uri="{FF2B5EF4-FFF2-40B4-BE49-F238E27FC236}">
                <a16:creationId xmlns:a16="http://schemas.microsoft.com/office/drawing/2014/main" id="{7AFBF3F3-0E09-4479-AC0D-081E5358C72E}"/>
              </a:ext>
            </a:extLst>
          </p:cNvPr>
          <p:cNvSpPr txBox="1">
            <a:spLocks noChangeArrowheads="1"/>
          </p:cNvSpPr>
          <p:nvPr/>
        </p:nvSpPr>
        <p:spPr bwMode="auto">
          <a:xfrm>
            <a:off x="8907145" y="6156325"/>
            <a:ext cx="1439862" cy="43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nb-NO" altLang="nb-NO" sz="2000" dirty="0"/>
              <a:t>Mark. 12,30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autoRev="1" fill="hold" nodeType="clickEffect">
                                  <p:stCondLst>
                                    <p:cond delay="0"/>
                                  </p:stCondLst>
                                  <p:childTnLst>
                                    <p:animScale>
                                      <p:cBhvr>
                                        <p:cTn id="42" dur="2000" fill="hold"/>
                                        <p:tgtEl>
                                          <p:spTgt spid="23"/>
                                        </p:tgtEl>
                                      </p:cBhvr>
                                      <p:by x="125000" y="125000"/>
                                    </p:animScale>
                                  </p:childTnLst>
                                </p:cTn>
                              </p:par>
                              <p:par>
                                <p:cTn id="43" presetID="64" presetClass="path" presetSubtype="0" accel="50000" decel="50000" autoRev="1" fill="hold" nodeType="withEffect">
                                  <p:stCondLst>
                                    <p:cond delay="0"/>
                                  </p:stCondLst>
                                  <p:childTnLst>
                                    <p:animMotion origin="layout" path="M 2.5E-6 3.33333E-6 L 2.5E-6 -0.06297 " pathEditMode="relative" rAng="0" ptsTypes="AA">
                                      <p:cBhvr>
                                        <p:cTn id="44" dur="2000" fill="hold"/>
                                        <p:tgtEl>
                                          <p:spTgt spid="23"/>
                                        </p:tgtEl>
                                        <p:attrNameLst>
                                          <p:attrName>ppt_x</p:attrName>
                                          <p:attrName>ppt_y</p:attrName>
                                        </p:attrNameLst>
                                      </p:cBhvr>
                                      <p:rCtr x="0" y="-3148"/>
                                    </p:animMotion>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lassholder for innhold 5" descr="Bilde 5.png">
            <a:extLst>
              <a:ext uri="{FF2B5EF4-FFF2-40B4-BE49-F238E27FC236}">
                <a16:creationId xmlns:a16="http://schemas.microsoft.com/office/drawing/2014/main" id="{EB363795-620F-4F66-808F-4F40CD949F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7198" b="-7198"/>
          <a:stretch>
            <a:fillRect/>
          </a:stretch>
        </p:blipFill>
        <p:spPr>
          <a:xfrm>
            <a:off x="2276476" y="1119188"/>
            <a:ext cx="2298700" cy="2830512"/>
          </a:xfrm>
        </p:spPr>
      </p:pic>
      <p:sp>
        <p:nvSpPr>
          <p:cNvPr id="8" name="Rectangle 6">
            <a:extLst>
              <a:ext uri="{FF2B5EF4-FFF2-40B4-BE49-F238E27FC236}">
                <a16:creationId xmlns:a16="http://schemas.microsoft.com/office/drawing/2014/main" id="{14E7A1B1-DBC8-4563-8034-E26F551E82B1}"/>
              </a:ext>
            </a:extLst>
          </p:cNvPr>
          <p:cNvSpPr>
            <a:spLocks noGrp="1" noChangeArrowheads="1"/>
          </p:cNvSpPr>
          <p:nvPr>
            <p:ph type="title"/>
          </p:nvPr>
        </p:nvSpPr>
        <p:spPr>
          <a:xfrm>
            <a:off x="2423592" y="549275"/>
            <a:ext cx="8856663" cy="695325"/>
          </a:xfrm>
        </p:spPr>
        <p:txBody>
          <a:bodyPr anchor="b"/>
          <a:lstStyle/>
          <a:p>
            <a:pPr eaLnBrk="1" hangingPunct="1"/>
            <a:r>
              <a:rPr lang="nb-NO" altLang="nb-NO" dirty="0">
                <a:latin typeface="Trebuchet MS" panose="020B0603020202020204" pitchFamily="34" charset="0"/>
                <a:ea typeface="ＭＳ Ｐゴシック" panose="020B0600070205080204" pitchFamily="34" charset="-128"/>
              </a:rPr>
              <a:t>Din antenne til Gud</a:t>
            </a:r>
          </a:p>
        </p:txBody>
      </p:sp>
      <p:pic>
        <p:nvPicPr>
          <p:cNvPr id="3" name="Bilde 2" descr="Et bilde som inneholder himmel, utendørs, skyer, dag&#10;&#10;Automatisk generert beskrivelse">
            <a:extLst>
              <a:ext uri="{FF2B5EF4-FFF2-40B4-BE49-F238E27FC236}">
                <a16:creationId xmlns:a16="http://schemas.microsoft.com/office/drawing/2014/main" id="{FF8B1059-EB12-45FD-9FFE-7D50338344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0113" y="1668463"/>
            <a:ext cx="3048000" cy="2535237"/>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Bilde 4" descr="Et bilde som inneholder objekt, antenne&#10;&#10;Automatisk generert beskrivelse">
            <a:extLst>
              <a:ext uri="{FF2B5EF4-FFF2-40B4-BE49-F238E27FC236}">
                <a16:creationId xmlns:a16="http://schemas.microsoft.com/office/drawing/2014/main" id="{9DCFD288-2A8E-4F61-9E05-C23175982C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90025" y="4470400"/>
            <a:ext cx="24780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6" descr="Et bilde som inneholder himmel, utendørs, antenne, teleskop&#10;&#10;Automatisk generert beskrivelse">
            <a:extLst>
              <a:ext uri="{FF2B5EF4-FFF2-40B4-BE49-F238E27FC236}">
                <a16:creationId xmlns:a16="http://schemas.microsoft.com/office/drawing/2014/main" id="{A96390C4-3A86-47F0-948C-9069295688B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1563" y="3949700"/>
            <a:ext cx="2073275" cy="2682875"/>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Bilde 13">
            <a:extLst>
              <a:ext uri="{FF2B5EF4-FFF2-40B4-BE49-F238E27FC236}">
                <a16:creationId xmlns:a16="http://schemas.microsoft.com/office/drawing/2014/main" id="{4C729690-44FB-4E4F-8268-918F21B16912}"/>
              </a:ext>
            </a:extLst>
          </p:cNvPr>
          <p:cNvPicPr>
            <a:picLocks noChangeAspect="1"/>
          </p:cNvPicPr>
          <p:nvPr/>
        </p:nvPicPr>
        <p:blipFill>
          <a:blip r:embed="rId7">
            <a:extLst>
              <a:ext uri="{28A0092B-C50C-407E-A947-70E740481C1C}">
                <a14:useLocalDpi xmlns:a14="http://schemas.microsoft.com/office/drawing/2010/main" val="0"/>
              </a:ext>
            </a:extLst>
          </a:blip>
          <a:srcRect l="38692" t="8844" r="39197" b="10445"/>
          <a:stretch>
            <a:fillRect/>
          </a:stretch>
        </p:blipFill>
        <p:spPr bwMode="auto">
          <a:xfrm>
            <a:off x="1502577" y="2885839"/>
            <a:ext cx="936625"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Bilde 15" descr="Et bilde som inneholder tekst&#10;&#10;Automatisk generert beskrivelse">
            <a:extLst>
              <a:ext uri="{FF2B5EF4-FFF2-40B4-BE49-F238E27FC236}">
                <a16:creationId xmlns:a16="http://schemas.microsoft.com/office/drawing/2014/main" id="{01718618-8EE5-42EF-8F2B-D395B4DE7E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56313" y="358933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Bilde 17" descr="Et bilde som inneholder antenne&#10;&#10;Automatisk generert beskrivelse">
            <a:extLst>
              <a:ext uri="{FF2B5EF4-FFF2-40B4-BE49-F238E27FC236}">
                <a16:creationId xmlns:a16="http://schemas.microsoft.com/office/drawing/2014/main" id="{2D80EE3D-206B-4EBB-90B0-B694FB0B970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88903" y="1818593"/>
            <a:ext cx="28638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82" name="Rectangle 6">
            <a:extLst>
              <a:ext uri="{FF2B5EF4-FFF2-40B4-BE49-F238E27FC236}">
                <a16:creationId xmlns:a16="http://schemas.microsoft.com/office/drawing/2014/main" id="{679AF949-2EB0-4783-9598-2F75383128DA}"/>
              </a:ext>
            </a:extLst>
          </p:cNvPr>
          <p:cNvSpPr>
            <a:spLocks noGrp="1" noChangeArrowheads="1"/>
          </p:cNvSpPr>
          <p:nvPr>
            <p:ph type="title"/>
          </p:nvPr>
        </p:nvSpPr>
        <p:spPr>
          <a:xfrm>
            <a:off x="2639616" y="549275"/>
            <a:ext cx="8856663" cy="695325"/>
          </a:xfrm>
        </p:spPr>
        <p:txBody>
          <a:bodyPr anchor="b"/>
          <a:lstStyle/>
          <a:p>
            <a:pPr eaLnBrk="1" hangingPunct="1"/>
            <a:r>
              <a:rPr lang="nb-NO" altLang="nb-NO" dirty="0">
                <a:latin typeface="Trebuchet MS" panose="020B0603020202020204" pitchFamily="34" charset="0"/>
                <a:ea typeface="ＭＳ Ｐゴシック" panose="020B0600070205080204" pitchFamily="34" charset="-128"/>
              </a:rPr>
              <a:t>En Gud og tre åpenbaringer</a:t>
            </a:r>
          </a:p>
        </p:txBody>
      </p:sp>
      <p:pic>
        <p:nvPicPr>
          <p:cNvPr id="280583" name="Picture 7">
            <a:extLst>
              <a:ext uri="{FF2B5EF4-FFF2-40B4-BE49-F238E27FC236}">
                <a16:creationId xmlns:a16="http://schemas.microsoft.com/office/drawing/2014/main" id="{3F67F777-EA13-4E3B-94D3-292C82C6D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557338"/>
            <a:ext cx="4968875" cy="4967287"/>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0582"/>
                                        </p:tgtEl>
                                        <p:attrNameLst>
                                          <p:attrName>style.visibility</p:attrName>
                                        </p:attrNameLst>
                                      </p:cBhvr>
                                      <p:to>
                                        <p:strVal val="visible"/>
                                      </p:to>
                                    </p:set>
                                    <p:anim calcmode="lin" valueType="num">
                                      <p:cBhvr additive="base">
                                        <p:cTn id="7" dur="500" fill="hold"/>
                                        <p:tgtEl>
                                          <p:spTgt spid="280582"/>
                                        </p:tgtEl>
                                        <p:attrNameLst>
                                          <p:attrName>ppt_x</p:attrName>
                                        </p:attrNameLst>
                                      </p:cBhvr>
                                      <p:tavLst>
                                        <p:tav tm="0">
                                          <p:val>
                                            <p:strVal val="0-#ppt_w/2"/>
                                          </p:val>
                                        </p:tav>
                                        <p:tav tm="100000">
                                          <p:val>
                                            <p:strVal val="#ppt_x"/>
                                          </p:val>
                                        </p:tav>
                                      </p:tavLst>
                                    </p:anim>
                                    <p:anim calcmode="lin" valueType="num">
                                      <p:cBhvr additive="base">
                                        <p:cTn id="8" dur="500" fill="hold"/>
                                        <p:tgtEl>
                                          <p:spTgt spid="2805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 calcmode="lin" valueType="num">
                                      <p:cBhvr additive="base">
                                        <p:cTn id="13" dur="500" fill="hold"/>
                                        <p:tgtEl>
                                          <p:spTgt spid="280583"/>
                                        </p:tgtEl>
                                        <p:attrNameLst>
                                          <p:attrName>ppt_x</p:attrName>
                                        </p:attrNameLst>
                                      </p:cBhvr>
                                      <p:tavLst>
                                        <p:tav tm="0">
                                          <p:val>
                                            <p:strVal val="0-#ppt_w/2"/>
                                          </p:val>
                                        </p:tav>
                                        <p:tav tm="100000">
                                          <p:val>
                                            <p:strVal val="#ppt_x"/>
                                          </p:val>
                                        </p:tav>
                                      </p:tavLst>
                                    </p:anim>
                                    <p:anim calcmode="lin" valueType="num">
                                      <p:cBhvr additive="base">
                                        <p:cTn id="14" dur="500" fill="hold"/>
                                        <p:tgtEl>
                                          <p:spTgt spid="280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9E774B3-B81D-42EC-A15D-DFB761F6D560}"/>
              </a:ext>
            </a:extLst>
          </p:cNvPr>
          <p:cNvSpPr txBox="1">
            <a:spLocks/>
          </p:cNvSpPr>
          <p:nvPr/>
        </p:nvSpPr>
        <p:spPr>
          <a:xfrm>
            <a:off x="1559496" y="1916832"/>
            <a:ext cx="10513168" cy="2358990"/>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endParaRPr lang="nn-NO" altLang="nb-NO" sz="2000" b="1" i="1" kern="0" dirty="0">
              <a:ln w="10160">
                <a:solidFill>
                  <a:srgbClr val="2E5292"/>
                </a:solidFill>
                <a:prstDash val="solid"/>
              </a:ln>
              <a:solidFill>
                <a:srgbClr val="2E5292"/>
              </a:solidFill>
              <a:effectLst>
                <a:outerShdw blurRad="63500" dist="25400" dir="5400000" algn="tl" rotWithShape="0">
                  <a:srgbClr val="000000">
                    <a:alpha val="70000"/>
                  </a:srgbClr>
                </a:outerShdw>
              </a:effectLst>
              <a:ea typeface="ＭＳ Ｐゴシック" panose="020B0600070205080204" pitchFamily="34" charset="-128"/>
              <a:cs typeface="+mn-cs"/>
            </a:endParaRPr>
          </a:p>
          <a:p>
            <a:pPr algn="ctr">
              <a:buFontTx/>
              <a:buNone/>
              <a:defRPr/>
            </a:pPr>
            <a:r>
              <a:rPr lang="nn-NO" altLang="nb-NO" sz="5400" i="1" kern="0" dirty="0">
                <a:ln w="10160">
                  <a:solidFill>
                    <a:srgbClr val="2E5292"/>
                  </a:solidFill>
                  <a:prstDash val="solid"/>
                </a:ln>
                <a:solidFill>
                  <a:srgbClr val="2E5292"/>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Du har fått et trosspråk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a:extLst>
              <a:ext uri="{FF2B5EF4-FFF2-40B4-BE49-F238E27FC236}">
                <a16:creationId xmlns:a16="http://schemas.microsoft.com/office/drawing/2014/main" id="{6C766DEC-C5CA-40EA-856C-D292F5679E0B}"/>
              </a:ext>
            </a:extLst>
          </p:cNvPr>
          <p:cNvSpPr>
            <a:spLocks noGrp="1" noChangeArrowheads="1"/>
          </p:cNvSpPr>
          <p:nvPr>
            <p:ph type="title"/>
          </p:nvPr>
        </p:nvSpPr>
        <p:spPr>
          <a:xfrm>
            <a:off x="3216275" y="354321"/>
            <a:ext cx="7775575" cy="792386"/>
          </a:xfrm>
        </p:spPr>
        <p:txBody>
          <a:bodyPr/>
          <a:lstStyle/>
          <a:p>
            <a:r>
              <a:rPr lang="nb-NO" altLang="nb-NO" dirty="0">
                <a:latin typeface="Trebuchet MS" panose="020B0603020202020204" pitchFamily="34" charset="0"/>
                <a:ea typeface="ＭＳ Ｐゴシック" panose="020B0600070205080204" pitchFamily="34" charset="-128"/>
              </a:rPr>
              <a:t>Våre ”antenner”</a:t>
            </a:r>
          </a:p>
        </p:txBody>
      </p:sp>
      <p:pic>
        <p:nvPicPr>
          <p:cNvPr id="33795" name="Picture 1027" descr="ThreeColor.jpg                                                 0006FFF4harddisk                       C1F63ABD:">
            <a:extLst>
              <a:ext uri="{FF2B5EF4-FFF2-40B4-BE49-F238E27FC236}">
                <a16:creationId xmlns:a16="http://schemas.microsoft.com/office/drawing/2014/main" id="{4517329D-EEFE-4FE3-9EEB-9E0869D0A6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51313" y="1752600"/>
            <a:ext cx="5545137" cy="5105400"/>
          </a:xfrm>
        </p:spPr>
      </p:pic>
      <p:sp>
        <p:nvSpPr>
          <p:cNvPr id="529415" name="Text Box 1031">
            <a:extLst>
              <a:ext uri="{FF2B5EF4-FFF2-40B4-BE49-F238E27FC236}">
                <a16:creationId xmlns:a16="http://schemas.microsoft.com/office/drawing/2014/main" id="{1DA611DF-74F9-4E61-B6CB-C129500DC60F}"/>
              </a:ext>
            </a:extLst>
          </p:cNvPr>
          <p:cNvSpPr txBox="1">
            <a:spLocks noChangeArrowheads="1"/>
          </p:cNvSpPr>
          <p:nvPr/>
        </p:nvSpPr>
        <p:spPr bwMode="auto">
          <a:xfrm>
            <a:off x="6213475" y="2478088"/>
            <a:ext cx="1463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b="1">
                <a:latin typeface="Calibri" panose="020F0502020204030204" pitchFamily="34" charset="0"/>
              </a:rPr>
              <a:t>Grønne:</a:t>
            </a:r>
          </a:p>
          <a:p>
            <a:pPr algn="ctr" eaLnBrk="1" hangingPunct="1"/>
            <a:r>
              <a:rPr lang="nb-NO" altLang="nb-NO" b="1">
                <a:latin typeface="Calibri" panose="020F0502020204030204" pitchFamily="34" charset="0"/>
              </a:rPr>
              <a:t>VERDEN</a:t>
            </a:r>
          </a:p>
        </p:txBody>
      </p:sp>
      <p:sp>
        <p:nvSpPr>
          <p:cNvPr id="529416" name="Text Box 1032">
            <a:extLst>
              <a:ext uri="{FF2B5EF4-FFF2-40B4-BE49-F238E27FC236}">
                <a16:creationId xmlns:a16="http://schemas.microsoft.com/office/drawing/2014/main" id="{17E9753B-D8FF-4774-B36E-E87B90D3EF2F}"/>
              </a:ext>
            </a:extLst>
          </p:cNvPr>
          <p:cNvSpPr txBox="1">
            <a:spLocks noChangeArrowheads="1"/>
          </p:cNvSpPr>
          <p:nvPr/>
        </p:nvSpPr>
        <p:spPr bwMode="auto">
          <a:xfrm>
            <a:off x="7824788" y="4797425"/>
            <a:ext cx="1062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b="1">
                <a:latin typeface="Calibri" panose="020F0502020204030204" pitchFamily="34" charset="0"/>
              </a:rPr>
              <a:t>Røde:</a:t>
            </a:r>
          </a:p>
          <a:p>
            <a:pPr eaLnBrk="1" hangingPunct="1"/>
            <a:r>
              <a:rPr lang="nb-NO" altLang="nb-NO" b="1">
                <a:latin typeface="Calibri" panose="020F0502020204030204" pitchFamily="34" charset="0"/>
              </a:rPr>
              <a:t>ORDET</a:t>
            </a:r>
          </a:p>
        </p:txBody>
      </p:sp>
      <p:sp>
        <p:nvSpPr>
          <p:cNvPr id="529417" name="Text Box 1033">
            <a:extLst>
              <a:ext uri="{FF2B5EF4-FFF2-40B4-BE49-F238E27FC236}">
                <a16:creationId xmlns:a16="http://schemas.microsoft.com/office/drawing/2014/main" id="{ED49132C-CE5F-4B92-B262-B3192672A1FE}"/>
              </a:ext>
            </a:extLst>
          </p:cNvPr>
          <p:cNvSpPr txBox="1">
            <a:spLocks noChangeArrowheads="1"/>
          </p:cNvSpPr>
          <p:nvPr/>
        </p:nvSpPr>
        <p:spPr bwMode="auto">
          <a:xfrm>
            <a:off x="5087938" y="4864100"/>
            <a:ext cx="1120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b="1">
                <a:latin typeface="Calibri" panose="020F0502020204030204" pitchFamily="34" charset="0"/>
              </a:rPr>
              <a:t>Blå:</a:t>
            </a:r>
          </a:p>
          <a:p>
            <a:pPr algn="ctr" eaLnBrk="1" hangingPunct="1"/>
            <a:r>
              <a:rPr lang="nb-NO" altLang="nb-NO" b="1">
                <a:latin typeface="Calibri" panose="020F0502020204030204" pitchFamily="34" charset="0"/>
              </a:rPr>
              <a:t>ÅNDEN</a:t>
            </a:r>
          </a:p>
        </p:txBody>
      </p:sp>
      <p:sp>
        <p:nvSpPr>
          <p:cNvPr id="2" name="TekstSylinder 1">
            <a:extLst>
              <a:ext uri="{FF2B5EF4-FFF2-40B4-BE49-F238E27FC236}">
                <a16:creationId xmlns:a16="http://schemas.microsoft.com/office/drawing/2014/main" id="{4FEC8747-9B26-48A9-9DF5-31696F48A388}"/>
              </a:ext>
            </a:extLst>
          </p:cNvPr>
          <p:cNvSpPr txBox="1"/>
          <p:nvPr/>
        </p:nvSpPr>
        <p:spPr>
          <a:xfrm>
            <a:off x="5356159" y="1116033"/>
            <a:ext cx="3178306" cy="584775"/>
          </a:xfrm>
          <a:prstGeom prst="rect">
            <a:avLst/>
          </a:prstGeom>
          <a:noFill/>
        </p:spPr>
        <p:txBody>
          <a:bodyPr wrap="none" rtlCol="0">
            <a:spAutoFit/>
          </a:bodyPr>
          <a:lstStyle/>
          <a:p>
            <a:r>
              <a:rPr lang="nb-NO" sz="3200" i="1" dirty="0">
                <a:latin typeface="+mn-lt"/>
              </a:rPr>
              <a:t>- Tre språkfamilier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9415"/>
                                        </p:tgtEl>
                                        <p:attrNameLst>
                                          <p:attrName>style.visibility</p:attrName>
                                        </p:attrNameLst>
                                      </p:cBhvr>
                                      <p:to>
                                        <p:strVal val="visible"/>
                                      </p:to>
                                    </p:set>
                                    <p:animEffect transition="in" filter="fade">
                                      <p:cBhvr>
                                        <p:cTn id="7" dur="500"/>
                                        <p:tgtEl>
                                          <p:spTgt spid="529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9416"/>
                                        </p:tgtEl>
                                        <p:attrNameLst>
                                          <p:attrName>style.visibility</p:attrName>
                                        </p:attrNameLst>
                                      </p:cBhvr>
                                      <p:to>
                                        <p:strVal val="visible"/>
                                      </p:to>
                                    </p:set>
                                    <p:animEffect transition="in" filter="fade">
                                      <p:cBhvr>
                                        <p:cTn id="12" dur="500"/>
                                        <p:tgtEl>
                                          <p:spTgt spid="529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9417"/>
                                        </p:tgtEl>
                                        <p:attrNameLst>
                                          <p:attrName>style.visibility</p:attrName>
                                        </p:attrNameLst>
                                      </p:cBhvr>
                                      <p:to>
                                        <p:strVal val="visible"/>
                                      </p:to>
                                    </p:set>
                                    <p:animEffect transition="in" filter="fade">
                                      <p:cBhvr>
                                        <p:cTn id="17" dur="500"/>
                                        <p:tgtEl>
                                          <p:spTgt spid="529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5" grpId="0" autoUpdateAnimBg="0"/>
      <p:bldP spid="529416" grpId="0" autoUpdateAnimBg="0"/>
      <p:bldP spid="529417" grpId="0" autoUpdateAnimBg="0"/>
    </p:bldLst>
  </p:timing>
</p:sld>
</file>

<file path=ppt/theme/theme1.xml><?xml version="1.0" encoding="utf-8"?>
<a:theme xmlns:a="http://schemas.openxmlformats.org/drawingml/2006/main" name="1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13436</TotalTime>
  <Words>1783</Words>
  <Application>Microsoft Office PowerPoint</Application>
  <PresentationFormat>Widescreen</PresentationFormat>
  <Paragraphs>103</Paragraphs>
  <Slides>11</Slides>
  <Notes>7</Notes>
  <HiddenSlides>0</HiddenSlides>
  <MMClips>0</MMClips>
  <ScaleCrop>false</ScaleCrop>
  <HeadingPairs>
    <vt:vector size="6" baseType="variant">
      <vt:variant>
        <vt:lpstr>Brukte skrifter</vt:lpstr>
      </vt:variant>
      <vt:variant>
        <vt:i4>3</vt:i4>
      </vt:variant>
      <vt:variant>
        <vt:lpstr>Tema</vt:lpstr>
      </vt:variant>
      <vt:variant>
        <vt:i4>3</vt:i4>
      </vt:variant>
      <vt:variant>
        <vt:lpstr>Lysbildetitler</vt:lpstr>
      </vt:variant>
      <vt:variant>
        <vt:i4>11</vt:i4>
      </vt:variant>
    </vt:vector>
  </HeadingPairs>
  <TitlesOfParts>
    <vt:vector size="17" baseType="lpstr">
      <vt:lpstr>Arial</vt:lpstr>
      <vt:lpstr>Calibri</vt:lpstr>
      <vt:lpstr>Trebuchet MS</vt:lpstr>
      <vt:lpstr>1_Standard utforming</vt:lpstr>
      <vt:lpstr>2_Standard utforming</vt:lpstr>
      <vt:lpstr>3_Standard utforming</vt:lpstr>
      <vt:lpstr>PowerPoint-presentasjon</vt:lpstr>
      <vt:lpstr>PowerPoint-presentasjon</vt:lpstr>
      <vt:lpstr>PowerPoint-presentasjon</vt:lpstr>
      <vt:lpstr>PowerPoint-presentasjon</vt:lpstr>
      <vt:lpstr>PowerPoint-presentasjon</vt:lpstr>
      <vt:lpstr>Din antenne til Gud</vt:lpstr>
      <vt:lpstr>En Gud og tre åpenbaringer</vt:lpstr>
      <vt:lpstr>PowerPoint-presentasjon</vt:lpstr>
      <vt:lpstr>Våre ”antenner”</vt:lpstr>
      <vt:lpstr>PowerPoint-presentasjon</vt:lpstr>
      <vt:lpstr>PowerPoint-presentasjon</vt:lpstr>
    </vt:vector>
  </TitlesOfParts>
  <Company>Molde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Kjetil Sigerseth</dc:creator>
  <cp:lastModifiedBy>Kjetil Sigerseth</cp:lastModifiedBy>
  <cp:revision>341</cp:revision>
  <cp:lastPrinted>2021-03-08T15:46:19Z</cp:lastPrinted>
  <dcterms:created xsi:type="dcterms:W3CDTF">2021-02-02T18:33:20Z</dcterms:created>
  <dcterms:modified xsi:type="dcterms:W3CDTF">2023-03-14T18:23:12Z</dcterms:modified>
</cp:coreProperties>
</file>