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3" r:id="rId2"/>
    <p:sldMasterId id="2147483826" r:id="rId3"/>
  </p:sldMasterIdLst>
  <p:notesMasterIdLst>
    <p:notesMasterId r:id="rId27"/>
  </p:notesMasterIdLst>
  <p:handoutMasterIdLst>
    <p:handoutMasterId r:id="rId28"/>
  </p:handoutMasterIdLst>
  <p:sldIdLst>
    <p:sldId id="632" r:id="rId4"/>
    <p:sldId id="633" r:id="rId5"/>
    <p:sldId id="635" r:id="rId6"/>
    <p:sldId id="631" r:id="rId7"/>
    <p:sldId id="646" r:id="rId8"/>
    <p:sldId id="542" r:id="rId9"/>
    <p:sldId id="643" r:id="rId10"/>
    <p:sldId id="669" r:id="rId11"/>
    <p:sldId id="670" r:id="rId12"/>
    <p:sldId id="666" r:id="rId13"/>
    <p:sldId id="664" r:id="rId14"/>
    <p:sldId id="652" r:id="rId15"/>
    <p:sldId id="656" r:id="rId16"/>
    <p:sldId id="671" r:id="rId17"/>
    <p:sldId id="672" r:id="rId18"/>
    <p:sldId id="667" r:id="rId19"/>
    <p:sldId id="665" r:id="rId20"/>
    <p:sldId id="673" r:id="rId21"/>
    <p:sldId id="674" r:id="rId22"/>
    <p:sldId id="675" r:id="rId23"/>
    <p:sldId id="676" r:id="rId24"/>
    <p:sldId id="668" r:id="rId25"/>
    <p:sldId id="634" r:id="rId26"/>
  </p:sldIdLst>
  <p:sldSz cx="12192000" cy="6858000"/>
  <p:notesSz cx="7104063" cy="10234613"/>
  <p:defaultTextStyle>
    <a:defPPr>
      <a:defRPr lang="nb-NO"/>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54A6"/>
    <a:srgbClr val="2E5292"/>
    <a:srgbClr val="9AA5DA"/>
    <a:srgbClr val="A1B0DF"/>
    <a:srgbClr val="3864B2"/>
    <a:srgbClr val="637BC9"/>
    <a:srgbClr val="B6CDE8"/>
    <a:srgbClr val="CED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73" autoAdjust="0"/>
  </p:normalViewPr>
  <p:slideViewPr>
    <p:cSldViewPr>
      <p:cViewPr varScale="1">
        <p:scale>
          <a:sx n="97" d="100"/>
          <a:sy n="97" d="100"/>
        </p:scale>
        <p:origin x="126" y="31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121" d="100"/>
          <a:sy n="121" d="100"/>
        </p:scale>
        <p:origin x="-4064" y="-128"/>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6F37302E-40FF-4E67-8E7D-9FA89BD70EC9}"/>
              </a:ext>
            </a:extLst>
          </p:cNvPr>
          <p:cNvSpPr>
            <a:spLocks noGrp="1" noChangeArrowheads="1"/>
          </p:cNvSpPr>
          <p:nvPr>
            <p:ph type="hdr" sz="quarter"/>
          </p:nvPr>
        </p:nvSpPr>
        <p:spPr bwMode="auto">
          <a:xfrm>
            <a:off x="0" y="0"/>
            <a:ext cx="3079202" cy="512304"/>
          </a:xfrm>
          <a:prstGeom prst="rect">
            <a:avLst/>
          </a:prstGeom>
          <a:noFill/>
          <a:ln>
            <a:noFill/>
          </a:ln>
          <a:effectLst/>
        </p:spPr>
        <p:txBody>
          <a:bodyPr vert="horz" wrap="square" lIns="94796" tIns="47398" rIns="94796" bIns="47398" numCol="1" anchor="t"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15715" name="Rectangle 3">
            <a:extLst>
              <a:ext uri="{FF2B5EF4-FFF2-40B4-BE49-F238E27FC236}">
                <a16:creationId xmlns:a16="http://schemas.microsoft.com/office/drawing/2014/main" id="{5B3BBB8B-468C-4228-AEEA-7E529D214402}"/>
              </a:ext>
            </a:extLst>
          </p:cNvPr>
          <p:cNvSpPr>
            <a:spLocks noGrp="1" noChangeArrowheads="1"/>
          </p:cNvSpPr>
          <p:nvPr>
            <p:ph type="dt" sz="quarter" idx="1"/>
          </p:nvPr>
        </p:nvSpPr>
        <p:spPr bwMode="auto">
          <a:xfrm>
            <a:off x="4023203" y="0"/>
            <a:ext cx="3079202" cy="512304"/>
          </a:xfrm>
          <a:prstGeom prst="rect">
            <a:avLst/>
          </a:prstGeom>
          <a:noFill/>
          <a:ln>
            <a:noFill/>
          </a:ln>
          <a:effectLst/>
        </p:spPr>
        <p:txBody>
          <a:bodyPr vert="horz" wrap="square" lIns="94796" tIns="47398" rIns="94796" bIns="47398" numCol="1" anchor="t" anchorCtr="0" compatLnSpc="1">
            <a:prstTxWarp prst="textNoShape">
              <a:avLst/>
            </a:prstTxWarp>
          </a:bodyPr>
          <a:lstStyle>
            <a:lvl1pPr algn="r">
              <a:defRPr sz="1200">
                <a:latin typeface="Arial" charset="0"/>
                <a:ea typeface="+mn-ea"/>
                <a:cs typeface="+mn-cs"/>
              </a:defRPr>
            </a:lvl1pPr>
          </a:lstStyle>
          <a:p>
            <a:pPr>
              <a:defRPr/>
            </a:pPr>
            <a:endParaRPr lang="nb-NO" altLang="nb-NO"/>
          </a:p>
        </p:txBody>
      </p:sp>
      <p:sp>
        <p:nvSpPr>
          <p:cNvPr id="115716" name="Rectangle 4">
            <a:extLst>
              <a:ext uri="{FF2B5EF4-FFF2-40B4-BE49-F238E27FC236}">
                <a16:creationId xmlns:a16="http://schemas.microsoft.com/office/drawing/2014/main" id="{7D8A2687-7FFA-471C-9A45-D407960B9A7A}"/>
              </a:ext>
            </a:extLst>
          </p:cNvPr>
          <p:cNvSpPr>
            <a:spLocks noGrp="1" noChangeArrowheads="1"/>
          </p:cNvSpPr>
          <p:nvPr>
            <p:ph type="ftr" sz="quarter" idx="2"/>
          </p:nvPr>
        </p:nvSpPr>
        <p:spPr bwMode="auto">
          <a:xfrm>
            <a:off x="0" y="9720673"/>
            <a:ext cx="3079202" cy="512303"/>
          </a:xfrm>
          <a:prstGeom prst="rect">
            <a:avLst/>
          </a:prstGeom>
          <a:noFill/>
          <a:ln>
            <a:noFill/>
          </a:ln>
          <a:effectLst/>
        </p:spPr>
        <p:txBody>
          <a:bodyPr vert="horz" wrap="square" lIns="94796" tIns="47398" rIns="94796" bIns="47398" numCol="1" anchor="b"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15717" name="Rectangle 5">
            <a:extLst>
              <a:ext uri="{FF2B5EF4-FFF2-40B4-BE49-F238E27FC236}">
                <a16:creationId xmlns:a16="http://schemas.microsoft.com/office/drawing/2014/main" id="{C3EC04DF-EBA3-4A91-8825-E52528939630}"/>
              </a:ext>
            </a:extLst>
          </p:cNvPr>
          <p:cNvSpPr>
            <a:spLocks noGrp="1" noChangeArrowheads="1"/>
          </p:cNvSpPr>
          <p:nvPr>
            <p:ph type="sldNum" sz="quarter" idx="3"/>
          </p:nvPr>
        </p:nvSpPr>
        <p:spPr bwMode="auto">
          <a:xfrm>
            <a:off x="4023203" y="9720673"/>
            <a:ext cx="3079202" cy="512303"/>
          </a:xfrm>
          <a:prstGeom prst="rect">
            <a:avLst/>
          </a:prstGeom>
          <a:noFill/>
          <a:ln>
            <a:noFill/>
          </a:ln>
          <a:effectLst/>
        </p:spPr>
        <p:txBody>
          <a:bodyPr vert="horz" wrap="square" lIns="94796" tIns="47398" rIns="94796" bIns="47398" numCol="1" anchor="b" anchorCtr="0" compatLnSpc="1">
            <a:prstTxWarp prst="textNoShape">
              <a:avLst/>
            </a:prstTxWarp>
          </a:bodyPr>
          <a:lstStyle>
            <a:lvl1pPr algn="r">
              <a:defRPr sz="1200"/>
            </a:lvl1pPr>
          </a:lstStyle>
          <a:p>
            <a:fld id="{7779EF67-E236-456D-9374-4FEF08F85494}" type="slidenum">
              <a:rPr lang="nb-NO" altLang="nb-NO"/>
              <a:pPr/>
              <a:t>‹#›</a:t>
            </a:fld>
            <a:endParaRPr lang="nb-NO" altLang="nb-N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CFD65E3-4A42-4E29-AAE6-6F3D225231D4}"/>
              </a:ext>
            </a:extLst>
          </p:cNvPr>
          <p:cNvSpPr>
            <a:spLocks noGrp="1" noChangeArrowheads="1"/>
          </p:cNvSpPr>
          <p:nvPr>
            <p:ph type="hdr" sz="quarter"/>
          </p:nvPr>
        </p:nvSpPr>
        <p:spPr bwMode="auto">
          <a:xfrm>
            <a:off x="0" y="0"/>
            <a:ext cx="3079202" cy="512304"/>
          </a:xfrm>
          <a:prstGeom prst="rect">
            <a:avLst/>
          </a:prstGeom>
          <a:noFill/>
          <a:ln>
            <a:noFill/>
          </a:ln>
          <a:effectLst/>
        </p:spPr>
        <p:txBody>
          <a:bodyPr vert="horz" wrap="square" lIns="94796" tIns="47398" rIns="94796" bIns="47398" numCol="1" anchor="t"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8435" name="Rectangle 3">
            <a:extLst>
              <a:ext uri="{FF2B5EF4-FFF2-40B4-BE49-F238E27FC236}">
                <a16:creationId xmlns:a16="http://schemas.microsoft.com/office/drawing/2014/main" id="{53745BEA-3F3D-4FB1-B1F3-7DDFD7E63865}"/>
              </a:ext>
            </a:extLst>
          </p:cNvPr>
          <p:cNvSpPr>
            <a:spLocks noGrp="1" noChangeArrowheads="1"/>
          </p:cNvSpPr>
          <p:nvPr>
            <p:ph type="dt" idx="1"/>
          </p:nvPr>
        </p:nvSpPr>
        <p:spPr bwMode="auto">
          <a:xfrm>
            <a:off x="4023203" y="0"/>
            <a:ext cx="3079202" cy="512304"/>
          </a:xfrm>
          <a:prstGeom prst="rect">
            <a:avLst/>
          </a:prstGeom>
          <a:noFill/>
          <a:ln>
            <a:noFill/>
          </a:ln>
          <a:effectLst/>
        </p:spPr>
        <p:txBody>
          <a:bodyPr vert="horz" wrap="square" lIns="94796" tIns="47398" rIns="94796" bIns="47398" numCol="1" anchor="t" anchorCtr="0" compatLnSpc="1">
            <a:prstTxWarp prst="textNoShape">
              <a:avLst/>
            </a:prstTxWarp>
          </a:bodyPr>
          <a:lstStyle>
            <a:lvl1pPr algn="r">
              <a:defRPr sz="1200">
                <a:latin typeface="Arial" charset="0"/>
                <a:ea typeface="+mn-ea"/>
                <a:cs typeface="+mn-cs"/>
              </a:defRPr>
            </a:lvl1pPr>
          </a:lstStyle>
          <a:p>
            <a:pPr>
              <a:defRPr/>
            </a:pPr>
            <a:endParaRPr lang="nb-NO" altLang="nb-NO"/>
          </a:p>
        </p:txBody>
      </p:sp>
      <p:sp>
        <p:nvSpPr>
          <p:cNvPr id="40964" name="Rectangle 4">
            <a:extLst>
              <a:ext uri="{FF2B5EF4-FFF2-40B4-BE49-F238E27FC236}">
                <a16:creationId xmlns:a16="http://schemas.microsoft.com/office/drawing/2014/main" id="{9FA39085-ADA1-4316-ABFE-C243685A0BE4}"/>
              </a:ext>
            </a:extLst>
          </p:cNvPr>
          <p:cNvSpPr>
            <a:spLocks noGrp="1" noRot="1" noChangeAspect="1" noChangeArrowheads="1" noTextEdit="1"/>
          </p:cNvSpPr>
          <p:nvPr>
            <p:ph type="sldImg" idx="2"/>
          </p:nvPr>
        </p:nvSpPr>
        <p:spPr bwMode="auto">
          <a:xfrm>
            <a:off x="141288" y="768350"/>
            <a:ext cx="6821487"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C8C96105-85DF-447D-92F3-C8B0235A63EB}"/>
              </a:ext>
            </a:extLst>
          </p:cNvPr>
          <p:cNvSpPr>
            <a:spLocks noGrp="1" noChangeArrowheads="1"/>
          </p:cNvSpPr>
          <p:nvPr>
            <p:ph type="body" sz="quarter" idx="3"/>
          </p:nvPr>
        </p:nvSpPr>
        <p:spPr bwMode="auto">
          <a:xfrm>
            <a:off x="710075" y="4861155"/>
            <a:ext cx="5683914" cy="4605821"/>
          </a:xfrm>
          <a:prstGeom prst="rect">
            <a:avLst/>
          </a:prstGeom>
          <a:noFill/>
          <a:ln>
            <a:noFill/>
          </a:ln>
          <a:effectLst/>
        </p:spPr>
        <p:txBody>
          <a:bodyPr vert="horz" wrap="square" lIns="94796" tIns="47398" rIns="94796" bIns="47398"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18438" name="Rectangle 6">
            <a:extLst>
              <a:ext uri="{FF2B5EF4-FFF2-40B4-BE49-F238E27FC236}">
                <a16:creationId xmlns:a16="http://schemas.microsoft.com/office/drawing/2014/main" id="{82BEE50E-5C6A-4AA8-BA86-54DB73CFCEB5}"/>
              </a:ext>
            </a:extLst>
          </p:cNvPr>
          <p:cNvSpPr>
            <a:spLocks noGrp="1" noChangeArrowheads="1"/>
          </p:cNvSpPr>
          <p:nvPr>
            <p:ph type="ftr" sz="quarter" idx="4"/>
          </p:nvPr>
        </p:nvSpPr>
        <p:spPr bwMode="auto">
          <a:xfrm>
            <a:off x="0" y="9720673"/>
            <a:ext cx="3079202" cy="512303"/>
          </a:xfrm>
          <a:prstGeom prst="rect">
            <a:avLst/>
          </a:prstGeom>
          <a:noFill/>
          <a:ln>
            <a:noFill/>
          </a:ln>
          <a:effectLst/>
        </p:spPr>
        <p:txBody>
          <a:bodyPr vert="horz" wrap="square" lIns="94796" tIns="47398" rIns="94796" bIns="47398" numCol="1" anchor="b" anchorCtr="0" compatLnSpc="1">
            <a:prstTxWarp prst="textNoShape">
              <a:avLst/>
            </a:prstTxWarp>
          </a:bodyPr>
          <a:lstStyle>
            <a:lvl1pPr>
              <a:defRPr sz="1200">
                <a:latin typeface="Arial" charset="0"/>
                <a:ea typeface="+mn-ea"/>
                <a:cs typeface="+mn-cs"/>
              </a:defRPr>
            </a:lvl1pPr>
          </a:lstStyle>
          <a:p>
            <a:pPr>
              <a:defRPr/>
            </a:pPr>
            <a:endParaRPr lang="nb-NO" altLang="nb-NO"/>
          </a:p>
        </p:txBody>
      </p:sp>
      <p:sp>
        <p:nvSpPr>
          <p:cNvPr id="18439" name="Rectangle 7">
            <a:extLst>
              <a:ext uri="{FF2B5EF4-FFF2-40B4-BE49-F238E27FC236}">
                <a16:creationId xmlns:a16="http://schemas.microsoft.com/office/drawing/2014/main" id="{5EB24CA5-EF5F-4AB5-BF1C-C8A783961B93}"/>
              </a:ext>
            </a:extLst>
          </p:cNvPr>
          <p:cNvSpPr>
            <a:spLocks noGrp="1" noChangeArrowheads="1"/>
          </p:cNvSpPr>
          <p:nvPr>
            <p:ph type="sldNum" sz="quarter" idx="5"/>
          </p:nvPr>
        </p:nvSpPr>
        <p:spPr bwMode="auto">
          <a:xfrm>
            <a:off x="4023203" y="9720673"/>
            <a:ext cx="3079202" cy="512303"/>
          </a:xfrm>
          <a:prstGeom prst="rect">
            <a:avLst/>
          </a:prstGeom>
          <a:noFill/>
          <a:ln>
            <a:noFill/>
          </a:ln>
          <a:effectLst/>
        </p:spPr>
        <p:txBody>
          <a:bodyPr vert="horz" wrap="square" lIns="94796" tIns="47398" rIns="94796" bIns="47398" numCol="1" anchor="b" anchorCtr="0" compatLnSpc="1">
            <a:prstTxWarp prst="textNoShape">
              <a:avLst/>
            </a:prstTxWarp>
          </a:bodyPr>
          <a:lstStyle>
            <a:lvl1pPr algn="r">
              <a:defRPr sz="1200"/>
            </a:lvl1pPr>
          </a:lstStyle>
          <a:p>
            <a:fld id="{2B18524C-A098-4955-87E8-B167287A0D40}" type="slidenum">
              <a:rPr lang="nb-NO" altLang="nb-NO"/>
              <a:pPr/>
              <a:t>‹#›</a:t>
            </a:fld>
            <a:endParaRPr lang="nb-NO"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B18524C-A098-4955-87E8-B167287A0D40}" type="slidenum">
              <a:rPr lang="nb-NO" altLang="nb-NO" smtClean="0"/>
              <a:pPr/>
              <a:t>3</a:t>
            </a:fld>
            <a:endParaRPr lang="nb-NO" altLang="nb-NO"/>
          </a:p>
        </p:txBody>
      </p:sp>
    </p:spTree>
    <p:extLst>
      <p:ext uri="{BB962C8B-B14F-4D97-AF65-F5344CB8AC3E}">
        <p14:creationId xmlns:p14="http://schemas.microsoft.com/office/powerpoint/2010/main" val="272162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A26E764-BDD6-4FB8-86F6-CC03BDD9EE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896B9AF-7F39-4D5D-9214-CACF9666C7F0}" type="slidenum">
              <a:rPr lang="nb-NO" altLang="nb-NO" sz="1200"/>
              <a:pPr eaLnBrk="1" hangingPunct="1"/>
              <a:t>14</a:t>
            </a:fld>
            <a:endParaRPr lang="nb-NO" altLang="nb-NO" sz="1200"/>
          </a:p>
        </p:txBody>
      </p:sp>
      <p:sp>
        <p:nvSpPr>
          <p:cNvPr id="51203" name="Plassholder for lysbilde 1">
            <a:extLst>
              <a:ext uri="{FF2B5EF4-FFF2-40B4-BE49-F238E27FC236}">
                <a16:creationId xmlns:a16="http://schemas.microsoft.com/office/drawing/2014/main" id="{7D40C4FA-A2DA-444F-88CD-F44DA9DF76CC}"/>
              </a:ext>
            </a:extLst>
          </p:cNvPr>
          <p:cNvSpPr>
            <a:spLocks noGrp="1" noRot="1" noChangeAspect="1" noChangeArrowheads="1" noTextEdit="1"/>
          </p:cNvSpPr>
          <p:nvPr>
            <p:ph type="sldImg"/>
          </p:nvPr>
        </p:nvSpPr>
        <p:spPr>
          <a:ln/>
        </p:spPr>
      </p:sp>
      <p:sp>
        <p:nvSpPr>
          <p:cNvPr id="51204" name="Plassholder for notater 2">
            <a:extLst>
              <a:ext uri="{FF2B5EF4-FFF2-40B4-BE49-F238E27FC236}">
                <a16:creationId xmlns:a16="http://schemas.microsoft.com/office/drawing/2014/main" id="{79A1C58B-09BA-4531-8D59-67D8D57A6B6E}"/>
              </a:ext>
            </a:extLst>
          </p:cNvPr>
          <p:cNvSpPr>
            <a:spLocks noGrp="1"/>
          </p:cNvSpPr>
          <p:nvPr>
            <p:ph type="body" idx="1"/>
          </p:nvPr>
        </p:nvSpPr>
        <p:spPr>
          <a:xfrm>
            <a:off x="726665" y="4794049"/>
            <a:ext cx="5811662" cy="4546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Mystisk:</a:t>
            </a:r>
          </a:p>
          <a:p>
            <a:r>
              <a:rPr lang="nn-NO" altLang="nb-NO" sz="1100" dirty="0">
                <a:latin typeface="Arial" panose="020B0604020202020204" pitchFamily="34" charset="0"/>
                <a:ea typeface="ＭＳ Ｐゴシック" panose="020B0600070205080204" pitchFamily="34" charset="-128"/>
                <a:cs typeface="Calibri" panose="020F0502020204030204" pitchFamily="34" charset="0"/>
              </a:rPr>
              <a:t>Trosspråkets plassering: </a:t>
            </a:r>
          </a:p>
          <a:p>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Kristus i meg og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jeg</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i Kristus</a:t>
            </a:r>
          </a:p>
          <a:p>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Søker Jesus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selv</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ikke</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det han gir.</a:t>
            </a:r>
          </a:p>
          <a:p>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Rom 8,26: På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samme</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måte kommer også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Ånden</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oss til hjelp i vår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svakhet</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For vi vet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ikke</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hva</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vi skal be om for å be rett, men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Ånden</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selv</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går i forbønn for oss med sukk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uten</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ord.</a:t>
            </a:r>
          </a:p>
          <a:p>
            <a:endParaRPr lang="nb-NO" altLang="nb-NO" sz="11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05" name="Plassholder for lysbildenummer 3">
            <a:extLst>
              <a:ext uri="{FF2B5EF4-FFF2-40B4-BE49-F238E27FC236}">
                <a16:creationId xmlns:a16="http://schemas.microsoft.com/office/drawing/2014/main" id="{09E54514-4027-40DF-B7E8-57B3D02ADC67}"/>
              </a:ext>
            </a:extLst>
          </p:cNvPr>
          <p:cNvSpPr txBox="1">
            <a:spLocks noGrp="1"/>
          </p:cNvSpPr>
          <p:nvPr/>
        </p:nvSpPr>
        <p:spPr bwMode="auto">
          <a:xfrm>
            <a:off x="4114451" y="9039784"/>
            <a:ext cx="3148882" cy="4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55" tIns="47928" rIns="95855" bIns="4792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F2ED958-F0FB-499C-9063-1228CCA02283}" type="slidenum">
              <a:rPr lang="nb-NO" altLang="nb-NO" sz="1200">
                <a:latin typeface="Calibri" panose="020F0502020204030204" pitchFamily="34" charset="0"/>
              </a:rPr>
              <a:pPr algn="r" eaLnBrk="1" hangingPunct="1"/>
              <a:t>14</a:t>
            </a:fld>
            <a:endParaRPr lang="nb-NO" altLang="nb-NO" sz="1200">
              <a:latin typeface="Calibri" panose="020F0502020204030204" pitchFamily="34" charset="0"/>
            </a:endParaRPr>
          </a:p>
        </p:txBody>
      </p:sp>
    </p:spTree>
    <p:extLst>
      <p:ext uri="{BB962C8B-B14F-4D97-AF65-F5344CB8AC3E}">
        <p14:creationId xmlns:p14="http://schemas.microsoft.com/office/powerpoint/2010/main" val="311490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A26E764-BDD6-4FB8-86F6-CC03BDD9EE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896B9AF-7F39-4D5D-9214-CACF9666C7F0}" type="slidenum">
              <a:rPr lang="nb-NO" altLang="nb-NO" sz="1200"/>
              <a:pPr eaLnBrk="1" hangingPunct="1"/>
              <a:t>15</a:t>
            </a:fld>
            <a:endParaRPr lang="nb-NO" altLang="nb-NO" sz="1200"/>
          </a:p>
        </p:txBody>
      </p:sp>
      <p:sp>
        <p:nvSpPr>
          <p:cNvPr id="51203" name="Plassholder for lysbilde 1">
            <a:extLst>
              <a:ext uri="{FF2B5EF4-FFF2-40B4-BE49-F238E27FC236}">
                <a16:creationId xmlns:a16="http://schemas.microsoft.com/office/drawing/2014/main" id="{7D40C4FA-A2DA-444F-88CD-F44DA9DF76CC}"/>
              </a:ext>
            </a:extLst>
          </p:cNvPr>
          <p:cNvSpPr>
            <a:spLocks noGrp="1" noRot="1" noChangeAspect="1" noChangeArrowheads="1" noTextEdit="1"/>
          </p:cNvSpPr>
          <p:nvPr>
            <p:ph type="sldImg"/>
          </p:nvPr>
        </p:nvSpPr>
        <p:spPr>
          <a:ln/>
        </p:spPr>
      </p:sp>
      <p:sp>
        <p:nvSpPr>
          <p:cNvPr id="51204" name="Plassholder for notater 2">
            <a:extLst>
              <a:ext uri="{FF2B5EF4-FFF2-40B4-BE49-F238E27FC236}">
                <a16:creationId xmlns:a16="http://schemas.microsoft.com/office/drawing/2014/main" id="{79A1C58B-09BA-4531-8D59-67D8D57A6B6E}"/>
              </a:ext>
            </a:extLst>
          </p:cNvPr>
          <p:cNvSpPr>
            <a:spLocks noGrp="1"/>
          </p:cNvSpPr>
          <p:nvPr>
            <p:ph type="body" idx="1"/>
          </p:nvPr>
        </p:nvSpPr>
        <p:spPr>
          <a:xfrm>
            <a:off x="726665" y="4794049"/>
            <a:ext cx="5811662" cy="4546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z="11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05" name="Plassholder for lysbildenummer 3">
            <a:extLst>
              <a:ext uri="{FF2B5EF4-FFF2-40B4-BE49-F238E27FC236}">
                <a16:creationId xmlns:a16="http://schemas.microsoft.com/office/drawing/2014/main" id="{09E54514-4027-40DF-B7E8-57B3D02ADC67}"/>
              </a:ext>
            </a:extLst>
          </p:cNvPr>
          <p:cNvSpPr txBox="1">
            <a:spLocks noGrp="1"/>
          </p:cNvSpPr>
          <p:nvPr/>
        </p:nvSpPr>
        <p:spPr bwMode="auto">
          <a:xfrm>
            <a:off x="4114451" y="9039784"/>
            <a:ext cx="3148882" cy="4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55" tIns="47928" rIns="95855" bIns="4792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F2ED958-F0FB-499C-9063-1228CCA02283}" type="slidenum">
              <a:rPr lang="nb-NO" altLang="nb-NO" sz="1200">
                <a:latin typeface="Calibri" panose="020F0502020204030204" pitchFamily="34" charset="0"/>
              </a:rPr>
              <a:pPr algn="r" eaLnBrk="1" hangingPunct="1"/>
              <a:t>15</a:t>
            </a:fld>
            <a:endParaRPr lang="nb-NO" altLang="nb-NO" sz="1200">
              <a:latin typeface="Calibri" panose="020F0502020204030204" pitchFamily="34" charset="0"/>
            </a:endParaRPr>
          </a:p>
        </p:txBody>
      </p:sp>
    </p:spTree>
    <p:extLst>
      <p:ext uri="{BB962C8B-B14F-4D97-AF65-F5344CB8AC3E}">
        <p14:creationId xmlns:p14="http://schemas.microsoft.com/office/powerpoint/2010/main" val="132668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B18524C-A098-4955-87E8-B167287A0D40}" type="slidenum">
              <a:rPr lang="nb-NO" altLang="nb-NO" smtClean="0"/>
              <a:pPr/>
              <a:t>17</a:t>
            </a:fld>
            <a:endParaRPr lang="nb-NO" altLang="nb-NO"/>
          </a:p>
        </p:txBody>
      </p:sp>
    </p:spTree>
    <p:extLst>
      <p:ext uri="{BB962C8B-B14F-4D97-AF65-F5344CB8AC3E}">
        <p14:creationId xmlns:p14="http://schemas.microsoft.com/office/powerpoint/2010/main" val="209814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A26E764-BDD6-4FB8-86F6-CC03BDD9EE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896B9AF-7F39-4D5D-9214-CACF9666C7F0}" type="slidenum">
              <a:rPr lang="nb-NO" altLang="nb-NO" sz="1200"/>
              <a:pPr eaLnBrk="1" hangingPunct="1"/>
              <a:t>18</a:t>
            </a:fld>
            <a:endParaRPr lang="nb-NO" altLang="nb-NO" sz="1200"/>
          </a:p>
        </p:txBody>
      </p:sp>
      <p:sp>
        <p:nvSpPr>
          <p:cNvPr id="51203" name="Plassholder for lysbilde 1">
            <a:extLst>
              <a:ext uri="{FF2B5EF4-FFF2-40B4-BE49-F238E27FC236}">
                <a16:creationId xmlns:a16="http://schemas.microsoft.com/office/drawing/2014/main" id="{7D40C4FA-A2DA-444F-88CD-F44DA9DF76CC}"/>
              </a:ext>
            </a:extLst>
          </p:cNvPr>
          <p:cNvSpPr>
            <a:spLocks noGrp="1" noRot="1" noChangeAspect="1" noChangeArrowheads="1" noTextEdit="1"/>
          </p:cNvSpPr>
          <p:nvPr>
            <p:ph type="sldImg"/>
          </p:nvPr>
        </p:nvSpPr>
        <p:spPr>
          <a:ln/>
        </p:spPr>
      </p:sp>
      <p:sp>
        <p:nvSpPr>
          <p:cNvPr id="51204" name="Plassholder for notater 2">
            <a:extLst>
              <a:ext uri="{FF2B5EF4-FFF2-40B4-BE49-F238E27FC236}">
                <a16:creationId xmlns:a16="http://schemas.microsoft.com/office/drawing/2014/main" id="{79A1C58B-09BA-4531-8D59-67D8D57A6B6E}"/>
              </a:ext>
            </a:extLst>
          </p:cNvPr>
          <p:cNvSpPr>
            <a:spLocks noGrp="1"/>
          </p:cNvSpPr>
          <p:nvPr>
            <p:ph type="body" idx="1"/>
          </p:nvPr>
        </p:nvSpPr>
        <p:spPr>
          <a:xfrm>
            <a:off x="726665" y="4794049"/>
            <a:ext cx="5811662" cy="4546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z="11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05" name="Plassholder for lysbildenummer 3">
            <a:extLst>
              <a:ext uri="{FF2B5EF4-FFF2-40B4-BE49-F238E27FC236}">
                <a16:creationId xmlns:a16="http://schemas.microsoft.com/office/drawing/2014/main" id="{09E54514-4027-40DF-B7E8-57B3D02ADC67}"/>
              </a:ext>
            </a:extLst>
          </p:cNvPr>
          <p:cNvSpPr txBox="1">
            <a:spLocks noGrp="1"/>
          </p:cNvSpPr>
          <p:nvPr/>
        </p:nvSpPr>
        <p:spPr bwMode="auto">
          <a:xfrm>
            <a:off x="4114451" y="9039784"/>
            <a:ext cx="3148882" cy="4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55" tIns="47928" rIns="95855" bIns="4792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F2ED958-F0FB-499C-9063-1228CCA02283}" type="slidenum">
              <a:rPr lang="nb-NO" altLang="nb-NO" sz="1200">
                <a:latin typeface="Calibri" panose="020F0502020204030204" pitchFamily="34" charset="0"/>
              </a:rPr>
              <a:pPr algn="r" eaLnBrk="1" hangingPunct="1"/>
              <a:t>18</a:t>
            </a:fld>
            <a:endParaRPr lang="nb-NO" altLang="nb-NO" sz="1200">
              <a:latin typeface="Calibri" panose="020F0502020204030204" pitchFamily="34" charset="0"/>
            </a:endParaRPr>
          </a:p>
        </p:txBody>
      </p:sp>
    </p:spTree>
    <p:extLst>
      <p:ext uri="{BB962C8B-B14F-4D97-AF65-F5344CB8AC3E}">
        <p14:creationId xmlns:p14="http://schemas.microsoft.com/office/powerpoint/2010/main" val="3605465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A26E764-BDD6-4FB8-86F6-CC03BDD9EE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896B9AF-7F39-4D5D-9214-CACF9666C7F0}" type="slidenum">
              <a:rPr lang="nb-NO" altLang="nb-NO" sz="1200"/>
              <a:pPr eaLnBrk="1" hangingPunct="1"/>
              <a:t>19</a:t>
            </a:fld>
            <a:endParaRPr lang="nb-NO" altLang="nb-NO" sz="1200"/>
          </a:p>
        </p:txBody>
      </p:sp>
      <p:sp>
        <p:nvSpPr>
          <p:cNvPr id="51203" name="Plassholder for lysbilde 1">
            <a:extLst>
              <a:ext uri="{FF2B5EF4-FFF2-40B4-BE49-F238E27FC236}">
                <a16:creationId xmlns:a16="http://schemas.microsoft.com/office/drawing/2014/main" id="{7D40C4FA-A2DA-444F-88CD-F44DA9DF76CC}"/>
              </a:ext>
            </a:extLst>
          </p:cNvPr>
          <p:cNvSpPr>
            <a:spLocks noGrp="1" noRot="1" noChangeAspect="1" noChangeArrowheads="1" noTextEdit="1"/>
          </p:cNvSpPr>
          <p:nvPr>
            <p:ph type="sldImg"/>
          </p:nvPr>
        </p:nvSpPr>
        <p:spPr>
          <a:ln/>
        </p:spPr>
      </p:sp>
      <p:sp>
        <p:nvSpPr>
          <p:cNvPr id="51204" name="Plassholder for notater 2">
            <a:extLst>
              <a:ext uri="{FF2B5EF4-FFF2-40B4-BE49-F238E27FC236}">
                <a16:creationId xmlns:a16="http://schemas.microsoft.com/office/drawing/2014/main" id="{79A1C58B-09BA-4531-8D59-67D8D57A6B6E}"/>
              </a:ext>
            </a:extLst>
          </p:cNvPr>
          <p:cNvSpPr>
            <a:spLocks noGrp="1"/>
          </p:cNvSpPr>
          <p:nvPr>
            <p:ph type="body" idx="1"/>
          </p:nvPr>
        </p:nvSpPr>
        <p:spPr>
          <a:xfrm>
            <a:off x="726665" y="4794049"/>
            <a:ext cx="5811662" cy="4546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Symbolsk t</a:t>
            </a:r>
            <a:r>
              <a:rPr lang="nn-NO" altLang="nb-NO" sz="1100" dirty="0">
                <a:latin typeface="Arial" panose="020B0604020202020204" pitchFamily="34" charset="0"/>
                <a:ea typeface="ＭＳ Ｐゴシック" panose="020B0600070205080204" pitchFamily="34" charset="-128"/>
                <a:cs typeface="Calibri" panose="020F0502020204030204" pitchFamily="34" charset="0"/>
              </a:rPr>
              <a:t>rosspråks plassering: </a:t>
            </a:r>
          </a:p>
          <a:p>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Synlige</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tegn</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usynlig</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nåde</a:t>
            </a:r>
          </a:p>
          <a:p>
            <a:r>
              <a:rPr lang="nn-NO" altLang="nb-NO" sz="1100" dirty="0">
                <a:latin typeface="Calibri" panose="020F0502020204030204" pitchFamily="34" charset="0"/>
                <a:ea typeface="ＭＳ Ｐゴシック" panose="020B0600070205080204" pitchFamily="34" charset="-128"/>
              </a:rPr>
              <a:t>Setter pris på </a:t>
            </a:r>
            <a:r>
              <a:rPr lang="nn-NO" altLang="nb-NO" sz="1100" dirty="0" err="1">
                <a:latin typeface="Calibri" panose="020F0502020204030204" pitchFamily="34" charset="0"/>
                <a:ea typeface="ＭＳ Ｐゴシック" panose="020B0600070205080204" pitchFamily="34" charset="-128"/>
              </a:rPr>
              <a:t>tradisjoner</a:t>
            </a:r>
            <a:endParaRPr lang="nn-NO" altLang="nb-NO" sz="1100" dirty="0">
              <a:latin typeface="Calibri" panose="020F0502020204030204" pitchFamily="34" charset="0"/>
              <a:ea typeface="ＭＳ Ｐゴシック" panose="020B0600070205080204" pitchFamily="34" charset="-128"/>
            </a:endParaRPr>
          </a:p>
          <a:p>
            <a:endParaRPr lang="nn-NO" altLang="nb-NO" sz="1100" dirty="0">
              <a:latin typeface="Calibri" panose="020F0502020204030204" pitchFamily="34" charset="0"/>
              <a:ea typeface="ＭＳ Ｐゴシック" panose="020B0600070205080204" pitchFamily="34" charset="-128"/>
              <a:cs typeface="Calibri" panose="020F0502020204030204" pitchFamily="34" charset="0"/>
            </a:endParaRPr>
          </a:p>
          <a:p>
            <a:r>
              <a:rPr lang="nn-NO" altLang="nb-NO" sz="1100" dirty="0">
                <a:latin typeface="Arial" panose="020B0604020202020204" pitchFamily="34" charset="0"/>
                <a:ea typeface="ＭＳ Ｐゴシック" panose="020B0600070205080204" pitchFamily="34" charset="-128"/>
              </a:rPr>
              <a:t>Joh 1,14: </a:t>
            </a:r>
            <a:r>
              <a:rPr lang="nb-NO" altLang="nb-NO" sz="1100" dirty="0">
                <a:latin typeface="Arial" panose="020B0604020202020204" pitchFamily="34" charset="0"/>
                <a:ea typeface="ＭＳ Ｐゴシック" panose="020B0600070205080204" pitchFamily="34" charset="-128"/>
              </a:rPr>
              <a:t>Og Ordet ble menneske </a:t>
            </a:r>
            <a:br>
              <a:rPr lang="nb-NO" altLang="nb-NO" sz="1100" dirty="0">
                <a:latin typeface="Arial" panose="020B0604020202020204" pitchFamily="34" charset="0"/>
                <a:ea typeface="ＭＳ Ｐゴシック" panose="020B0600070205080204" pitchFamily="34" charset="-128"/>
              </a:rPr>
            </a:br>
            <a:r>
              <a:rPr lang="nb-NO" altLang="nb-NO" sz="1100" dirty="0">
                <a:latin typeface="Arial" panose="020B0604020202020204" pitchFamily="34" charset="0"/>
                <a:ea typeface="ＭＳ Ｐゴシック" panose="020B0600070205080204" pitchFamily="34" charset="-128"/>
              </a:rPr>
              <a:t>          og tok bolig iblant oss,</a:t>
            </a:r>
            <a:br>
              <a:rPr lang="nb-NO" altLang="nb-NO" sz="1100" dirty="0">
                <a:latin typeface="Arial" panose="020B0604020202020204" pitchFamily="34" charset="0"/>
                <a:ea typeface="ＭＳ Ｐゴシック" panose="020B0600070205080204" pitchFamily="34" charset="-128"/>
              </a:rPr>
            </a:br>
            <a:r>
              <a:rPr lang="nb-NO" altLang="nb-NO" sz="1100" dirty="0">
                <a:latin typeface="Arial" panose="020B0604020202020204" pitchFamily="34" charset="0"/>
                <a:ea typeface="ＭＳ Ｐゴシック" panose="020B0600070205080204" pitchFamily="34" charset="-128"/>
              </a:rPr>
              <a:t>          og vi så hans herlighet,</a:t>
            </a:r>
            <a:br>
              <a:rPr lang="nb-NO" altLang="nb-NO" sz="1100" dirty="0">
                <a:latin typeface="Arial" panose="020B0604020202020204" pitchFamily="34" charset="0"/>
                <a:ea typeface="ＭＳ Ｐゴシック" panose="020B0600070205080204" pitchFamily="34" charset="-128"/>
              </a:rPr>
            </a:br>
            <a:r>
              <a:rPr lang="nb-NO" altLang="nb-NO" sz="1100" dirty="0">
                <a:latin typeface="Arial" panose="020B0604020202020204" pitchFamily="34" charset="0"/>
                <a:ea typeface="ＭＳ Ｐゴシック" panose="020B0600070205080204" pitchFamily="34" charset="-128"/>
              </a:rPr>
              <a:t>          en herlighet som den enbårne Sønn har fra sin Far,</a:t>
            </a:r>
            <a:br>
              <a:rPr lang="nb-NO" altLang="nb-NO" sz="1100" dirty="0">
                <a:latin typeface="Arial" panose="020B0604020202020204" pitchFamily="34" charset="0"/>
                <a:ea typeface="ＭＳ Ｐゴシック" panose="020B0600070205080204" pitchFamily="34" charset="-128"/>
              </a:rPr>
            </a:br>
            <a:r>
              <a:rPr lang="nb-NO" altLang="nb-NO" sz="1100" dirty="0">
                <a:latin typeface="Arial" panose="020B0604020202020204" pitchFamily="34" charset="0"/>
                <a:ea typeface="ＭＳ Ｐゴシック" panose="020B0600070205080204" pitchFamily="34" charset="-128"/>
              </a:rPr>
              <a:t>          full av nåde og sannhet.</a:t>
            </a:r>
            <a:endParaRPr lang="nn-NO" altLang="nb-NO" sz="1100" dirty="0">
              <a:latin typeface="Arial" panose="020B0604020202020204" pitchFamily="34" charset="0"/>
              <a:ea typeface="ＭＳ Ｐゴシック" panose="020B0600070205080204" pitchFamily="34" charset="-128"/>
            </a:endParaRPr>
          </a:p>
          <a:p>
            <a:endParaRPr lang="nb-NO" altLang="nb-NO" sz="11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05" name="Plassholder for lysbildenummer 3">
            <a:extLst>
              <a:ext uri="{FF2B5EF4-FFF2-40B4-BE49-F238E27FC236}">
                <a16:creationId xmlns:a16="http://schemas.microsoft.com/office/drawing/2014/main" id="{09E54514-4027-40DF-B7E8-57B3D02ADC67}"/>
              </a:ext>
            </a:extLst>
          </p:cNvPr>
          <p:cNvSpPr txBox="1">
            <a:spLocks noGrp="1"/>
          </p:cNvSpPr>
          <p:nvPr/>
        </p:nvSpPr>
        <p:spPr bwMode="auto">
          <a:xfrm>
            <a:off x="4114451" y="9039784"/>
            <a:ext cx="3148882" cy="4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55" tIns="47928" rIns="95855" bIns="4792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F2ED958-F0FB-499C-9063-1228CCA02283}" type="slidenum">
              <a:rPr lang="nb-NO" altLang="nb-NO" sz="1200">
                <a:latin typeface="Calibri" panose="020F0502020204030204" pitchFamily="34" charset="0"/>
              </a:rPr>
              <a:pPr algn="r" eaLnBrk="1" hangingPunct="1"/>
              <a:t>19</a:t>
            </a:fld>
            <a:endParaRPr lang="nb-NO" altLang="nb-NO" sz="1200">
              <a:latin typeface="Calibri" panose="020F0502020204030204" pitchFamily="34" charset="0"/>
            </a:endParaRPr>
          </a:p>
        </p:txBody>
      </p:sp>
    </p:spTree>
    <p:extLst>
      <p:ext uri="{BB962C8B-B14F-4D97-AF65-F5344CB8AC3E}">
        <p14:creationId xmlns:p14="http://schemas.microsoft.com/office/powerpoint/2010/main" val="173803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A26E764-BDD6-4FB8-86F6-CC03BDD9EE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896B9AF-7F39-4D5D-9214-CACF9666C7F0}" type="slidenum">
              <a:rPr lang="nb-NO" altLang="nb-NO" sz="1200"/>
              <a:pPr eaLnBrk="1" hangingPunct="1"/>
              <a:t>20</a:t>
            </a:fld>
            <a:endParaRPr lang="nb-NO" altLang="nb-NO" sz="1200"/>
          </a:p>
        </p:txBody>
      </p:sp>
      <p:sp>
        <p:nvSpPr>
          <p:cNvPr id="51203" name="Plassholder for lysbilde 1">
            <a:extLst>
              <a:ext uri="{FF2B5EF4-FFF2-40B4-BE49-F238E27FC236}">
                <a16:creationId xmlns:a16="http://schemas.microsoft.com/office/drawing/2014/main" id="{7D40C4FA-A2DA-444F-88CD-F44DA9DF76CC}"/>
              </a:ext>
            </a:extLst>
          </p:cNvPr>
          <p:cNvSpPr>
            <a:spLocks noGrp="1" noRot="1" noChangeAspect="1" noChangeArrowheads="1" noTextEdit="1"/>
          </p:cNvSpPr>
          <p:nvPr>
            <p:ph type="sldImg"/>
          </p:nvPr>
        </p:nvSpPr>
        <p:spPr>
          <a:ln/>
        </p:spPr>
      </p:sp>
      <p:sp>
        <p:nvSpPr>
          <p:cNvPr id="51204" name="Plassholder for notater 2">
            <a:extLst>
              <a:ext uri="{FF2B5EF4-FFF2-40B4-BE49-F238E27FC236}">
                <a16:creationId xmlns:a16="http://schemas.microsoft.com/office/drawing/2014/main" id="{79A1C58B-09BA-4531-8D59-67D8D57A6B6E}"/>
              </a:ext>
            </a:extLst>
          </p:cNvPr>
          <p:cNvSpPr>
            <a:spLocks noGrp="1"/>
          </p:cNvSpPr>
          <p:nvPr>
            <p:ph type="body" idx="1"/>
          </p:nvPr>
        </p:nvSpPr>
        <p:spPr>
          <a:xfrm>
            <a:off x="726665" y="4794049"/>
            <a:ext cx="5811662" cy="4546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z="11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05" name="Plassholder for lysbildenummer 3">
            <a:extLst>
              <a:ext uri="{FF2B5EF4-FFF2-40B4-BE49-F238E27FC236}">
                <a16:creationId xmlns:a16="http://schemas.microsoft.com/office/drawing/2014/main" id="{09E54514-4027-40DF-B7E8-57B3D02ADC67}"/>
              </a:ext>
            </a:extLst>
          </p:cNvPr>
          <p:cNvSpPr txBox="1">
            <a:spLocks noGrp="1"/>
          </p:cNvSpPr>
          <p:nvPr/>
        </p:nvSpPr>
        <p:spPr bwMode="auto">
          <a:xfrm>
            <a:off x="4114451" y="9039784"/>
            <a:ext cx="3148882" cy="4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55" tIns="47928" rIns="95855" bIns="4792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F2ED958-F0FB-499C-9063-1228CCA02283}" type="slidenum">
              <a:rPr lang="nb-NO" altLang="nb-NO" sz="1200">
                <a:latin typeface="Calibri" panose="020F0502020204030204" pitchFamily="34" charset="0"/>
              </a:rPr>
              <a:pPr algn="r" eaLnBrk="1" hangingPunct="1"/>
              <a:t>20</a:t>
            </a:fld>
            <a:endParaRPr lang="nb-NO" altLang="nb-NO" sz="1200">
              <a:latin typeface="Calibri" panose="020F0502020204030204" pitchFamily="34" charset="0"/>
            </a:endParaRPr>
          </a:p>
        </p:txBody>
      </p:sp>
    </p:spTree>
    <p:extLst>
      <p:ext uri="{BB962C8B-B14F-4D97-AF65-F5344CB8AC3E}">
        <p14:creationId xmlns:p14="http://schemas.microsoft.com/office/powerpoint/2010/main" val="4066321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A26E764-BDD6-4FB8-86F6-CC03BDD9EE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896B9AF-7F39-4D5D-9214-CACF9666C7F0}" type="slidenum">
              <a:rPr lang="nb-NO" altLang="nb-NO" sz="1200"/>
              <a:pPr eaLnBrk="1" hangingPunct="1"/>
              <a:t>21</a:t>
            </a:fld>
            <a:endParaRPr lang="nb-NO" altLang="nb-NO" sz="1200"/>
          </a:p>
        </p:txBody>
      </p:sp>
      <p:sp>
        <p:nvSpPr>
          <p:cNvPr id="51203" name="Plassholder for lysbilde 1">
            <a:extLst>
              <a:ext uri="{FF2B5EF4-FFF2-40B4-BE49-F238E27FC236}">
                <a16:creationId xmlns:a16="http://schemas.microsoft.com/office/drawing/2014/main" id="{7D40C4FA-A2DA-444F-88CD-F44DA9DF76CC}"/>
              </a:ext>
            </a:extLst>
          </p:cNvPr>
          <p:cNvSpPr>
            <a:spLocks noGrp="1" noRot="1" noChangeAspect="1" noChangeArrowheads="1" noTextEdit="1"/>
          </p:cNvSpPr>
          <p:nvPr>
            <p:ph type="sldImg"/>
          </p:nvPr>
        </p:nvSpPr>
        <p:spPr>
          <a:ln/>
        </p:spPr>
      </p:sp>
      <p:sp>
        <p:nvSpPr>
          <p:cNvPr id="51204" name="Plassholder for notater 2">
            <a:extLst>
              <a:ext uri="{FF2B5EF4-FFF2-40B4-BE49-F238E27FC236}">
                <a16:creationId xmlns:a16="http://schemas.microsoft.com/office/drawing/2014/main" id="{79A1C58B-09BA-4531-8D59-67D8D57A6B6E}"/>
              </a:ext>
            </a:extLst>
          </p:cNvPr>
          <p:cNvSpPr>
            <a:spLocks noGrp="1"/>
          </p:cNvSpPr>
          <p:nvPr>
            <p:ph type="body" idx="1"/>
          </p:nvPr>
        </p:nvSpPr>
        <p:spPr>
          <a:xfrm>
            <a:off x="726665" y="4794049"/>
            <a:ext cx="5811662" cy="4546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z="11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05" name="Plassholder for lysbildenummer 3">
            <a:extLst>
              <a:ext uri="{FF2B5EF4-FFF2-40B4-BE49-F238E27FC236}">
                <a16:creationId xmlns:a16="http://schemas.microsoft.com/office/drawing/2014/main" id="{09E54514-4027-40DF-B7E8-57B3D02ADC67}"/>
              </a:ext>
            </a:extLst>
          </p:cNvPr>
          <p:cNvSpPr txBox="1">
            <a:spLocks noGrp="1"/>
          </p:cNvSpPr>
          <p:nvPr/>
        </p:nvSpPr>
        <p:spPr bwMode="auto">
          <a:xfrm>
            <a:off x="4114451" y="9039784"/>
            <a:ext cx="3148882" cy="4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55" tIns="47928" rIns="95855" bIns="4792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F2ED958-F0FB-499C-9063-1228CCA02283}" type="slidenum">
              <a:rPr lang="nb-NO" altLang="nb-NO" sz="1200">
                <a:latin typeface="Calibri" panose="020F0502020204030204" pitchFamily="34" charset="0"/>
              </a:rPr>
              <a:pPr algn="r" eaLnBrk="1" hangingPunct="1"/>
              <a:t>21</a:t>
            </a:fld>
            <a:endParaRPr lang="nb-NO" altLang="nb-NO" sz="1200">
              <a:latin typeface="Calibri" panose="020F0502020204030204" pitchFamily="34" charset="0"/>
            </a:endParaRPr>
          </a:p>
        </p:txBody>
      </p:sp>
    </p:spTree>
    <p:extLst>
      <p:ext uri="{BB962C8B-B14F-4D97-AF65-F5344CB8AC3E}">
        <p14:creationId xmlns:p14="http://schemas.microsoft.com/office/powerpoint/2010/main" val="549396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B18524C-A098-4955-87E8-B167287A0D40}" type="slidenum">
              <a:rPr lang="nb-NO" altLang="nb-NO" smtClean="0"/>
              <a:pPr/>
              <a:t>22</a:t>
            </a:fld>
            <a:endParaRPr lang="nb-NO" altLang="nb-NO"/>
          </a:p>
        </p:txBody>
      </p:sp>
    </p:spTree>
    <p:extLst>
      <p:ext uri="{BB962C8B-B14F-4D97-AF65-F5344CB8AC3E}">
        <p14:creationId xmlns:p14="http://schemas.microsoft.com/office/powerpoint/2010/main" val="78726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ssholder for lysbilde 1">
            <a:extLst>
              <a:ext uri="{FF2B5EF4-FFF2-40B4-BE49-F238E27FC236}">
                <a16:creationId xmlns:a16="http://schemas.microsoft.com/office/drawing/2014/main" id="{F0CFE0A8-55F6-4E5C-B3C2-3A886F4B8970}"/>
              </a:ext>
            </a:extLst>
          </p:cNvPr>
          <p:cNvSpPr>
            <a:spLocks noGrp="1" noRot="1" noChangeAspect="1"/>
          </p:cNvSpPr>
          <p:nvPr>
            <p:ph type="sldImg"/>
          </p:nvPr>
        </p:nvSpPr>
        <p:spPr>
          <a:ln/>
        </p:spPr>
      </p:sp>
      <p:sp>
        <p:nvSpPr>
          <p:cNvPr id="46083" name="Plassholder for notater 2">
            <a:extLst>
              <a:ext uri="{FF2B5EF4-FFF2-40B4-BE49-F238E27FC236}">
                <a16:creationId xmlns:a16="http://schemas.microsoft.com/office/drawing/2014/main" id="{F9B31ED3-8524-4272-9945-31B7AFBD888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a:latin typeface="Arial" panose="020B0604020202020204" pitchFamily="34" charset="0"/>
                <a:ea typeface="ＭＳ Ｐゴシック" panose="020B0600070205080204" pitchFamily="34" charset="-128"/>
              </a:rPr>
              <a:t>Her er en oversikt over hvordan vi kommuniserer med Gud gjennom  trosspråkene.</a:t>
            </a:r>
          </a:p>
          <a:p>
            <a:r>
              <a:rPr lang="nb-NO" altLang="nb-NO">
                <a:latin typeface="Arial" panose="020B0604020202020204" pitchFamily="34" charset="0"/>
                <a:ea typeface="ＭＳ Ｐゴシック" panose="020B0600070205080204" pitchFamily="34" charset="-128"/>
              </a:rPr>
              <a:t>Det er tre grupper med trosspråk, jamfør den treenige Gud.</a:t>
            </a:r>
          </a:p>
          <a:p>
            <a:endParaRPr lang="nb-NO" altLang="nb-NO">
              <a:latin typeface="Arial" panose="020B0604020202020204" pitchFamily="34" charset="0"/>
              <a:ea typeface="ＭＳ Ｐゴシック" panose="020B0600070205080204" pitchFamily="34" charset="-128"/>
            </a:endParaRPr>
          </a:p>
          <a:p>
            <a:r>
              <a:rPr lang="nb-NO" altLang="nb-NO">
                <a:latin typeface="Arial" panose="020B0604020202020204" pitchFamily="34" charset="0"/>
                <a:ea typeface="ＭＳ Ｐゴシック" panose="020B0600070205080204" pitchFamily="34" charset="-128"/>
              </a:rPr>
              <a:t>De to  grønne trosspråkene</a:t>
            </a:r>
          </a:p>
          <a:p>
            <a:r>
              <a:rPr lang="nb-NO" altLang="nb-NO">
                <a:latin typeface="Arial" panose="020B0604020202020204" pitchFamily="34" charset="0"/>
                <a:ea typeface="ＭＳ Ｐゴシック" panose="020B0600070205080204" pitchFamily="34" charset="-128"/>
              </a:rPr>
              <a:t>De to røde trosspråkene</a:t>
            </a:r>
          </a:p>
          <a:p>
            <a:r>
              <a:rPr lang="nb-NO" altLang="nb-NO">
                <a:latin typeface="Arial" panose="020B0604020202020204" pitchFamily="34" charset="0"/>
                <a:ea typeface="ＭＳ Ｐゴシック" panose="020B0600070205080204" pitchFamily="34" charset="-128"/>
              </a:rPr>
              <a:t>De to blå trosspråkene</a:t>
            </a:r>
          </a:p>
          <a:p>
            <a:r>
              <a:rPr lang="nb-NO" altLang="nb-NO">
                <a:latin typeface="Arial" panose="020B0604020202020204" pitchFamily="34" charset="0"/>
                <a:ea typeface="ＭＳ Ｐゴシック" panose="020B0600070205080204" pitchFamily="34" charset="-128"/>
              </a:rPr>
              <a:t>De tre grensespråkene som består av to farger</a:t>
            </a:r>
          </a:p>
          <a:p>
            <a:endParaRPr lang="nb-NO" altLang="nb-NO">
              <a:latin typeface="Arial" panose="020B0604020202020204" pitchFamily="34" charset="0"/>
              <a:ea typeface="ＭＳ Ｐゴシック" panose="020B0600070205080204" pitchFamily="34" charset="-128"/>
            </a:endParaRPr>
          </a:p>
          <a:p>
            <a:r>
              <a:rPr lang="nb-NO" altLang="nb-NO">
                <a:latin typeface="Arial" panose="020B0604020202020204" pitchFamily="34" charset="0"/>
                <a:ea typeface="ＭＳ Ｐゴシック" panose="020B0600070205080204" pitchFamily="34" charset="-128"/>
              </a:rPr>
              <a:t>Disse ni trosspråkene er nærmere omtalt i boka Engasjert trosliv.</a:t>
            </a:r>
          </a:p>
          <a:p>
            <a:endParaRPr lang="nb-NO" altLang="nb-NO">
              <a:latin typeface="Arial" panose="020B0604020202020204" pitchFamily="34" charset="0"/>
              <a:ea typeface="ＭＳ Ｐゴシック" panose="020B0600070205080204" pitchFamily="34" charset="-128"/>
            </a:endParaRPr>
          </a:p>
          <a:p>
            <a:endParaRPr lang="nb-NO" altLang="nb-NO">
              <a:latin typeface="Arial" panose="020B0604020202020204" pitchFamily="34" charset="0"/>
              <a:ea typeface="ＭＳ Ｐゴシック" panose="020B0600070205080204" pitchFamily="34" charset="-128"/>
            </a:endParaRPr>
          </a:p>
        </p:txBody>
      </p:sp>
      <p:sp>
        <p:nvSpPr>
          <p:cNvPr id="46084" name="Plassholder for lysbildenummer 3">
            <a:extLst>
              <a:ext uri="{FF2B5EF4-FFF2-40B4-BE49-F238E27FC236}">
                <a16:creationId xmlns:a16="http://schemas.microsoft.com/office/drawing/2014/main" id="{F63DD649-B43E-48D8-9A28-471C708492F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52468FB6-85C0-4522-8596-F2127CD25C54}" type="slidenum">
              <a:rPr lang="nb-NO" altLang="nb-NO" sz="1200">
                <a:solidFill>
                  <a:srgbClr val="000000"/>
                </a:solidFill>
              </a:rPr>
              <a:pPr eaLnBrk="1" hangingPunct="1"/>
              <a:t>4</a:t>
            </a:fld>
            <a:endParaRPr lang="nb-NO" altLang="nb-NO"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A2C5848-3CD5-461E-9351-12CC5028073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C3445791-397B-4FFA-BB8B-4E34AC3C496C}" type="slidenum">
              <a:rPr lang="nb-NO" altLang="nb-NO" sz="1200"/>
              <a:pPr eaLnBrk="1" hangingPunct="1"/>
              <a:t>6</a:t>
            </a:fld>
            <a:endParaRPr lang="nb-NO" altLang="nb-NO" sz="1200"/>
          </a:p>
        </p:txBody>
      </p:sp>
      <p:sp>
        <p:nvSpPr>
          <p:cNvPr id="49155" name="Plassholder for lysbilde 1">
            <a:extLst>
              <a:ext uri="{FF2B5EF4-FFF2-40B4-BE49-F238E27FC236}">
                <a16:creationId xmlns:a16="http://schemas.microsoft.com/office/drawing/2014/main" id="{D12DFC45-8FF5-4CDB-96CC-A996F2A63915}"/>
              </a:ext>
            </a:extLst>
          </p:cNvPr>
          <p:cNvSpPr>
            <a:spLocks noGrp="1" noRot="1" noChangeAspect="1" noChangeArrowheads="1" noTextEdit="1"/>
          </p:cNvSpPr>
          <p:nvPr>
            <p:ph type="sldImg"/>
          </p:nvPr>
        </p:nvSpPr>
        <p:spPr>
          <a:ln/>
        </p:spPr>
      </p:sp>
      <p:sp>
        <p:nvSpPr>
          <p:cNvPr id="49156" name="Plassholder for notater 2">
            <a:extLst>
              <a:ext uri="{FF2B5EF4-FFF2-40B4-BE49-F238E27FC236}">
                <a16:creationId xmlns:a16="http://schemas.microsoft.com/office/drawing/2014/main" id="{1410C37E-AAD9-412B-B8DF-F7AD85048A0B}"/>
              </a:ext>
            </a:extLst>
          </p:cNvPr>
          <p:cNvSpPr>
            <a:spLocks noGrp="1"/>
          </p:cNvSpPr>
          <p:nvPr>
            <p:ph type="body" idx="1"/>
          </p:nvPr>
        </p:nvSpPr>
        <p:spPr>
          <a:xfrm>
            <a:off x="726665" y="4794049"/>
            <a:ext cx="5811662" cy="4546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z="1100">
              <a:latin typeface="Arial" panose="020B0604020202020204" pitchFamily="34" charset="0"/>
              <a:ea typeface="ＭＳ Ｐゴシック" panose="020B0600070205080204" pitchFamily="34" charset="-128"/>
              <a:cs typeface="Arial" panose="020B0604020202020204" pitchFamily="34" charset="0"/>
            </a:endParaRPr>
          </a:p>
        </p:txBody>
      </p:sp>
      <p:sp>
        <p:nvSpPr>
          <p:cNvPr id="49157" name="Plassholder for lysbildenummer 3">
            <a:extLst>
              <a:ext uri="{FF2B5EF4-FFF2-40B4-BE49-F238E27FC236}">
                <a16:creationId xmlns:a16="http://schemas.microsoft.com/office/drawing/2014/main" id="{9DD75EE6-ED92-481E-8026-BE51903F2977}"/>
              </a:ext>
            </a:extLst>
          </p:cNvPr>
          <p:cNvSpPr txBox="1">
            <a:spLocks noGrp="1"/>
          </p:cNvSpPr>
          <p:nvPr/>
        </p:nvSpPr>
        <p:spPr bwMode="auto">
          <a:xfrm>
            <a:off x="4114451" y="9039784"/>
            <a:ext cx="3148882" cy="4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55" tIns="47928" rIns="95855" bIns="4792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12E9C6A-1C1A-4B94-AA90-423CD08E5B40}" type="slidenum">
              <a:rPr lang="nb-NO" altLang="nb-NO" sz="1200">
                <a:latin typeface="Calibri" panose="020F0502020204030204" pitchFamily="34" charset="0"/>
              </a:rPr>
              <a:pPr algn="r" eaLnBrk="1" hangingPunct="1"/>
              <a:t>6</a:t>
            </a:fld>
            <a:endParaRPr lang="nb-NO" altLang="nb-NO"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A26E764-BDD6-4FB8-86F6-CC03BDD9EE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896B9AF-7F39-4D5D-9214-CACF9666C7F0}" type="slidenum">
              <a:rPr lang="nb-NO" altLang="nb-NO" sz="1200"/>
              <a:pPr eaLnBrk="1" hangingPunct="1"/>
              <a:t>7</a:t>
            </a:fld>
            <a:endParaRPr lang="nb-NO" altLang="nb-NO" sz="1200"/>
          </a:p>
        </p:txBody>
      </p:sp>
      <p:sp>
        <p:nvSpPr>
          <p:cNvPr id="51203" name="Plassholder for lysbilde 1">
            <a:extLst>
              <a:ext uri="{FF2B5EF4-FFF2-40B4-BE49-F238E27FC236}">
                <a16:creationId xmlns:a16="http://schemas.microsoft.com/office/drawing/2014/main" id="{7D40C4FA-A2DA-444F-88CD-F44DA9DF76CC}"/>
              </a:ext>
            </a:extLst>
          </p:cNvPr>
          <p:cNvSpPr>
            <a:spLocks noGrp="1" noRot="1" noChangeAspect="1" noChangeArrowheads="1" noTextEdit="1"/>
          </p:cNvSpPr>
          <p:nvPr>
            <p:ph type="sldImg"/>
          </p:nvPr>
        </p:nvSpPr>
        <p:spPr>
          <a:ln/>
        </p:spPr>
      </p:sp>
      <p:sp>
        <p:nvSpPr>
          <p:cNvPr id="51204" name="Plassholder for notater 2">
            <a:extLst>
              <a:ext uri="{FF2B5EF4-FFF2-40B4-BE49-F238E27FC236}">
                <a16:creationId xmlns:a16="http://schemas.microsoft.com/office/drawing/2014/main" id="{79A1C58B-09BA-4531-8D59-67D8D57A6B6E}"/>
              </a:ext>
            </a:extLst>
          </p:cNvPr>
          <p:cNvSpPr>
            <a:spLocks noGrp="1"/>
          </p:cNvSpPr>
          <p:nvPr>
            <p:ph type="body" idx="1"/>
          </p:nvPr>
        </p:nvSpPr>
        <p:spPr>
          <a:xfrm>
            <a:off x="726665" y="4794049"/>
            <a:ext cx="5811662" cy="4546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n-NO" altLang="nb-NO" sz="1100" dirty="0">
                <a:latin typeface="Arial" panose="020B0604020202020204" pitchFamily="34" charset="0"/>
                <a:ea typeface="ＭＳ Ｐゴシック" panose="020B0600070205080204" pitchFamily="34" charset="-128"/>
                <a:cs typeface="Calibri" panose="020F0502020204030204" pitchFamily="34" charset="0"/>
              </a:rPr>
              <a:t>Entusiastisk:</a:t>
            </a:r>
          </a:p>
          <a:p>
            <a:r>
              <a:rPr lang="nn-NO" altLang="nb-NO" sz="1100" dirty="0">
                <a:latin typeface="Arial" panose="020B0604020202020204" pitchFamily="34" charset="0"/>
                <a:ea typeface="ＭＳ Ｐゴシック" panose="020B0600070205080204" pitchFamily="34" charset="-128"/>
                <a:cs typeface="Calibri" panose="020F0502020204030204" pitchFamily="34" charset="0"/>
              </a:rPr>
              <a:t>Trosspråkets plassering: </a:t>
            </a:r>
          </a:p>
          <a:p>
            <a:endParaRPr lang="nb-NO" altLang="nb-NO" sz="1100" dirty="0">
              <a:latin typeface="Arial" panose="020B0604020202020204" pitchFamily="34" charset="0"/>
              <a:ea typeface="ＭＳ Ｐゴシック" panose="020B0600070205080204" pitchFamily="34" charset="-128"/>
            </a:endParaRPr>
          </a:p>
          <a:p>
            <a:r>
              <a:rPr lang="nb-NO" altLang="nb-NO" sz="1100" dirty="0">
                <a:latin typeface="Arial" panose="020B0604020202020204" pitchFamily="34" charset="0"/>
                <a:ea typeface="ＭＳ Ｐゴシック" panose="020B0600070205080204" pitchFamily="34" charset="-128"/>
              </a:rPr>
              <a:t>Styrken er åpenheten for det overnaturlige. Dette har solid bibelsk grunnlag. Umulig å snakke om Jesu tjeneste uten hans mirakler og helbredelse. </a:t>
            </a:r>
          </a:p>
          <a:p>
            <a:r>
              <a:rPr lang="nb-NO" altLang="nb-NO" sz="1100" dirty="0">
                <a:latin typeface="Arial" panose="020B0604020202020204" pitchFamily="34" charset="0"/>
                <a:ea typeface="ＭＳ Ｐゴシック" panose="020B0600070205080204" pitchFamily="34" charset="-128"/>
              </a:rPr>
              <a:t>En Gud som ikke handler, er ikke Gud. Et trosliv uten å erfare at Gud er aktiv, er ikke noe trosliv. Et entusiastisk trosliv vil for all del ikke temme Gud. </a:t>
            </a:r>
            <a:endParaRPr lang="nn-NO" altLang="nb-NO" sz="1100" dirty="0">
              <a:latin typeface="Arial" panose="020B0604020202020204" pitchFamily="34" charset="0"/>
              <a:ea typeface="ＭＳ Ｐゴシック" panose="020B0600070205080204" pitchFamily="34" charset="-128"/>
            </a:endParaRPr>
          </a:p>
          <a:p>
            <a:endParaRPr lang="nn-NO" altLang="nb-NO" sz="1100" dirty="0">
              <a:latin typeface="Arial" panose="020B0604020202020204" pitchFamily="34" charset="0"/>
              <a:ea typeface="ＭＳ Ｐゴシック" panose="020B0600070205080204" pitchFamily="34" charset="-128"/>
            </a:endParaRPr>
          </a:p>
          <a:p>
            <a:r>
              <a:rPr lang="nn-NO" altLang="nb-NO" sz="1100" dirty="0">
                <a:latin typeface="Arial" panose="020B0604020202020204" pitchFamily="34" charset="0"/>
                <a:ea typeface="ＭＳ Ｐゴシック" panose="020B0600070205080204" pitchFamily="34" charset="-128"/>
              </a:rPr>
              <a:t>1 Kor 4,20: </a:t>
            </a:r>
            <a:r>
              <a:rPr lang="nb-NO" altLang="nb-NO" sz="1100" dirty="0">
                <a:latin typeface="Arial" panose="020B0604020202020204" pitchFamily="34" charset="0"/>
                <a:ea typeface="ＭＳ Ｐゴシック" panose="020B0600070205080204" pitchFamily="34" charset="-128"/>
              </a:rPr>
              <a:t>For Guds rike består ikke i ord, men i kraft.</a:t>
            </a:r>
          </a:p>
          <a:p>
            <a:endParaRPr lang="nb-NO" altLang="nb-NO" sz="11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05" name="Plassholder for lysbildenummer 3">
            <a:extLst>
              <a:ext uri="{FF2B5EF4-FFF2-40B4-BE49-F238E27FC236}">
                <a16:creationId xmlns:a16="http://schemas.microsoft.com/office/drawing/2014/main" id="{09E54514-4027-40DF-B7E8-57B3D02ADC67}"/>
              </a:ext>
            </a:extLst>
          </p:cNvPr>
          <p:cNvSpPr txBox="1">
            <a:spLocks noGrp="1"/>
          </p:cNvSpPr>
          <p:nvPr/>
        </p:nvSpPr>
        <p:spPr bwMode="auto">
          <a:xfrm>
            <a:off x="4114451" y="9039784"/>
            <a:ext cx="3148882" cy="4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55" tIns="47928" rIns="95855" bIns="4792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F2ED958-F0FB-499C-9063-1228CCA02283}" type="slidenum">
              <a:rPr lang="nb-NO" altLang="nb-NO" sz="1200">
                <a:latin typeface="Calibri" panose="020F0502020204030204" pitchFamily="34" charset="0"/>
              </a:rPr>
              <a:pPr algn="r" eaLnBrk="1" hangingPunct="1"/>
              <a:t>7</a:t>
            </a:fld>
            <a:endParaRPr lang="nb-NO" altLang="nb-NO"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A26E764-BDD6-4FB8-86F6-CC03BDD9EE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896B9AF-7F39-4D5D-9214-CACF9666C7F0}" type="slidenum">
              <a:rPr lang="nb-NO" altLang="nb-NO" sz="1200"/>
              <a:pPr eaLnBrk="1" hangingPunct="1"/>
              <a:t>8</a:t>
            </a:fld>
            <a:endParaRPr lang="nb-NO" altLang="nb-NO" sz="1200"/>
          </a:p>
        </p:txBody>
      </p:sp>
      <p:sp>
        <p:nvSpPr>
          <p:cNvPr id="51203" name="Plassholder for lysbilde 1">
            <a:extLst>
              <a:ext uri="{FF2B5EF4-FFF2-40B4-BE49-F238E27FC236}">
                <a16:creationId xmlns:a16="http://schemas.microsoft.com/office/drawing/2014/main" id="{7D40C4FA-A2DA-444F-88CD-F44DA9DF76CC}"/>
              </a:ext>
            </a:extLst>
          </p:cNvPr>
          <p:cNvSpPr>
            <a:spLocks noGrp="1" noRot="1" noChangeAspect="1" noChangeArrowheads="1" noTextEdit="1"/>
          </p:cNvSpPr>
          <p:nvPr>
            <p:ph type="sldImg"/>
          </p:nvPr>
        </p:nvSpPr>
        <p:spPr>
          <a:ln/>
        </p:spPr>
      </p:sp>
      <p:sp>
        <p:nvSpPr>
          <p:cNvPr id="51204" name="Plassholder for notater 2">
            <a:extLst>
              <a:ext uri="{FF2B5EF4-FFF2-40B4-BE49-F238E27FC236}">
                <a16:creationId xmlns:a16="http://schemas.microsoft.com/office/drawing/2014/main" id="{79A1C58B-09BA-4531-8D59-67D8D57A6B6E}"/>
              </a:ext>
            </a:extLst>
          </p:cNvPr>
          <p:cNvSpPr>
            <a:spLocks noGrp="1"/>
          </p:cNvSpPr>
          <p:nvPr>
            <p:ph type="body" idx="1"/>
          </p:nvPr>
        </p:nvSpPr>
        <p:spPr>
          <a:xfrm>
            <a:off x="726665" y="4794049"/>
            <a:ext cx="5811662" cy="4546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z="11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05" name="Plassholder for lysbildenummer 3">
            <a:extLst>
              <a:ext uri="{FF2B5EF4-FFF2-40B4-BE49-F238E27FC236}">
                <a16:creationId xmlns:a16="http://schemas.microsoft.com/office/drawing/2014/main" id="{09E54514-4027-40DF-B7E8-57B3D02ADC67}"/>
              </a:ext>
            </a:extLst>
          </p:cNvPr>
          <p:cNvSpPr txBox="1">
            <a:spLocks noGrp="1"/>
          </p:cNvSpPr>
          <p:nvPr/>
        </p:nvSpPr>
        <p:spPr bwMode="auto">
          <a:xfrm>
            <a:off x="4114451" y="9039784"/>
            <a:ext cx="3148882" cy="4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55" tIns="47928" rIns="95855" bIns="4792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F2ED958-F0FB-499C-9063-1228CCA02283}" type="slidenum">
              <a:rPr lang="nb-NO" altLang="nb-NO" sz="1200">
                <a:latin typeface="Calibri" panose="020F0502020204030204" pitchFamily="34" charset="0"/>
              </a:rPr>
              <a:pPr algn="r" eaLnBrk="1" hangingPunct="1"/>
              <a:t>8</a:t>
            </a:fld>
            <a:endParaRPr lang="nb-NO" altLang="nb-NO" sz="1200">
              <a:latin typeface="Calibri" panose="020F0502020204030204" pitchFamily="34" charset="0"/>
            </a:endParaRPr>
          </a:p>
        </p:txBody>
      </p:sp>
    </p:spTree>
    <p:extLst>
      <p:ext uri="{BB962C8B-B14F-4D97-AF65-F5344CB8AC3E}">
        <p14:creationId xmlns:p14="http://schemas.microsoft.com/office/powerpoint/2010/main" val="305766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A26E764-BDD6-4FB8-86F6-CC03BDD9EE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896B9AF-7F39-4D5D-9214-CACF9666C7F0}" type="slidenum">
              <a:rPr lang="nb-NO" altLang="nb-NO" sz="1200"/>
              <a:pPr eaLnBrk="1" hangingPunct="1"/>
              <a:t>9</a:t>
            </a:fld>
            <a:endParaRPr lang="nb-NO" altLang="nb-NO" sz="1200"/>
          </a:p>
        </p:txBody>
      </p:sp>
      <p:sp>
        <p:nvSpPr>
          <p:cNvPr id="51203" name="Plassholder for lysbilde 1">
            <a:extLst>
              <a:ext uri="{FF2B5EF4-FFF2-40B4-BE49-F238E27FC236}">
                <a16:creationId xmlns:a16="http://schemas.microsoft.com/office/drawing/2014/main" id="{7D40C4FA-A2DA-444F-88CD-F44DA9DF76CC}"/>
              </a:ext>
            </a:extLst>
          </p:cNvPr>
          <p:cNvSpPr>
            <a:spLocks noGrp="1" noRot="1" noChangeAspect="1" noChangeArrowheads="1" noTextEdit="1"/>
          </p:cNvSpPr>
          <p:nvPr>
            <p:ph type="sldImg"/>
          </p:nvPr>
        </p:nvSpPr>
        <p:spPr>
          <a:ln/>
        </p:spPr>
      </p:sp>
      <p:sp>
        <p:nvSpPr>
          <p:cNvPr id="51204" name="Plassholder for notater 2">
            <a:extLst>
              <a:ext uri="{FF2B5EF4-FFF2-40B4-BE49-F238E27FC236}">
                <a16:creationId xmlns:a16="http://schemas.microsoft.com/office/drawing/2014/main" id="{79A1C58B-09BA-4531-8D59-67D8D57A6B6E}"/>
              </a:ext>
            </a:extLst>
          </p:cNvPr>
          <p:cNvSpPr>
            <a:spLocks noGrp="1"/>
          </p:cNvSpPr>
          <p:nvPr>
            <p:ph type="body" idx="1"/>
          </p:nvPr>
        </p:nvSpPr>
        <p:spPr>
          <a:xfrm>
            <a:off x="726665" y="4794049"/>
            <a:ext cx="5811662" cy="4546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z="11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05" name="Plassholder for lysbildenummer 3">
            <a:extLst>
              <a:ext uri="{FF2B5EF4-FFF2-40B4-BE49-F238E27FC236}">
                <a16:creationId xmlns:a16="http://schemas.microsoft.com/office/drawing/2014/main" id="{09E54514-4027-40DF-B7E8-57B3D02ADC67}"/>
              </a:ext>
            </a:extLst>
          </p:cNvPr>
          <p:cNvSpPr txBox="1">
            <a:spLocks noGrp="1"/>
          </p:cNvSpPr>
          <p:nvPr/>
        </p:nvSpPr>
        <p:spPr bwMode="auto">
          <a:xfrm>
            <a:off x="4114451" y="9039784"/>
            <a:ext cx="3148882" cy="4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55" tIns="47928" rIns="95855" bIns="4792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F2ED958-F0FB-499C-9063-1228CCA02283}" type="slidenum">
              <a:rPr lang="nb-NO" altLang="nb-NO" sz="1200">
                <a:latin typeface="Calibri" panose="020F0502020204030204" pitchFamily="34" charset="0"/>
              </a:rPr>
              <a:pPr algn="r" eaLnBrk="1" hangingPunct="1"/>
              <a:t>9</a:t>
            </a:fld>
            <a:endParaRPr lang="nb-NO" altLang="nb-NO" sz="1200">
              <a:latin typeface="Calibri" panose="020F0502020204030204" pitchFamily="34" charset="0"/>
            </a:endParaRPr>
          </a:p>
        </p:txBody>
      </p:sp>
    </p:spTree>
    <p:extLst>
      <p:ext uri="{BB962C8B-B14F-4D97-AF65-F5344CB8AC3E}">
        <p14:creationId xmlns:p14="http://schemas.microsoft.com/office/powerpoint/2010/main" val="142860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B18524C-A098-4955-87E8-B167287A0D40}" type="slidenum">
              <a:rPr lang="nb-NO" altLang="nb-NO" smtClean="0"/>
              <a:pPr/>
              <a:t>11</a:t>
            </a:fld>
            <a:endParaRPr lang="nb-NO" altLang="nb-NO"/>
          </a:p>
        </p:txBody>
      </p:sp>
    </p:spTree>
    <p:extLst>
      <p:ext uri="{BB962C8B-B14F-4D97-AF65-F5344CB8AC3E}">
        <p14:creationId xmlns:p14="http://schemas.microsoft.com/office/powerpoint/2010/main" val="221348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A26E764-BDD6-4FB8-86F6-CC03BDD9EE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896B9AF-7F39-4D5D-9214-CACF9666C7F0}" type="slidenum">
              <a:rPr lang="nb-NO" altLang="nb-NO" sz="1200"/>
              <a:pPr eaLnBrk="1" hangingPunct="1"/>
              <a:t>12</a:t>
            </a:fld>
            <a:endParaRPr lang="nb-NO" altLang="nb-NO" sz="1200"/>
          </a:p>
        </p:txBody>
      </p:sp>
      <p:sp>
        <p:nvSpPr>
          <p:cNvPr id="51203" name="Plassholder for lysbilde 1">
            <a:extLst>
              <a:ext uri="{FF2B5EF4-FFF2-40B4-BE49-F238E27FC236}">
                <a16:creationId xmlns:a16="http://schemas.microsoft.com/office/drawing/2014/main" id="{7D40C4FA-A2DA-444F-88CD-F44DA9DF76CC}"/>
              </a:ext>
            </a:extLst>
          </p:cNvPr>
          <p:cNvSpPr>
            <a:spLocks noGrp="1" noRot="1" noChangeAspect="1" noChangeArrowheads="1" noTextEdit="1"/>
          </p:cNvSpPr>
          <p:nvPr>
            <p:ph type="sldImg"/>
          </p:nvPr>
        </p:nvSpPr>
        <p:spPr>
          <a:ln/>
        </p:spPr>
      </p:sp>
      <p:sp>
        <p:nvSpPr>
          <p:cNvPr id="51204" name="Plassholder for notater 2">
            <a:extLst>
              <a:ext uri="{FF2B5EF4-FFF2-40B4-BE49-F238E27FC236}">
                <a16:creationId xmlns:a16="http://schemas.microsoft.com/office/drawing/2014/main" id="{79A1C58B-09BA-4531-8D59-67D8D57A6B6E}"/>
              </a:ext>
            </a:extLst>
          </p:cNvPr>
          <p:cNvSpPr>
            <a:spLocks noGrp="1"/>
          </p:cNvSpPr>
          <p:nvPr>
            <p:ph type="body" idx="1"/>
          </p:nvPr>
        </p:nvSpPr>
        <p:spPr>
          <a:xfrm>
            <a:off x="726665" y="4794049"/>
            <a:ext cx="5811662" cy="4546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z="11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05" name="Plassholder for lysbildenummer 3">
            <a:extLst>
              <a:ext uri="{FF2B5EF4-FFF2-40B4-BE49-F238E27FC236}">
                <a16:creationId xmlns:a16="http://schemas.microsoft.com/office/drawing/2014/main" id="{09E54514-4027-40DF-B7E8-57B3D02ADC67}"/>
              </a:ext>
            </a:extLst>
          </p:cNvPr>
          <p:cNvSpPr txBox="1">
            <a:spLocks noGrp="1"/>
          </p:cNvSpPr>
          <p:nvPr/>
        </p:nvSpPr>
        <p:spPr bwMode="auto">
          <a:xfrm>
            <a:off x="4114451" y="9039784"/>
            <a:ext cx="3148882" cy="4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55" tIns="47928" rIns="95855" bIns="4792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F2ED958-F0FB-499C-9063-1228CCA02283}" type="slidenum">
              <a:rPr lang="nb-NO" altLang="nb-NO" sz="1200">
                <a:latin typeface="Calibri" panose="020F0502020204030204" pitchFamily="34" charset="0"/>
              </a:rPr>
              <a:pPr algn="r" eaLnBrk="1" hangingPunct="1"/>
              <a:t>12</a:t>
            </a:fld>
            <a:endParaRPr lang="nb-NO" altLang="nb-NO" sz="1200">
              <a:latin typeface="Calibri" panose="020F0502020204030204" pitchFamily="34" charset="0"/>
            </a:endParaRPr>
          </a:p>
        </p:txBody>
      </p:sp>
    </p:spTree>
    <p:extLst>
      <p:ext uri="{BB962C8B-B14F-4D97-AF65-F5344CB8AC3E}">
        <p14:creationId xmlns:p14="http://schemas.microsoft.com/office/powerpoint/2010/main" val="287479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A26E764-BDD6-4FB8-86F6-CC03BDD9EE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9323819" indent="-3884984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73979"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4795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21938"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95917"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E896B9AF-7F39-4D5D-9214-CACF9666C7F0}" type="slidenum">
              <a:rPr lang="nb-NO" altLang="nb-NO" sz="1200"/>
              <a:pPr eaLnBrk="1" hangingPunct="1"/>
              <a:t>13</a:t>
            </a:fld>
            <a:endParaRPr lang="nb-NO" altLang="nb-NO" sz="1200"/>
          </a:p>
        </p:txBody>
      </p:sp>
      <p:sp>
        <p:nvSpPr>
          <p:cNvPr id="51203" name="Plassholder for lysbilde 1">
            <a:extLst>
              <a:ext uri="{FF2B5EF4-FFF2-40B4-BE49-F238E27FC236}">
                <a16:creationId xmlns:a16="http://schemas.microsoft.com/office/drawing/2014/main" id="{7D40C4FA-A2DA-444F-88CD-F44DA9DF76CC}"/>
              </a:ext>
            </a:extLst>
          </p:cNvPr>
          <p:cNvSpPr>
            <a:spLocks noGrp="1" noRot="1" noChangeAspect="1" noChangeArrowheads="1" noTextEdit="1"/>
          </p:cNvSpPr>
          <p:nvPr>
            <p:ph type="sldImg"/>
          </p:nvPr>
        </p:nvSpPr>
        <p:spPr>
          <a:ln/>
        </p:spPr>
      </p:sp>
      <p:sp>
        <p:nvSpPr>
          <p:cNvPr id="51204" name="Plassholder for notater 2">
            <a:extLst>
              <a:ext uri="{FF2B5EF4-FFF2-40B4-BE49-F238E27FC236}">
                <a16:creationId xmlns:a16="http://schemas.microsoft.com/office/drawing/2014/main" id="{79A1C58B-09BA-4531-8D59-67D8D57A6B6E}"/>
              </a:ext>
            </a:extLst>
          </p:cNvPr>
          <p:cNvSpPr>
            <a:spLocks noGrp="1"/>
          </p:cNvSpPr>
          <p:nvPr>
            <p:ph type="body" idx="1"/>
          </p:nvPr>
        </p:nvSpPr>
        <p:spPr>
          <a:xfrm>
            <a:off x="726665" y="4794049"/>
            <a:ext cx="5811662" cy="4546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Mystisk:</a:t>
            </a:r>
          </a:p>
          <a:p>
            <a:r>
              <a:rPr lang="nn-NO" altLang="nb-NO" sz="1100" dirty="0">
                <a:latin typeface="Arial" panose="020B0604020202020204" pitchFamily="34" charset="0"/>
                <a:ea typeface="ＭＳ Ｐゴシック" panose="020B0600070205080204" pitchFamily="34" charset="-128"/>
                <a:cs typeface="Calibri" panose="020F0502020204030204" pitchFamily="34" charset="0"/>
              </a:rPr>
              <a:t>Trosspråkets plassering: </a:t>
            </a:r>
          </a:p>
          <a:p>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Kristus i meg og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jeg</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i Kristus</a:t>
            </a:r>
          </a:p>
          <a:p>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Søker Jesus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selv</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ikke</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det han gir.</a:t>
            </a:r>
          </a:p>
          <a:p>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Rom 8,26: På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samme</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måte kommer også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Ånden</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oss til hjelp i vår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svakhet</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For vi vet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ikke</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hva</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vi skal be om for å be rett, men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Ånden</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selv</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går i forbønn for oss med sukk </a:t>
            </a:r>
            <a:r>
              <a:rPr lang="nn-NO" altLang="nb-NO" sz="1100" dirty="0" err="1">
                <a:latin typeface="Calibri" panose="020F0502020204030204" pitchFamily="34" charset="0"/>
                <a:ea typeface="ＭＳ Ｐゴシック" panose="020B0600070205080204" pitchFamily="34" charset="-128"/>
                <a:cs typeface="Calibri" panose="020F0502020204030204" pitchFamily="34" charset="0"/>
              </a:rPr>
              <a:t>uten</a:t>
            </a:r>
            <a:r>
              <a:rPr lang="nn-NO" altLang="nb-NO" sz="1100" dirty="0">
                <a:latin typeface="Calibri" panose="020F0502020204030204" pitchFamily="34" charset="0"/>
                <a:ea typeface="ＭＳ Ｐゴシック" panose="020B0600070205080204" pitchFamily="34" charset="-128"/>
                <a:cs typeface="Calibri" panose="020F0502020204030204" pitchFamily="34" charset="0"/>
              </a:rPr>
              <a:t> ord.</a:t>
            </a:r>
          </a:p>
          <a:p>
            <a:endParaRPr lang="nb-NO" altLang="nb-NO" sz="11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1205" name="Plassholder for lysbildenummer 3">
            <a:extLst>
              <a:ext uri="{FF2B5EF4-FFF2-40B4-BE49-F238E27FC236}">
                <a16:creationId xmlns:a16="http://schemas.microsoft.com/office/drawing/2014/main" id="{09E54514-4027-40DF-B7E8-57B3D02ADC67}"/>
              </a:ext>
            </a:extLst>
          </p:cNvPr>
          <p:cNvSpPr txBox="1">
            <a:spLocks noGrp="1"/>
          </p:cNvSpPr>
          <p:nvPr/>
        </p:nvSpPr>
        <p:spPr bwMode="auto">
          <a:xfrm>
            <a:off x="4114451" y="9039784"/>
            <a:ext cx="3148882" cy="4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55" tIns="47928" rIns="95855" bIns="47928"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8F2ED958-F0FB-499C-9063-1228CCA02283}" type="slidenum">
              <a:rPr lang="nb-NO" altLang="nb-NO" sz="1200">
                <a:latin typeface="Calibri" panose="020F0502020204030204" pitchFamily="34" charset="0"/>
              </a:rPr>
              <a:pPr algn="r" eaLnBrk="1" hangingPunct="1"/>
              <a:t>13</a:t>
            </a:fld>
            <a:endParaRPr lang="nb-NO" altLang="nb-NO" sz="1200">
              <a:latin typeface="Calibri" panose="020F0502020204030204" pitchFamily="34" charset="0"/>
            </a:endParaRPr>
          </a:p>
        </p:txBody>
      </p:sp>
    </p:spTree>
    <p:extLst>
      <p:ext uri="{BB962C8B-B14F-4D97-AF65-F5344CB8AC3E}">
        <p14:creationId xmlns:p14="http://schemas.microsoft.com/office/powerpoint/2010/main" val="331824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32"/>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a:extLst>
              <a:ext uri="{FF2B5EF4-FFF2-40B4-BE49-F238E27FC236}">
                <a16:creationId xmlns:a16="http://schemas.microsoft.com/office/drawing/2014/main" id="{6D11AA4C-A307-4570-97A8-17DC0433F579}"/>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0A477DE2-B642-43F2-838E-EABC8BC5DF4C}"/>
              </a:ext>
            </a:extLst>
          </p:cNvPr>
          <p:cNvSpPr>
            <a:spLocks noGrp="1" noChangeArrowheads="1"/>
          </p:cNvSpPr>
          <p:nvPr>
            <p:ph type="sldNum" sz="quarter" idx="11"/>
          </p:nvPr>
        </p:nvSpPr>
        <p:spPr>
          <a:ln/>
        </p:spPr>
        <p:txBody>
          <a:bodyPr/>
          <a:lstStyle>
            <a:lvl1pPr>
              <a:defRPr/>
            </a:lvl1pPr>
          </a:lstStyle>
          <a:p>
            <a:fld id="{D088D11F-1C13-42C8-9932-50A8E4F82694}" type="slidenum">
              <a:rPr lang="nb-NO" altLang="nb-NO"/>
              <a:pPr/>
              <a:t>‹#›</a:t>
            </a:fld>
            <a:endParaRPr lang="nb-NO" altLang="nb-NO"/>
          </a:p>
        </p:txBody>
      </p:sp>
    </p:spTree>
    <p:extLst>
      <p:ext uri="{BB962C8B-B14F-4D97-AF65-F5344CB8AC3E}">
        <p14:creationId xmlns:p14="http://schemas.microsoft.com/office/powerpoint/2010/main" val="392948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80C8D523-1D46-4C50-B21E-18B898FB773D}"/>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952ED028-478B-4CD7-B508-2B01F385A974}"/>
              </a:ext>
            </a:extLst>
          </p:cNvPr>
          <p:cNvSpPr>
            <a:spLocks noGrp="1" noChangeArrowheads="1"/>
          </p:cNvSpPr>
          <p:nvPr>
            <p:ph type="sldNum" sz="quarter" idx="11"/>
          </p:nvPr>
        </p:nvSpPr>
        <p:spPr>
          <a:ln/>
        </p:spPr>
        <p:txBody>
          <a:bodyPr/>
          <a:lstStyle>
            <a:lvl1pPr>
              <a:defRPr/>
            </a:lvl1pPr>
          </a:lstStyle>
          <a:p>
            <a:fld id="{6049B64F-9379-444D-8873-81E0658F4086}" type="slidenum">
              <a:rPr lang="nb-NO" altLang="nb-NO"/>
              <a:pPr/>
              <a:t>‹#›</a:t>
            </a:fld>
            <a:endParaRPr lang="nb-NO" altLang="nb-NO"/>
          </a:p>
        </p:txBody>
      </p:sp>
    </p:spTree>
    <p:extLst>
      <p:ext uri="{BB962C8B-B14F-4D97-AF65-F5344CB8AC3E}">
        <p14:creationId xmlns:p14="http://schemas.microsoft.com/office/powerpoint/2010/main" val="341727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EA3D3E5E-5301-439D-82F0-CADBAF974B9F}"/>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23697CC-B63F-4356-B5DB-1A6ED7A16084}"/>
              </a:ext>
            </a:extLst>
          </p:cNvPr>
          <p:cNvSpPr>
            <a:spLocks noGrp="1" noChangeArrowheads="1"/>
          </p:cNvSpPr>
          <p:nvPr>
            <p:ph type="sldNum" sz="quarter" idx="11"/>
          </p:nvPr>
        </p:nvSpPr>
        <p:spPr>
          <a:ln/>
        </p:spPr>
        <p:txBody>
          <a:bodyPr/>
          <a:lstStyle>
            <a:lvl1pPr>
              <a:defRPr/>
            </a:lvl1pPr>
          </a:lstStyle>
          <a:p>
            <a:fld id="{B8D1CDFA-DD0E-4A6E-85D9-712B211539A3}" type="slidenum">
              <a:rPr lang="nb-NO" altLang="nb-NO"/>
              <a:pPr/>
              <a:t>‹#›</a:t>
            </a:fld>
            <a:endParaRPr lang="nb-NO" altLang="nb-NO"/>
          </a:p>
        </p:txBody>
      </p:sp>
    </p:spTree>
    <p:extLst>
      <p:ext uri="{BB962C8B-B14F-4D97-AF65-F5344CB8AC3E}">
        <p14:creationId xmlns:p14="http://schemas.microsoft.com/office/powerpoint/2010/main" val="3085232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7" y="609600"/>
            <a:ext cx="2374900" cy="54864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72" y="609600"/>
            <a:ext cx="6923617" cy="5486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51091D1D-6789-4F14-A63E-C039C235D886}"/>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7A730DF-C2F0-4B8B-9353-4E28FFEC9D5C}"/>
              </a:ext>
            </a:extLst>
          </p:cNvPr>
          <p:cNvSpPr>
            <a:spLocks noGrp="1" noChangeArrowheads="1"/>
          </p:cNvSpPr>
          <p:nvPr>
            <p:ph type="sldNum" sz="quarter" idx="11"/>
          </p:nvPr>
        </p:nvSpPr>
        <p:spPr>
          <a:ln/>
        </p:spPr>
        <p:txBody>
          <a:bodyPr/>
          <a:lstStyle>
            <a:lvl1pPr>
              <a:defRPr/>
            </a:lvl1pPr>
          </a:lstStyle>
          <a:p>
            <a:fld id="{93FCAB86-326C-4EAD-A422-E11CFA890CE0}" type="slidenum">
              <a:rPr lang="nb-NO" altLang="nb-NO"/>
              <a:pPr/>
              <a:t>‹#›</a:t>
            </a:fld>
            <a:endParaRPr lang="nb-NO" altLang="nb-NO"/>
          </a:p>
        </p:txBody>
      </p:sp>
    </p:spTree>
    <p:extLst>
      <p:ext uri="{BB962C8B-B14F-4D97-AF65-F5344CB8AC3E}">
        <p14:creationId xmlns:p14="http://schemas.microsoft.com/office/powerpoint/2010/main" val="3519953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32"/>
            <a:ext cx="10363200" cy="1470025"/>
          </a:xfrm>
          <a:prstGeom prst="rect">
            <a:avLst/>
          </a:prstGeo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a:extLst>
              <a:ext uri="{FF2B5EF4-FFF2-40B4-BE49-F238E27FC236}">
                <a16:creationId xmlns:a16="http://schemas.microsoft.com/office/drawing/2014/main" id="{629E58FD-95B6-4ACE-94CD-CC63918BE472}"/>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895A0109-DFB8-4051-86C7-E5C87A4EF3AF}"/>
              </a:ext>
            </a:extLst>
          </p:cNvPr>
          <p:cNvSpPr>
            <a:spLocks noGrp="1" noChangeArrowheads="1"/>
          </p:cNvSpPr>
          <p:nvPr>
            <p:ph type="sldNum" sz="quarter" idx="11"/>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085A1B1A-B430-4D89-A62E-9FE625A62E3B}" type="slidenum">
              <a:rPr lang="nb-NO" altLang="nb-NO"/>
              <a:pPr/>
              <a:t>‹#›</a:t>
            </a:fld>
            <a:endParaRPr lang="nb-NO" altLang="nb-NO"/>
          </a:p>
        </p:txBody>
      </p:sp>
    </p:spTree>
    <p:extLst>
      <p:ext uri="{BB962C8B-B14F-4D97-AF65-F5344CB8AC3E}">
        <p14:creationId xmlns:p14="http://schemas.microsoft.com/office/powerpoint/2010/main" val="2577115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2255838" y="1981200"/>
            <a:ext cx="9502775" cy="4114800"/>
          </a:xfrm>
          <a:prstGeom prst="rect">
            <a:avLst/>
          </a:prstGeom>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
        <p:nvSpPr>
          <p:cNvPr id="4" name="Rectangle 5">
            <a:extLst>
              <a:ext uri="{FF2B5EF4-FFF2-40B4-BE49-F238E27FC236}">
                <a16:creationId xmlns:a16="http://schemas.microsoft.com/office/drawing/2014/main" id="{0B21D47D-2ECE-4CFE-978F-5489BD0326C0}"/>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Tree>
    <p:extLst>
      <p:ext uri="{BB962C8B-B14F-4D97-AF65-F5344CB8AC3E}">
        <p14:creationId xmlns:p14="http://schemas.microsoft.com/office/powerpoint/2010/main" val="214368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a:extLst>
              <a:ext uri="{FF2B5EF4-FFF2-40B4-BE49-F238E27FC236}">
                <a16:creationId xmlns:a16="http://schemas.microsoft.com/office/drawing/2014/main" id="{7D135C05-E188-4D19-89E8-05655B4A14EB}"/>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190B37F4-1246-4196-A293-91F64EAD312C}"/>
              </a:ext>
            </a:extLst>
          </p:cNvPr>
          <p:cNvSpPr>
            <a:spLocks noGrp="1" noChangeArrowheads="1"/>
          </p:cNvSpPr>
          <p:nvPr>
            <p:ph type="sldNum" sz="quarter" idx="11"/>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6083530-2582-46C7-B4EC-EDDB5BF05761}" type="slidenum">
              <a:rPr lang="nb-NO" altLang="nb-NO"/>
              <a:pPr/>
              <a:t>‹#›</a:t>
            </a:fld>
            <a:endParaRPr lang="nb-NO" altLang="nb-NO"/>
          </a:p>
        </p:txBody>
      </p:sp>
    </p:spTree>
    <p:extLst>
      <p:ext uri="{BB962C8B-B14F-4D97-AF65-F5344CB8AC3E}">
        <p14:creationId xmlns:p14="http://schemas.microsoft.com/office/powerpoint/2010/main" val="366958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8" y="1981200"/>
            <a:ext cx="46503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a:extLst>
              <a:ext uri="{FF2B5EF4-FFF2-40B4-BE49-F238E27FC236}">
                <a16:creationId xmlns:a16="http://schemas.microsoft.com/office/drawing/2014/main" id="{AC3DB5E6-6C57-479F-BE04-D7B8FE94AA89}"/>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A6720A36-1A51-425B-9527-1B92238B7802}"/>
              </a:ext>
            </a:extLst>
          </p:cNvPr>
          <p:cNvSpPr>
            <a:spLocks noGrp="1" noChangeArrowheads="1"/>
          </p:cNvSpPr>
          <p:nvPr>
            <p:ph type="sldNum" sz="quarter" idx="11"/>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FF3DA501-F4EE-4077-9BF6-35FE37DBD282}" type="slidenum">
              <a:rPr lang="nb-NO" altLang="nb-NO"/>
              <a:pPr/>
              <a:t>‹#›</a:t>
            </a:fld>
            <a:endParaRPr lang="nb-NO" altLang="nb-NO"/>
          </a:p>
        </p:txBody>
      </p:sp>
    </p:spTree>
    <p:extLst>
      <p:ext uri="{BB962C8B-B14F-4D97-AF65-F5344CB8AC3E}">
        <p14:creationId xmlns:p14="http://schemas.microsoft.com/office/powerpoint/2010/main" val="1796652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a:prstGeom prst="rect">
            <a:avLst/>
          </a:prstGeo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a:extLst>
              <a:ext uri="{FF2B5EF4-FFF2-40B4-BE49-F238E27FC236}">
                <a16:creationId xmlns:a16="http://schemas.microsoft.com/office/drawing/2014/main" id="{699FDC9F-6646-4396-B83C-16A687500014}"/>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
        <p:nvSpPr>
          <p:cNvPr id="8" name="Rectangle 6">
            <a:extLst>
              <a:ext uri="{FF2B5EF4-FFF2-40B4-BE49-F238E27FC236}">
                <a16:creationId xmlns:a16="http://schemas.microsoft.com/office/drawing/2014/main" id="{2D591E13-DEF2-4FEC-B7EE-8D4D39BD1AB5}"/>
              </a:ext>
            </a:extLst>
          </p:cNvPr>
          <p:cNvSpPr>
            <a:spLocks noGrp="1" noChangeArrowheads="1"/>
          </p:cNvSpPr>
          <p:nvPr>
            <p:ph type="sldNum" sz="quarter" idx="11"/>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B2A9F5D-EE98-4D0E-B7C1-D4B83AB0890B}" type="slidenum">
              <a:rPr lang="nb-NO" altLang="nb-NO"/>
              <a:pPr/>
              <a:t>‹#›</a:t>
            </a:fld>
            <a:endParaRPr lang="nb-NO" altLang="nb-NO"/>
          </a:p>
        </p:txBody>
      </p:sp>
    </p:spTree>
    <p:extLst>
      <p:ext uri="{BB962C8B-B14F-4D97-AF65-F5344CB8AC3E}">
        <p14:creationId xmlns:p14="http://schemas.microsoft.com/office/powerpoint/2010/main" val="3414836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Rectangle 5">
            <a:extLst>
              <a:ext uri="{FF2B5EF4-FFF2-40B4-BE49-F238E27FC236}">
                <a16:creationId xmlns:a16="http://schemas.microsoft.com/office/drawing/2014/main" id="{53B19528-0530-440C-9D9C-F4404DEA33E2}"/>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
        <p:nvSpPr>
          <p:cNvPr id="4" name="Rectangle 6">
            <a:extLst>
              <a:ext uri="{FF2B5EF4-FFF2-40B4-BE49-F238E27FC236}">
                <a16:creationId xmlns:a16="http://schemas.microsoft.com/office/drawing/2014/main" id="{C48630A3-6EC6-4E85-B4D2-90928062BFA5}"/>
              </a:ext>
            </a:extLst>
          </p:cNvPr>
          <p:cNvSpPr>
            <a:spLocks noGrp="1" noChangeArrowheads="1"/>
          </p:cNvSpPr>
          <p:nvPr>
            <p:ph type="sldNum" sz="quarter" idx="11"/>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0DC72025-2C29-4E89-8D1F-3F170AB9E0D4}" type="slidenum">
              <a:rPr lang="nb-NO" altLang="nb-NO"/>
              <a:pPr/>
              <a:t>‹#›</a:t>
            </a:fld>
            <a:endParaRPr lang="nb-NO" altLang="nb-NO"/>
          </a:p>
        </p:txBody>
      </p:sp>
    </p:spTree>
    <p:extLst>
      <p:ext uri="{BB962C8B-B14F-4D97-AF65-F5344CB8AC3E}">
        <p14:creationId xmlns:p14="http://schemas.microsoft.com/office/powerpoint/2010/main" val="199887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94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
        <p:nvSpPr>
          <p:cNvPr id="4" name="Rectangle 5">
            <a:extLst>
              <a:ext uri="{FF2B5EF4-FFF2-40B4-BE49-F238E27FC236}">
                <a16:creationId xmlns:a16="http://schemas.microsoft.com/office/drawing/2014/main" id="{124539E2-3A42-430C-A835-63D38E47F1FE}"/>
              </a:ext>
            </a:extLst>
          </p:cNvPr>
          <p:cNvSpPr>
            <a:spLocks noGrp="1" noChangeArrowheads="1"/>
          </p:cNvSpPr>
          <p:nvPr>
            <p:ph type="ftr" sz="quarter" idx="10"/>
          </p:nvPr>
        </p:nvSpPr>
        <p:spPr/>
        <p:txBody>
          <a:bodyPr/>
          <a:lstStyle>
            <a:lvl1pPr>
              <a:defRPr/>
            </a:lvl1pPr>
          </a:lstStyle>
          <a:p>
            <a:pPr>
              <a:defRPr/>
            </a:pPr>
            <a:endParaRPr lang="nb-NO" altLang="nb-NO"/>
          </a:p>
        </p:txBody>
      </p:sp>
    </p:spTree>
    <p:extLst>
      <p:ext uri="{BB962C8B-B14F-4D97-AF65-F5344CB8AC3E}">
        <p14:creationId xmlns:p14="http://schemas.microsoft.com/office/powerpoint/2010/main" val="3888324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893C02B-4C7C-4C2D-AA21-8C776E1D077B}"/>
              </a:ext>
            </a:extLst>
          </p:cNvPr>
          <p:cNvSpPr/>
          <p:nvPr userDrawn="1"/>
        </p:nvSpPr>
        <p:spPr>
          <a:xfrm>
            <a:off x="2927350" y="476250"/>
            <a:ext cx="8464550" cy="6216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nb-NO"/>
          </a:p>
        </p:txBody>
      </p:sp>
    </p:spTree>
    <p:extLst>
      <p:ext uri="{BB962C8B-B14F-4D97-AF65-F5344CB8AC3E}">
        <p14:creationId xmlns:p14="http://schemas.microsoft.com/office/powerpoint/2010/main" val="1560766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7"/>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5B12795F-EDBB-4696-8E0E-51EA11C419D2}"/>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1D01556A-001B-4941-9914-D1A6FEC2DE38}"/>
              </a:ext>
            </a:extLst>
          </p:cNvPr>
          <p:cNvSpPr>
            <a:spLocks noGrp="1" noChangeArrowheads="1"/>
          </p:cNvSpPr>
          <p:nvPr>
            <p:ph type="sldNum" sz="quarter" idx="11"/>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0BAA725D-296F-4414-BEDA-233A87D86A93}" type="slidenum">
              <a:rPr lang="nb-NO" altLang="nb-NO"/>
              <a:pPr/>
              <a:t>‹#›</a:t>
            </a:fld>
            <a:endParaRPr lang="nb-NO" altLang="nb-NO"/>
          </a:p>
        </p:txBody>
      </p:sp>
    </p:spTree>
    <p:extLst>
      <p:ext uri="{BB962C8B-B14F-4D97-AF65-F5344CB8AC3E}">
        <p14:creationId xmlns:p14="http://schemas.microsoft.com/office/powerpoint/2010/main" val="1053598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A7FDEE74-1F91-4D01-8D16-CC7B310139D0}"/>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68BD240B-1891-4E02-B7DE-71A10764BE14}"/>
              </a:ext>
            </a:extLst>
          </p:cNvPr>
          <p:cNvSpPr>
            <a:spLocks noGrp="1" noChangeArrowheads="1"/>
          </p:cNvSpPr>
          <p:nvPr>
            <p:ph type="sldNum" sz="quarter" idx="11"/>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2B5AEC9B-0F15-44B8-A08A-78F831E285B8}" type="slidenum">
              <a:rPr lang="nb-NO" altLang="nb-NO"/>
              <a:pPr/>
              <a:t>‹#›</a:t>
            </a:fld>
            <a:endParaRPr lang="nb-NO" altLang="nb-NO"/>
          </a:p>
        </p:txBody>
      </p:sp>
    </p:spTree>
    <p:extLst>
      <p:ext uri="{BB962C8B-B14F-4D97-AF65-F5344CB8AC3E}">
        <p14:creationId xmlns:p14="http://schemas.microsoft.com/office/powerpoint/2010/main" val="713692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2255838" y="609600"/>
            <a:ext cx="9502775" cy="114300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2255838" y="1981200"/>
            <a:ext cx="9502775" cy="41148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5C66C3C3-146D-4EC1-AFD4-BE409F18E71C}"/>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B519DCA7-9487-4F9C-8155-0EAC7BB078E9}"/>
              </a:ext>
            </a:extLst>
          </p:cNvPr>
          <p:cNvSpPr>
            <a:spLocks noGrp="1" noChangeArrowheads="1"/>
          </p:cNvSpPr>
          <p:nvPr>
            <p:ph type="sldNum" sz="quarter" idx="11"/>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C43F18DC-B2A2-4446-855B-7D005889E49E}" type="slidenum">
              <a:rPr lang="nb-NO" altLang="nb-NO"/>
              <a:pPr/>
              <a:t>‹#›</a:t>
            </a:fld>
            <a:endParaRPr lang="nb-NO" altLang="nb-NO"/>
          </a:p>
        </p:txBody>
      </p:sp>
    </p:spTree>
    <p:extLst>
      <p:ext uri="{BB962C8B-B14F-4D97-AF65-F5344CB8AC3E}">
        <p14:creationId xmlns:p14="http://schemas.microsoft.com/office/powerpoint/2010/main" val="3824841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7" y="609600"/>
            <a:ext cx="2374900" cy="5486400"/>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72" y="609600"/>
            <a:ext cx="6923617" cy="54864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7CC26E33-55B5-4D87-9B64-9015E4C9B26C}"/>
              </a:ext>
            </a:extLst>
          </p:cNvPr>
          <p:cNvSpPr>
            <a:spLocks noGrp="1" noChangeArrowheads="1"/>
          </p:cNvSpPr>
          <p:nvPr>
            <p:ph type="ftr" sz="quarter" idx="10"/>
          </p:nvPr>
        </p:nvSpPr>
        <p:spPr>
          <a:xfrm>
            <a:off x="4165600" y="6245225"/>
            <a:ext cx="3860800" cy="476250"/>
          </a:xfrm>
          <a:prstGeom prst="rect">
            <a:avLst/>
          </a:prstGeom>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555255CE-CDBD-4284-A562-535CDE3AFAE9}"/>
              </a:ext>
            </a:extLst>
          </p:cNvPr>
          <p:cNvSpPr>
            <a:spLocks noGrp="1" noChangeArrowheads="1"/>
          </p:cNvSpPr>
          <p:nvPr>
            <p:ph type="sldNum" sz="quarter" idx="11"/>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D76798C4-4EDA-40C9-A908-B56066E4C70F}" type="slidenum">
              <a:rPr lang="nb-NO" altLang="nb-NO"/>
              <a:pPr/>
              <a:t>‹#›</a:t>
            </a:fld>
            <a:endParaRPr lang="nb-NO" altLang="nb-NO"/>
          </a:p>
        </p:txBody>
      </p:sp>
    </p:spTree>
    <p:extLst>
      <p:ext uri="{BB962C8B-B14F-4D97-AF65-F5344CB8AC3E}">
        <p14:creationId xmlns:p14="http://schemas.microsoft.com/office/powerpoint/2010/main" val="4130447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5">
            <a:extLst>
              <a:ext uri="{FF2B5EF4-FFF2-40B4-BE49-F238E27FC236}">
                <a16:creationId xmlns:a16="http://schemas.microsoft.com/office/drawing/2014/main" id="{48999352-34A3-45C4-B067-0E21A0709F24}"/>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FA95E713-3CC2-44C8-A0E1-C0074CD92A81}"/>
              </a:ext>
            </a:extLst>
          </p:cNvPr>
          <p:cNvSpPr>
            <a:spLocks noGrp="1" noChangeArrowheads="1"/>
          </p:cNvSpPr>
          <p:nvPr>
            <p:ph type="sldNum" sz="quarter" idx="11"/>
          </p:nvPr>
        </p:nvSpPr>
        <p:spPr>
          <a:ln/>
        </p:spPr>
        <p:txBody>
          <a:bodyPr/>
          <a:lstStyle>
            <a:lvl1pPr>
              <a:defRPr/>
            </a:lvl1pPr>
          </a:lstStyle>
          <a:p>
            <a:fld id="{81E958E4-67D3-4AF5-B565-BA3092B46D09}" type="slidenum">
              <a:rPr lang="nb-NO" altLang="nb-NO"/>
              <a:pPr/>
              <a:t>‹#›</a:t>
            </a:fld>
            <a:endParaRPr lang="nb-NO" altLang="nb-NO"/>
          </a:p>
        </p:txBody>
      </p:sp>
    </p:spTree>
    <p:extLst>
      <p:ext uri="{BB962C8B-B14F-4D97-AF65-F5344CB8AC3E}">
        <p14:creationId xmlns:p14="http://schemas.microsoft.com/office/powerpoint/2010/main" val="4005326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lnSpc>
                <a:spcPct val="90000"/>
              </a:lnSpc>
              <a:spcBef>
                <a:spcPct val="20000"/>
              </a:spcBef>
              <a:buFontTx/>
              <a:buBlip>
                <a:blip r:embed="rId2"/>
              </a:buBlip>
              <a:defRPr sz="3200"/>
            </a:lvl1p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nb-NO" dirty="0"/>
          </a:p>
        </p:txBody>
      </p:sp>
      <p:sp>
        <p:nvSpPr>
          <p:cNvPr id="4" name="Rectangle 5">
            <a:extLst>
              <a:ext uri="{FF2B5EF4-FFF2-40B4-BE49-F238E27FC236}">
                <a16:creationId xmlns:a16="http://schemas.microsoft.com/office/drawing/2014/main" id="{E2008FFC-20B7-4A2F-95F3-DBA9F41CEF69}"/>
              </a:ext>
            </a:extLst>
          </p:cNvPr>
          <p:cNvSpPr>
            <a:spLocks noGrp="1" noChangeArrowheads="1"/>
          </p:cNvSpPr>
          <p:nvPr>
            <p:ph type="ftr" sz="quarter" idx="10"/>
          </p:nvPr>
        </p:nvSpPr>
        <p:spPr/>
        <p:txBody>
          <a:bodyPr/>
          <a:lstStyle>
            <a:lvl1pPr>
              <a:defRPr/>
            </a:lvl1pPr>
          </a:lstStyle>
          <a:p>
            <a:pPr>
              <a:defRPr/>
            </a:pPr>
            <a:endParaRPr lang="nb-NO" altLang="nb-NO"/>
          </a:p>
        </p:txBody>
      </p:sp>
    </p:spTree>
    <p:extLst>
      <p:ext uri="{BB962C8B-B14F-4D97-AF65-F5344CB8AC3E}">
        <p14:creationId xmlns:p14="http://schemas.microsoft.com/office/powerpoint/2010/main" val="1826111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a:extLst>
              <a:ext uri="{FF2B5EF4-FFF2-40B4-BE49-F238E27FC236}">
                <a16:creationId xmlns:a16="http://schemas.microsoft.com/office/drawing/2014/main" id="{0CBB74D8-D87C-4092-A393-390F68FFF549}"/>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CCC53D5C-ED6C-4D54-BF3D-B35C166E5491}"/>
              </a:ext>
            </a:extLst>
          </p:cNvPr>
          <p:cNvSpPr>
            <a:spLocks noGrp="1" noChangeArrowheads="1"/>
          </p:cNvSpPr>
          <p:nvPr>
            <p:ph type="sldNum" sz="quarter" idx="11"/>
          </p:nvPr>
        </p:nvSpPr>
        <p:spPr>
          <a:ln/>
        </p:spPr>
        <p:txBody>
          <a:bodyPr/>
          <a:lstStyle>
            <a:lvl1pPr>
              <a:defRPr/>
            </a:lvl1pPr>
          </a:lstStyle>
          <a:p>
            <a:fld id="{A282DE6F-1DDF-432D-A514-18909177193E}" type="slidenum">
              <a:rPr lang="nb-NO" altLang="nb-NO"/>
              <a:pPr/>
              <a:t>‹#›</a:t>
            </a:fld>
            <a:endParaRPr lang="nb-NO" altLang="nb-NO"/>
          </a:p>
        </p:txBody>
      </p:sp>
    </p:spTree>
    <p:extLst>
      <p:ext uri="{BB962C8B-B14F-4D97-AF65-F5344CB8AC3E}">
        <p14:creationId xmlns:p14="http://schemas.microsoft.com/office/powerpoint/2010/main" val="922542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7" y="1981200"/>
            <a:ext cx="465031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a:extLst>
              <a:ext uri="{FF2B5EF4-FFF2-40B4-BE49-F238E27FC236}">
                <a16:creationId xmlns:a16="http://schemas.microsoft.com/office/drawing/2014/main" id="{AB5FDFE5-70C3-4910-B0B1-DA70333EAB1C}"/>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F72AED9B-1358-45F4-8A6D-ACFF05B295AD}"/>
              </a:ext>
            </a:extLst>
          </p:cNvPr>
          <p:cNvSpPr>
            <a:spLocks noGrp="1" noChangeArrowheads="1"/>
          </p:cNvSpPr>
          <p:nvPr>
            <p:ph type="sldNum" sz="quarter" idx="11"/>
          </p:nvPr>
        </p:nvSpPr>
        <p:spPr>
          <a:ln/>
        </p:spPr>
        <p:txBody>
          <a:bodyPr/>
          <a:lstStyle>
            <a:lvl1pPr>
              <a:defRPr/>
            </a:lvl1pPr>
          </a:lstStyle>
          <a:p>
            <a:fld id="{08677960-46AB-4FB8-BC53-BFF681951311}" type="slidenum">
              <a:rPr lang="nb-NO" altLang="nb-NO"/>
              <a:pPr/>
              <a:t>‹#›</a:t>
            </a:fld>
            <a:endParaRPr lang="nb-NO" altLang="nb-NO"/>
          </a:p>
        </p:txBody>
      </p:sp>
    </p:spTree>
    <p:extLst>
      <p:ext uri="{BB962C8B-B14F-4D97-AF65-F5344CB8AC3E}">
        <p14:creationId xmlns:p14="http://schemas.microsoft.com/office/powerpoint/2010/main" val="4256638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a:extLst>
              <a:ext uri="{FF2B5EF4-FFF2-40B4-BE49-F238E27FC236}">
                <a16:creationId xmlns:a16="http://schemas.microsoft.com/office/drawing/2014/main" id="{F66D541B-5A61-4DE3-AC9F-9A384B6D2152}"/>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8" name="Rectangle 6">
            <a:extLst>
              <a:ext uri="{FF2B5EF4-FFF2-40B4-BE49-F238E27FC236}">
                <a16:creationId xmlns:a16="http://schemas.microsoft.com/office/drawing/2014/main" id="{08D48105-2D59-4D49-8B93-21BFF00DAE58}"/>
              </a:ext>
            </a:extLst>
          </p:cNvPr>
          <p:cNvSpPr>
            <a:spLocks noGrp="1" noChangeArrowheads="1"/>
          </p:cNvSpPr>
          <p:nvPr>
            <p:ph type="sldNum" sz="quarter" idx="11"/>
          </p:nvPr>
        </p:nvSpPr>
        <p:spPr>
          <a:ln/>
        </p:spPr>
        <p:txBody>
          <a:bodyPr/>
          <a:lstStyle>
            <a:lvl1pPr>
              <a:defRPr/>
            </a:lvl1pPr>
          </a:lstStyle>
          <a:p>
            <a:fld id="{3B55B987-331F-47C9-8F99-EA44F28C12FA}" type="slidenum">
              <a:rPr lang="nb-NO" altLang="nb-NO"/>
              <a:pPr/>
              <a:t>‹#›</a:t>
            </a:fld>
            <a:endParaRPr lang="nb-NO" altLang="nb-NO"/>
          </a:p>
        </p:txBody>
      </p:sp>
    </p:spTree>
    <p:extLst>
      <p:ext uri="{BB962C8B-B14F-4D97-AF65-F5344CB8AC3E}">
        <p14:creationId xmlns:p14="http://schemas.microsoft.com/office/powerpoint/2010/main" val="402997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7"/>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5">
            <a:extLst>
              <a:ext uri="{FF2B5EF4-FFF2-40B4-BE49-F238E27FC236}">
                <a16:creationId xmlns:a16="http://schemas.microsoft.com/office/drawing/2014/main" id="{3B0D7637-B7F2-43B9-8D25-E2E9FC5B6FEF}"/>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04B98564-E334-429D-A056-3F946CD2B0DE}"/>
              </a:ext>
            </a:extLst>
          </p:cNvPr>
          <p:cNvSpPr>
            <a:spLocks noGrp="1" noChangeArrowheads="1"/>
          </p:cNvSpPr>
          <p:nvPr>
            <p:ph type="sldNum" sz="quarter" idx="11"/>
          </p:nvPr>
        </p:nvSpPr>
        <p:spPr>
          <a:ln/>
        </p:spPr>
        <p:txBody>
          <a:bodyPr/>
          <a:lstStyle>
            <a:lvl1pPr>
              <a:defRPr/>
            </a:lvl1pPr>
          </a:lstStyle>
          <a:p>
            <a:fld id="{349027E3-339B-40A6-A6CF-B4AA6AD14A56}" type="slidenum">
              <a:rPr lang="nb-NO" altLang="nb-NO"/>
              <a:pPr/>
              <a:t>‹#›</a:t>
            </a:fld>
            <a:endParaRPr lang="nb-NO" altLang="nb-NO"/>
          </a:p>
        </p:txBody>
      </p:sp>
    </p:spTree>
    <p:extLst>
      <p:ext uri="{BB962C8B-B14F-4D97-AF65-F5344CB8AC3E}">
        <p14:creationId xmlns:p14="http://schemas.microsoft.com/office/powerpoint/2010/main" val="2172590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5">
            <a:extLst>
              <a:ext uri="{FF2B5EF4-FFF2-40B4-BE49-F238E27FC236}">
                <a16:creationId xmlns:a16="http://schemas.microsoft.com/office/drawing/2014/main" id="{FA97399B-BD5B-4E2B-857A-8C274082DC04}"/>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4" name="Rectangle 6">
            <a:extLst>
              <a:ext uri="{FF2B5EF4-FFF2-40B4-BE49-F238E27FC236}">
                <a16:creationId xmlns:a16="http://schemas.microsoft.com/office/drawing/2014/main" id="{D1F0C563-9333-4C37-B983-A8EF6748697E}"/>
              </a:ext>
            </a:extLst>
          </p:cNvPr>
          <p:cNvSpPr>
            <a:spLocks noGrp="1" noChangeArrowheads="1"/>
          </p:cNvSpPr>
          <p:nvPr>
            <p:ph type="sldNum" sz="quarter" idx="11"/>
          </p:nvPr>
        </p:nvSpPr>
        <p:spPr>
          <a:ln/>
        </p:spPr>
        <p:txBody>
          <a:bodyPr/>
          <a:lstStyle>
            <a:lvl1pPr>
              <a:defRPr/>
            </a:lvl1pPr>
          </a:lstStyle>
          <a:p>
            <a:fld id="{0F57D257-C264-4E91-BE7E-EA094F7519C5}" type="slidenum">
              <a:rPr lang="nb-NO" altLang="nb-NO"/>
              <a:pPr/>
              <a:t>‹#›</a:t>
            </a:fld>
            <a:endParaRPr lang="nb-NO" altLang="nb-NO"/>
          </a:p>
        </p:txBody>
      </p:sp>
    </p:spTree>
    <p:extLst>
      <p:ext uri="{BB962C8B-B14F-4D97-AF65-F5344CB8AC3E}">
        <p14:creationId xmlns:p14="http://schemas.microsoft.com/office/powerpoint/2010/main" val="976087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649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04C32147-6CBF-4C10-A769-358947B775F1}"/>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3E2DC250-746F-4BD5-A694-08F32E7A31ED}"/>
              </a:ext>
            </a:extLst>
          </p:cNvPr>
          <p:cNvSpPr>
            <a:spLocks noGrp="1" noChangeArrowheads="1"/>
          </p:cNvSpPr>
          <p:nvPr>
            <p:ph type="sldNum" sz="quarter" idx="11"/>
          </p:nvPr>
        </p:nvSpPr>
        <p:spPr>
          <a:ln/>
        </p:spPr>
        <p:txBody>
          <a:bodyPr/>
          <a:lstStyle>
            <a:lvl1pPr>
              <a:defRPr/>
            </a:lvl1pPr>
          </a:lstStyle>
          <a:p>
            <a:fld id="{87A9132B-8EB8-4280-AE12-3E6EBF47AC02}" type="slidenum">
              <a:rPr lang="nb-NO" altLang="nb-NO"/>
              <a:pPr/>
              <a:t>‹#›</a:t>
            </a:fld>
            <a:endParaRPr lang="nb-NO" altLang="nb-NO"/>
          </a:p>
        </p:txBody>
      </p:sp>
    </p:spTree>
    <p:extLst>
      <p:ext uri="{BB962C8B-B14F-4D97-AF65-F5344CB8AC3E}">
        <p14:creationId xmlns:p14="http://schemas.microsoft.com/office/powerpoint/2010/main" val="6954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69A7E830-9397-4217-95A4-46D0B2204639}"/>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C3E9BD0D-8629-4483-940D-C12AA36E5D57}"/>
              </a:ext>
            </a:extLst>
          </p:cNvPr>
          <p:cNvSpPr>
            <a:spLocks noGrp="1" noChangeArrowheads="1"/>
          </p:cNvSpPr>
          <p:nvPr>
            <p:ph type="sldNum" sz="quarter" idx="11"/>
          </p:nvPr>
        </p:nvSpPr>
        <p:spPr>
          <a:ln/>
        </p:spPr>
        <p:txBody>
          <a:bodyPr/>
          <a:lstStyle>
            <a:lvl1pPr>
              <a:defRPr/>
            </a:lvl1pPr>
          </a:lstStyle>
          <a:p>
            <a:fld id="{5B62D79C-A3F2-4F5F-B7D5-C60DE2123796}" type="slidenum">
              <a:rPr lang="nb-NO" altLang="nb-NO"/>
              <a:pPr/>
              <a:t>‹#›</a:t>
            </a:fld>
            <a:endParaRPr lang="nb-NO" altLang="nb-NO"/>
          </a:p>
        </p:txBody>
      </p:sp>
    </p:spTree>
    <p:extLst>
      <p:ext uri="{BB962C8B-B14F-4D97-AF65-F5344CB8AC3E}">
        <p14:creationId xmlns:p14="http://schemas.microsoft.com/office/powerpoint/2010/main" val="869547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65B629FD-5AEC-49D3-8CEE-E0D44934E4E3}"/>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E139FC4D-AA7F-4C16-A364-C131BA287F17}"/>
              </a:ext>
            </a:extLst>
          </p:cNvPr>
          <p:cNvSpPr>
            <a:spLocks noGrp="1" noChangeArrowheads="1"/>
          </p:cNvSpPr>
          <p:nvPr>
            <p:ph type="sldNum" sz="quarter" idx="11"/>
          </p:nvPr>
        </p:nvSpPr>
        <p:spPr>
          <a:ln/>
        </p:spPr>
        <p:txBody>
          <a:bodyPr/>
          <a:lstStyle>
            <a:lvl1pPr>
              <a:defRPr/>
            </a:lvl1pPr>
          </a:lstStyle>
          <a:p>
            <a:fld id="{C3223576-7435-4CDA-BB30-0A8F94D7CFAD}" type="slidenum">
              <a:rPr lang="nb-NO" altLang="nb-NO"/>
              <a:pPr/>
              <a:t>‹#›</a:t>
            </a:fld>
            <a:endParaRPr lang="nb-NO" altLang="nb-NO"/>
          </a:p>
        </p:txBody>
      </p:sp>
    </p:spTree>
    <p:extLst>
      <p:ext uri="{BB962C8B-B14F-4D97-AF65-F5344CB8AC3E}">
        <p14:creationId xmlns:p14="http://schemas.microsoft.com/office/powerpoint/2010/main" val="2149381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383185" y="609600"/>
            <a:ext cx="2374900" cy="54864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2256368" y="609600"/>
            <a:ext cx="6923617" cy="5486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a:extLst>
              <a:ext uri="{FF2B5EF4-FFF2-40B4-BE49-F238E27FC236}">
                <a16:creationId xmlns:a16="http://schemas.microsoft.com/office/drawing/2014/main" id="{B2D44763-1523-4E8B-A6E5-E12A55080DB2}"/>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5" name="Rectangle 6">
            <a:extLst>
              <a:ext uri="{FF2B5EF4-FFF2-40B4-BE49-F238E27FC236}">
                <a16:creationId xmlns:a16="http://schemas.microsoft.com/office/drawing/2014/main" id="{FD0C246A-35CA-42C8-BAA9-3989634AB148}"/>
              </a:ext>
            </a:extLst>
          </p:cNvPr>
          <p:cNvSpPr>
            <a:spLocks noGrp="1" noChangeArrowheads="1"/>
          </p:cNvSpPr>
          <p:nvPr>
            <p:ph type="sldNum" sz="quarter" idx="11"/>
          </p:nvPr>
        </p:nvSpPr>
        <p:spPr>
          <a:ln/>
        </p:spPr>
        <p:txBody>
          <a:bodyPr/>
          <a:lstStyle>
            <a:lvl1pPr>
              <a:defRPr/>
            </a:lvl1pPr>
          </a:lstStyle>
          <a:p>
            <a:fld id="{A3603F10-0DCA-487E-AD78-C4C33BB07148}" type="slidenum">
              <a:rPr lang="nb-NO" altLang="nb-NO"/>
              <a:pPr/>
              <a:t>‹#›</a:t>
            </a:fld>
            <a:endParaRPr lang="nb-NO" altLang="nb-NO"/>
          </a:p>
        </p:txBody>
      </p:sp>
    </p:spTree>
    <p:extLst>
      <p:ext uri="{BB962C8B-B14F-4D97-AF65-F5344CB8AC3E}">
        <p14:creationId xmlns:p14="http://schemas.microsoft.com/office/powerpoint/2010/main" val="66966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256367" y="1981200"/>
            <a:ext cx="4648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7107768" y="1981200"/>
            <a:ext cx="465031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5">
            <a:extLst>
              <a:ext uri="{FF2B5EF4-FFF2-40B4-BE49-F238E27FC236}">
                <a16:creationId xmlns:a16="http://schemas.microsoft.com/office/drawing/2014/main" id="{69285AFC-7B08-4671-9D3E-0035CDA33429}"/>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3C1A5FF5-097F-4299-882C-E15177F3D838}"/>
              </a:ext>
            </a:extLst>
          </p:cNvPr>
          <p:cNvSpPr>
            <a:spLocks noGrp="1" noChangeArrowheads="1"/>
          </p:cNvSpPr>
          <p:nvPr>
            <p:ph type="sldNum" sz="quarter" idx="11"/>
          </p:nvPr>
        </p:nvSpPr>
        <p:spPr>
          <a:ln/>
        </p:spPr>
        <p:txBody>
          <a:bodyPr/>
          <a:lstStyle>
            <a:lvl1pPr>
              <a:defRPr/>
            </a:lvl1pPr>
          </a:lstStyle>
          <a:p>
            <a:fld id="{EAD9CB75-7FA9-4A72-9C29-36F1D47FC6D1}" type="slidenum">
              <a:rPr lang="nb-NO" altLang="nb-NO"/>
              <a:pPr/>
              <a:t>‹#›</a:t>
            </a:fld>
            <a:endParaRPr lang="nb-NO" altLang="nb-NO"/>
          </a:p>
        </p:txBody>
      </p:sp>
    </p:spTree>
    <p:extLst>
      <p:ext uri="{BB962C8B-B14F-4D97-AF65-F5344CB8AC3E}">
        <p14:creationId xmlns:p14="http://schemas.microsoft.com/office/powerpoint/2010/main" val="169656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5">
            <a:extLst>
              <a:ext uri="{FF2B5EF4-FFF2-40B4-BE49-F238E27FC236}">
                <a16:creationId xmlns:a16="http://schemas.microsoft.com/office/drawing/2014/main" id="{0700F2F8-C4E3-498B-9AD8-C73DB650C2BB}"/>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8" name="Rectangle 6">
            <a:extLst>
              <a:ext uri="{FF2B5EF4-FFF2-40B4-BE49-F238E27FC236}">
                <a16:creationId xmlns:a16="http://schemas.microsoft.com/office/drawing/2014/main" id="{A4AA4EA8-E4BC-4554-9FE4-3543F1F2A1D0}"/>
              </a:ext>
            </a:extLst>
          </p:cNvPr>
          <p:cNvSpPr>
            <a:spLocks noGrp="1" noChangeArrowheads="1"/>
          </p:cNvSpPr>
          <p:nvPr>
            <p:ph type="sldNum" sz="quarter" idx="11"/>
          </p:nvPr>
        </p:nvSpPr>
        <p:spPr>
          <a:ln/>
        </p:spPr>
        <p:txBody>
          <a:bodyPr/>
          <a:lstStyle>
            <a:lvl1pPr>
              <a:defRPr/>
            </a:lvl1pPr>
          </a:lstStyle>
          <a:p>
            <a:fld id="{EAB75F2A-1E95-4508-B154-9B22A3B26086}" type="slidenum">
              <a:rPr lang="nb-NO" altLang="nb-NO"/>
              <a:pPr/>
              <a:t>‹#›</a:t>
            </a:fld>
            <a:endParaRPr lang="nb-NO" altLang="nb-NO"/>
          </a:p>
        </p:txBody>
      </p:sp>
    </p:spTree>
    <p:extLst>
      <p:ext uri="{BB962C8B-B14F-4D97-AF65-F5344CB8AC3E}">
        <p14:creationId xmlns:p14="http://schemas.microsoft.com/office/powerpoint/2010/main" val="186423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5">
            <a:extLst>
              <a:ext uri="{FF2B5EF4-FFF2-40B4-BE49-F238E27FC236}">
                <a16:creationId xmlns:a16="http://schemas.microsoft.com/office/drawing/2014/main" id="{A3307058-F064-4013-B90D-E09228A8CF5D}"/>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4" name="Rectangle 6">
            <a:extLst>
              <a:ext uri="{FF2B5EF4-FFF2-40B4-BE49-F238E27FC236}">
                <a16:creationId xmlns:a16="http://schemas.microsoft.com/office/drawing/2014/main" id="{B83D1CBB-F647-456B-9107-1F9774BA8830}"/>
              </a:ext>
            </a:extLst>
          </p:cNvPr>
          <p:cNvSpPr>
            <a:spLocks noGrp="1" noChangeArrowheads="1"/>
          </p:cNvSpPr>
          <p:nvPr>
            <p:ph type="sldNum" sz="quarter" idx="11"/>
          </p:nvPr>
        </p:nvSpPr>
        <p:spPr>
          <a:ln/>
        </p:spPr>
        <p:txBody>
          <a:bodyPr/>
          <a:lstStyle>
            <a:lvl1pPr>
              <a:defRPr/>
            </a:lvl1pPr>
          </a:lstStyle>
          <a:p>
            <a:fld id="{57F1D30D-B416-4F92-9E03-A66D86C26FFE}" type="slidenum">
              <a:rPr lang="nb-NO" altLang="nb-NO"/>
              <a:pPr/>
              <a:t>‹#›</a:t>
            </a:fld>
            <a:endParaRPr lang="nb-NO" altLang="nb-NO"/>
          </a:p>
        </p:txBody>
      </p:sp>
    </p:spTree>
    <p:extLst>
      <p:ext uri="{BB962C8B-B14F-4D97-AF65-F5344CB8AC3E}">
        <p14:creationId xmlns:p14="http://schemas.microsoft.com/office/powerpoint/2010/main" val="196977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31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80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5">
            <a:extLst>
              <a:ext uri="{FF2B5EF4-FFF2-40B4-BE49-F238E27FC236}">
                <a16:creationId xmlns:a16="http://schemas.microsoft.com/office/drawing/2014/main" id="{02DFC6EF-F3BF-4B95-8531-36D1F1E9E1AE}"/>
              </a:ext>
            </a:extLst>
          </p:cNvPr>
          <p:cNvSpPr>
            <a:spLocks noGrp="1" noChangeArrowheads="1"/>
          </p:cNvSpPr>
          <p:nvPr>
            <p:ph type="ftr" sz="quarter" idx="10"/>
          </p:nvPr>
        </p:nvSpPr>
        <p:spPr>
          <a:ln/>
        </p:spPr>
        <p:txBody>
          <a:bodyPr/>
          <a:lstStyle>
            <a:lvl1pPr>
              <a:defRPr/>
            </a:lvl1pPr>
          </a:lstStyle>
          <a:p>
            <a:pPr>
              <a:defRPr/>
            </a:pPr>
            <a:endParaRPr lang="nb-NO" altLang="nb-NO"/>
          </a:p>
        </p:txBody>
      </p:sp>
      <p:sp>
        <p:nvSpPr>
          <p:cNvPr id="6" name="Rectangle 6">
            <a:extLst>
              <a:ext uri="{FF2B5EF4-FFF2-40B4-BE49-F238E27FC236}">
                <a16:creationId xmlns:a16="http://schemas.microsoft.com/office/drawing/2014/main" id="{60AE1DC4-FA38-4EA8-8F2A-5D504FD7D090}"/>
              </a:ext>
            </a:extLst>
          </p:cNvPr>
          <p:cNvSpPr>
            <a:spLocks noGrp="1" noChangeArrowheads="1"/>
          </p:cNvSpPr>
          <p:nvPr>
            <p:ph type="sldNum" sz="quarter" idx="11"/>
          </p:nvPr>
        </p:nvSpPr>
        <p:spPr>
          <a:ln/>
        </p:spPr>
        <p:txBody>
          <a:bodyPr/>
          <a:lstStyle>
            <a:lvl1pPr>
              <a:defRPr/>
            </a:lvl1pPr>
          </a:lstStyle>
          <a:p>
            <a:fld id="{AF00B9FA-D728-4F24-9A1F-7F83A60C41ED}" type="slidenum">
              <a:rPr lang="nb-NO" altLang="nb-NO"/>
              <a:pPr/>
              <a:t>‹#›</a:t>
            </a:fld>
            <a:endParaRPr lang="nb-NO" altLang="nb-NO"/>
          </a:p>
        </p:txBody>
      </p:sp>
    </p:spTree>
    <p:extLst>
      <p:ext uri="{BB962C8B-B14F-4D97-AF65-F5344CB8AC3E}">
        <p14:creationId xmlns:p14="http://schemas.microsoft.com/office/powerpoint/2010/main" val="29058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996207A-2C7B-45F1-8557-D8BD30FFF033}"/>
              </a:ext>
            </a:extLst>
          </p:cNvPr>
          <p:cNvSpPr/>
          <p:nvPr userDrawn="1"/>
        </p:nvSpPr>
        <p:spPr>
          <a:xfrm>
            <a:off x="-20638" y="3175"/>
            <a:ext cx="2087563"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029" name="Rectangle 5">
            <a:extLst>
              <a:ext uri="{FF2B5EF4-FFF2-40B4-BE49-F238E27FC236}">
                <a16:creationId xmlns:a16="http://schemas.microsoft.com/office/drawing/2014/main" id="{9EC61876-C068-47E4-8694-4E0C3D7A38B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nb-NO" altLang="nb-NO"/>
          </a:p>
        </p:txBody>
      </p:sp>
      <p:sp>
        <p:nvSpPr>
          <p:cNvPr id="1030" name="Rectangle 6">
            <a:extLst>
              <a:ext uri="{FF2B5EF4-FFF2-40B4-BE49-F238E27FC236}">
                <a16:creationId xmlns:a16="http://schemas.microsoft.com/office/drawing/2014/main" id="{F69BB913-C90D-4B97-AC45-2221AA532AEA}"/>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63D583F4-6639-4C80-BFF6-DFC8F920C96A}" type="slidenum">
              <a:rPr lang="nb-NO" altLang="nb-NO"/>
              <a:pPr/>
              <a:t>‹#›</a:t>
            </a:fld>
            <a:endParaRPr lang="nb-NO" altLang="nb-NO"/>
          </a:p>
        </p:txBody>
      </p:sp>
      <p:sp>
        <p:nvSpPr>
          <p:cNvPr id="2052" name="Freeform 10">
            <a:extLst>
              <a:ext uri="{FF2B5EF4-FFF2-40B4-BE49-F238E27FC236}">
                <a16:creationId xmlns:a16="http://schemas.microsoft.com/office/drawing/2014/main" id="{7C385945-64F8-4517-88C1-9402429A9C76}"/>
              </a:ext>
            </a:extLst>
          </p:cNvPr>
          <p:cNvSpPr>
            <a:spLocks/>
          </p:cNvSpPr>
          <p:nvPr userDrawn="1"/>
        </p:nvSpPr>
        <p:spPr bwMode="auto">
          <a:xfrm>
            <a:off x="-407988" y="404813"/>
            <a:ext cx="2089151" cy="6453187"/>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chemeClr val="accent6">
                  <a:lumMod val="75000"/>
                </a:schemeClr>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a:extLst>
              <a:ext uri="{FF2B5EF4-FFF2-40B4-BE49-F238E27FC236}">
                <a16:creationId xmlns:a16="http://schemas.microsoft.com/office/drawing/2014/main" id="{80145F7E-7835-43F2-99FA-689F7655509B}"/>
              </a:ext>
            </a:extLst>
          </p:cNvPr>
          <p:cNvSpPr>
            <a:spLocks/>
          </p:cNvSpPr>
          <p:nvPr userDrawn="1"/>
        </p:nvSpPr>
        <p:spPr bwMode="auto">
          <a:xfrm>
            <a:off x="-673100" y="-9525"/>
            <a:ext cx="3362325"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222268"/>
              </a:gs>
              <a:gs pos="100000">
                <a:srgbClr val="FFFFFF"/>
              </a:gs>
            </a:gsLst>
            <a:lin ang="5400000" scaled="1"/>
          </a:gradFill>
          <a:ln>
            <a:noFill/>
          </a:ln>
          <a:effectLst>
            <a:outerShdw dist="38075" algn="ctr" rotWithShape="0">
              <a:schemeClr val="tx1">
                <a:alpha val="7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nb-NO" sz="1800" dirty="0">
              <a:latin typeface="Arial" charset="0"/>
              <a:ea typeface="+mn-ea"/>
            </a:endParaRPr>
          </a:p>
        </p:txBody>
      </p:sp>
      <p:sp>
        <p:nvSpPr>
          <p:cNvPr id="2054" name="Rectangle 2">
            <a:extLst>
              <a:ext uri="{FF2B5EF4-FFF2-40B4-BE49-F238E27FC236}">
                <a16:creationId xmlns:a16="http://schemas.microsoft.com/office/drawing/2014/main" id="{317EBFE4-5B14-4AAC-9A98-FA478499FCA5}"/>
              </a:ext>
            </a:extLst>
          </p:cNvPr>
          <p:cNvSpPr>
            <a:spLocks noGrp="1" noChangeArrowheads="1"/>
          </p:cNvSpPr>
          <p:nvPr>
            <p:ph type="title"/>
          </p:nvPr>
        </p:nvSpPr>
        <p:spPr bwMode="auto">
          <a:xfrm>
            <a:off x="2255838" y="609600"/>
            <a:ext cx="9502775"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b-NO" dirty="0"/>
              <a:t>Click to edit Master title style</a:t>
            </a:r>
          </a:p>
        </p:txBody>
      </p:sp>
      <p:sp>
        <p:nvSpPr>
          <p:cNvPr id="1032" name="Rectangle 3">
            <a:extLst>
              <a:ext uri="{FF2B5EF4-FFF2-40B4-BE49-F238E27FC236}">
                <a16:creationId xmlns:a16="http://schemas.microsoft.com/office/drawing/2014/main" id="{2336FE85-0876-4A7F-953A-348D0C2C3B47}"/>
              </a:ext>
            </a:extLst>
          </p:cNvPr>
          <p:cNvSpPr>
            <a:spLocks noGrp="1" noChangeArrowheads="1"/>
          </p:cNvSpPr>
          <p:nvPr>
            <p:ph type="body" idx="1"/>
          </p:nvPr>
        </p:nvSpPr>
        <p:spPr bwMode="auto">
          <a:xfrm>
            <a:off x="2255838" y="1981200"/>
            <a:ext cx="9502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pic>
        <p:nvPicPr>
          <p:cNvPr id="1033" name="Bilde 8">
            <a:extLst>
              <a:ext uri="{FF2B5EF4-FFF2-40B4-BE49-F238E27FC236}">
                <a16:creationId xmlns:a16="http://schemas.microsoft.com/office/drawing/2014/main" id="{5D5EC9D8-14DF-4778-9E34-8FA9039CCBF6}"/>
              </a:ext>
            </a:extLst>
          </p:cNvPr>
          <p:cNvPicPr>
            <a:picLocks noChangeAspect="1"/>
          </p:cNvPicPr>
          <p:nvPr userDrawn="1"/>
        </p:nvPicPr>
        <p:blipFill>
          <a:blip r:embed="rId14">
            <a:extLst>
              <a:ext uri="{28A0092B-C50C-407E-A947-70E740481C1C}">
                <a14:useLocalDpi xmlns:a14="http://schemas.microsoft.com/office/drawing/2010/main" val="0"/>
              </a:ext>
            </a:extLst>
          </a:blip>
          <a:srcRect l="20287" r="1279"/>
          <a:stretch>
            <a:fillRect/>
          </a:stretch>
        </p:blipFill>
        <p:spPr bwMode="auto">
          <a:xfrm>
            <a:off x="100013" y="1035050"/>
            <a:ext cx="882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Trinity-Logo-small">
            <a:extLst>
              <a:ext uri="{FF2B5EF4-FFF2-40B4-BE49-F238E27FC236}">
                <a16:creationId xmlns:a16="http://schemas.microsoft.com/office/drawing/2014/main" id="{80060A34-3FC2-4EBA-A066-DCD3FEFEAAD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550" y="95250"/>
            <a:ext cx="9731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4" r:id="rId1"/>
    <p:sldLayoutId id="2147483873" r:id="rId2"/>
    <p:sldLayoutId id="2147483855" r:id="rId3"/>
    <p:sldLayoutId id="2147483856" r:id="rId4"/>
    <p:sldLayoutId id="2147483857" r:id="rId5"/>
    <p:sldLayoutId id="2147483858" r:id="rId6"/>
    <p:sldLayoutId id="2147483874" r:id="rId7"/>
    <p:sldLayoutId id="2147483875" r:id="rId8"/>
    <p:sldLayoutId id="2147483859" r:id="rId9"/>
    <p:sldLayoutId id="2147483860" r:id="rId10"/>
    <p:sldLayoutId id="2147483861" r:id="rId11"/>
    <p:sldLayoutId id="2147483862" r:id="rId12"/>
  </p:sldLayoutIdLst>
  <p:txStyles>
    <p:title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F5543590-D5DF-4C1C-A8C1-BBA6B6E7E1C6}"/>
              </a:ext>
            </a:extLst>
          </p:cNvPr>
          <p:cNvSpPr/>
          <p:nvPr userDrawn="1"/>
        </p:nvSpPr>
        <p:spPr>
          <a:xfrm>
            <a:off x="-96838" y="-9525"/>
            <a:ext cx="12288838" cy="68675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nb-NO"/>
          </a:p>
        </p:txBody>
      </p:sp>
      <p:sp>
        <p:nvSpPr>
          <p:cNvPr id="10" name="Rektangel 9">
            <a:extLst>
              <a:ext uri="{FF2B5EF4-FFF2-40B4-BE49-F238E27FC236}">
                <a16:creationId xmlns:a16="http://schemas.microsoft.com/office/drawing/2014/main" id="{41FAF971-FE09-4304-A325-EFACEC9327F8}"/>
              </a:ext>
            </a:extLst>
          </p:cNvPr>
          <p:cNvSpPr/>
          <p:nvPr userDrawn="1"/>
        </p:nvSpPr>
        <p:spPr>
          <a:xfrm>
            <a:off x="-20638" y="3175"/>
            <a:ext cx="2087563"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2052" name="Freeform 10">
            <a:extLst>
              <a:ext uri="{FF2B5EF4-FFF2-40B4-BE49-F238E27FC236}">
                <a16:creationId xmlns:a16="http://schemas.microsoft.com/office/drawing/2014/main" id="{04FFB5A3-E410-46F9-99DF-118FBE03E1F4}"/>
              </a:ext>
            </a:extLst>
          </p:cNvPr>
          <p:cNvSpPr>
            <a:spLocks/>
          </p:cNvSpPr>
          <p:nvPr userDrawn="1"/>
        </p:nvSpPr>
        <p:spPr bwMode="auto">
          <a:xfrm>
            <a:off x="-407988" y="404813"/>
            <a:ext cx="2089151" cy="6453187"/>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chemeClr val="accent6">
                  <a:lumMod val="75000"/>
                </a:schemeClr>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a:extLst>
              <a:ext uri="{FF2B5EF4-FFF2-40B4-BE49-F238E27FC236}">
                <a16:creationId xmlns:a16="http://schemas.microsoft.com/office/drawing/2014/main" id="{3CB98DD6-A755-4C02-8864-EEAB16355F78}"/>
              </a:ext>
            </a:extLst>
          </p:cNvPr>
          <p:cNvSpPr>
            <a:spLocks/>
          </p:cNvSpPr>
          <p:nvPr userDrawn="1"/>
        </p:nvSpPr>
        <p:spPr bwMode="auto">
          <a:xfrm>
            <a:off x="-673100" y="-9525"/>
            <a:ext cx="3362325"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222268"/>
              </a:gs>
              <a:gs pos="100000">
                <a:srgbClr val="FFFFFF"/>
              </a:gs>
            </a:gsLst>
            <a:lin ang="5400000" scaled="1"/>
          </a:gradFill>
          <a:ln>
            <a:noFill/>
          </a:ln>
          <a:effectLst>
            <a:outerShdw dist="38075" algn="ctr" rotWithShape="0">
              <a:schemeClr val="tx1">
                <a:alpha val="7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nb-NO" sz="1800" dirty="0">
              <a:latin typeface="Arial" charset="0"/>
              <a:ea typeface="+mn-ea"/>
            </a:endParaRPr>
          </a:p>
        </p:txBody>
      </p:sp>
      <p:pic>
        <p:nvPicPr>
          <p:cNvPr id="14342" name="Bilde 8">
            <a:extLst>
              <a:ext uri="{FF2B5EF4-FFF2-40B4-BE49-F238E27FC236}">
                <a16:creationId xmlns:a16="http://schemas.microsoft.com/office/drawing/2014/main" id="{CE9A7429-6EF3-46C1-A202-E4E51BF199C2}"/>
              </a:ext>
            </a:extLst>
          </p:cNvPr>
          <p:cNvPicPr>
            <a:picLocks noChangeAspect="1"/>
          </p:cNvPicPr>
          <p:nvPr userDrawn="1"/>
        </p:nvPicPr>
        <p:blipFill>
          <a:blip r:embed="rId14">
            <a:extLst>
              <a:ext uri="{28A0092B-C50C-407E-A947-70E740481C1C}">
                <a14:useLocalDpi xmlns:a14="http://schemas.microsoft.com/office/drawing/2010/main" val="0"/>
              </a:ext>
            </a:extLst>
          </a:blip>
          <a:srcRect l="20287" r="1279"/>
          <a:stretch>
            <a:fillRect/>
          </a:stretch>
        </p:blipFill>
        <p:spPr bwMode="auto">
          <a:xfrm>
            <a:off x="100013" y="1035050"/>
            <a:ext cx="882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1" descr="Trinity-Logo-small">
            <a:extLst>
              <a:ext uri="{FF2B5EF4-FFF2-40B4-BE49-F238E27FC236}">
                <a16:creationId xmlns:a16="http://schemas.microsoft.com/office/drawing/2014/main" id="{B63CB7EE-18A7-46EE-BA8A-05C5AAE5E40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550" y="95250"/>
            <a:ext cx="9731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63" r:id="rId7"/>
    <p:sldLayoutId id="2147483882" r:id="rId8"/>
    <p:sldLayoutId id="2147483883" r:id="rId9"/>
    <p:sldLayoutId id="2147483884" r:id="rId10"/>
    <p:sldLayoutId id="2147483885" r:id="rId11"/>
    <p:sldLayoutId id="2147483886" r:id="rId12"/>
  </p:sldLayoutIdLst>
  <p:txStyles>
    <p:title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FF4C08B-303A-4E35-898B-CF9D12C17CBF}"/>
              </a:ext>
            </a:extLst>
          </p:cNvPr>
          <p:cNvSpPr/>
          <p:nvPr userDrawn="1"/>
        </p:nvSpPr>
        <p:spPr>
          <a:xfrm>
            <a:off x="-20638" y="3175"/>
            <a:ext cx="2087563"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029" name="Rectangle 5">
            <a:extLst>
              <a:ext uri="{FF2B5EF4-FFF2-40B4-BE49-F238E27FC236}">
                <a16:creationId xmlns:a16="http://schemas.microsoft.com/office/drawing/2014/main" id="{A5B7AE77-D33E-4FE4-A870-0488C69823C7}"/>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nb-NO" altLang="nb-NO"/>
          </a:p>
        </p:txBody>
      </p:sp>
      <p:sp>
        <p:nvSpPr>
          <p:cNvPr id="1030" name="Rectangle 6">
            <a:extLst>
              <a:ext uri="{FF2B5EF4-FFF2-40B4-BE49-F238E27FC236}">
                <a16:creationId xmlns:a16="http://schemas.microsoft.com/office/drawing/2014/main" id="{B4C0514F-DECB-4A61-BE9A-9A162A5661DE}"/>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3167E16-540A-4AED-BD3C-E0EC795BDF0C}" type="slidenum">
              <a:rPr lang="nb-NO" altLang="nb-NO"/>
              <a:pPr/>
              <a:t>‹#›</a:t>
            </a:fld>
            <a:endParaRPr lang="nb-NO" altLang="nb-NO"/>
          </a:p>
        </p:txBody>
      </p:sp>
      <p:sp>
        <p:nvSpPr>
          <p:cNvPr id="2052" name="Freeform 10">
            <a:extLst>
              <a:ext uri="{FF2B5EF4-FFF2-40B4-BE49-F238E27FC236}">
                <a16:creationId xmlns:a16="http://schemas.microsoft.com/office/drawing/2014/main" id="{5C11D091-2605-412D-8587-2EF76DB51FFA}"/>
              </a:ext>
            </a:extLst>
          </p:cNvPr>
          <p:cNvSpPr>
            <a:spLocks/>
          </p:cNvSpPr>
          <p:nvPr userDrawn="1"/>
        </p:nvSpPr>
        <p:spPr bwMode="auto">
          <a:xfrm>
            <a:off x="-407988" y="404813"/>
            <a:ext cx="2089151" cy="6453187"/>
          </a:xfrm>
          <a:custGeom>
            <a:avLst/>
            <a:gdLst>
              <a:gd name="T0" fmla="*/ 501511888 w 1072"/>
              <a:gd name="T1" fmla="*/ 0 h 3648"/>
              <a:gd name="T2" fmla="*/ 2147483647 w 1072"/>
              <a:gd name="T3" fmla="*/ 0 h 3648"/>
              <a:gd name="T4" fmla="*/ 1451610000 w 1072"/>
              <a:gd name="T5" fmla="*/ 2147483647 h 3648"/>
              <a:gd name="T6" fmla="*/ 501511888 w 1072"/>
              <a:gd name="T7" fmla="*/ 2147483647 h 3648"/>
              <a:gd name="T8" fmla="*/ 501511888 w 1072"/>
              <a:gd name="T9" fmla="*/ 0 h 3648"/>
              <a:gd name="T10" fmla="*/ 0 60000 65536"/>
              <a:gd name="T11" fmla="*/ 0 60000 65536"/>
              <a:gd name="T12" fmla="*/ 0 60000 65536"/>
              <a:gd name="T13" fmla="*/ 0 60000 65536"/>
              <a:gd name="T14" fmla="*/ 0 60000 65536"/>
              <a:gd name="T15" fmla="*/ 0 w 1072"/>
              <a:gd name="T16" fmla="*/ 0 h 3648"/>
              <a:gd name="T17" fmla="*/ 1072 w 1072"/>
              <a:gd name="T18" fmla="*/ 3648 h 3648"/>
            </a:gdLst>
            <a:ahLst/>
            <a:cxnLst>
              <a:cxn ang="T10">
                <a:pos x="T0" y="T1"/>
              </a:cxn>
              <a:cxn ang="T11">
                <a:pos x="T2" y="T3"/>
              </a:cxn>
              <a:cxn ang="T12">
                <a:pos x="T4" y="T5"/>
              </a:cxn>
              <a:cxn ang="T13">
                <a:pos x="T6" y="T7"/>
              </a:cxn>
              <a:cxn ang="T14">
                <a:pos x="T8" y="T9"/>
              </a:cxn>
            </a:cxnLst>
            <a:rect l="T15" t="T16" r="T17" b="T18"/>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FFFFFF"/>
              </a:gs>
              <a:gs pos="100000">
                <a:schemeClr val="accent6">
                  <a:lumMod val="75000"/>
                </a:schemeClr>
              </a:gs>
            </a:gsLst>
            <a:lin ang="5400000" scaled="1"/>
          </a:gradFill>
          <a:ln>
            <a:noFill/>
          </a:ln>
        </p:spPr>
        <p:txBody>
          <a:bodyPr wrap="none" bIns="46800" anchor="ctr"/>
          <a:lstStyle/>
          <a:p>
            <a:pPr>
              <a:defRPr/>
            </a:pPr>
            <a:endParaRPr lang="nb-NO" sz="1800">
              <a:latin typeface="Arial" charset="0"/>
              <a:ea typeface="+mn-ea"/>
            </a:endParaRPr>
          </a:p>
        </p:txBody>
      </p:sp>
      <p:sp>
        <p:nvSpPr>
          <p:cNvPr id="2053" name="Freeform 8">
            <a:extLst>
              <a:ext uri="{FF2B5EF4-FFF2-40B4-BE49-F238E27FC236}">
                <a16:creationId xmlns:a16="http://schemas.microsoft.com/office/drawing/2014/main" id="{6337C253-7034-4EE3-849D-FE670F9CE21E}"/>
              </a:ext>
            </a:extLst>
          </p:cNvPr>
          <p:cNvSpPr>
            <a:spLocks/>
          </p:cNvSpPr>
          <p:nvPr userDrawn="1"/>
        </p:nvSpPr>
        <p:spPr bwMode="auto">
          <a:xfrm>
            <a:off x="-673100" y="-9525"/>
            <a:ext cx="3362325" cy="6867525"/>
          </a:xfrm>
          <a:custGeom>
            <a:avLst/>
            <a:gdLst>
              <a:gd name="T0" fmla="*/ 2147483647 w 2888"/>
              <a:gd name="T1" fmla="*/ 2147483647 h 4332"/>
              <a:gd name="T2" fmla="*/ 2147483647 w 2888"/>
              <a:gd name="T3" fmla="*/ 2147483647 h 4332"/>
              <a:gd name="T4" fmla="*/ 2147483647 w 2888"/>
              <a:gd name="T5" fmla="*/ 2147483647 h 4332"/>
              <a:gd name="T6" fmla="*/ 2147483647 w 2888"/>
              <a:gd name="T7" fmla="*/ 0 h 4332"/>
              <a:gd name="T8" fmla="*/ 2147483647 w 2888"/>
              <a:gd name="T9" fmla="*/ 2147483647 h 4332"/>
              <a:gd name="T10" fmla="*/ 0 60000 65536"/>
              <a:gd name="T11" fmla="*/ 0 60000 65536"/>
              <a:gd name="T12" fmla="*/ 0 60000 65536"/>
              <a:gd name="T13" fmla="*/ 0 60000 65536"/>
              <a:gd name="T14" fmla="*/ 0 60000 65536"/>
              <a:gd name="T15" fmla="*/ 0 w 2888"/>
              <a:gd name="T16" fmla="*/ 0 h 4332"/>
              <a:gd name="T17" fmla="*/ 2888 w 2888"/>
              <a:gd name="T18" fmla="*/ 4332 h 4332"/>
            </a:gdLst>
            <a:ahLst/>
            <a:cxnLst>
              <a:cxn ang="T10">
                <a:pos x="T0" y="T1"/>
              </a:cxn>
              <a:cxn ang="T11">
                <a:pos x="T2" y="T3"/>
              </a:cxn>
              <a:cxn ang="T12">
                <a:pos x="T4" y="T5"/>
              </a:cxn>
              <a:cxn ang="T13">
                <a:pos x="T6" y="T7"/>
              </a:cxn>
              <a:cxn ang="T14">
                <a:pos x="T8" y="T9"/>
              </a:cxn>
            </a:cxnLst>
            <a:rect l="T15" t="T16" r="T17" b="T18"/>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222268"/>
              </a:gs>
              <a:gs pos="100000">
                <a:srgbClr val="FFFFFF"/>
              </a:gs>
            </a:gsLst>
            <a:lin ang="5400000" scaled="1"/>
          </a:gradFill>
          <a:ln>
            <a:noFill/>
          </a:ln>
          <a:effectLst>
            <a:outerShdw dist="38075" algn="ctr" rotWithShape="0">
              <a:schemeClr val="tx1">
                <a:alpha val="75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nb-NO" sz="1800" dirty="0">
              <a:latin typeface="Arial" charset="0"/>
              <a:ea typeface="+mn-ea"/>
            </a:endParaRPr>
          </a:p>
        </p:txBody>
      </p:sp>
      <p:sp>
        <p:nvSpPr>
          <p:cNvPr id="2054" name="Rectangle 2">
            <a:extLst>
              <a:ext uri="{FF2B5EF4-FFF2-40B4-BE49-F238E27FC236}">
                <a16:creationId xmlns:a16="http://schemas.microsoft.com/office/drawing/2014/main" id="{21475393-59F1-4943-96E0-B688C21CC10F}"/>
              </a:ext>
            </a:extLst>
          </p:cNvPr>
          <p:cNvSpPr>
            <a:spLocks noGrp="1" noChangeArrowheads="1"/>
          </p:cNvSpPr>
          <p:nvPr>
            <p:ph type="title"/>
          </p:nvPr>
        </p:nvSpPr>
        <p:spPr bwMode="auto">
          <a:xfrm>
            <a:off x="2255838" y="609600"/>
            <a:ext cx="9502775"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b-NO" dirty="0"/>
              <a:t>Click to edit Master title style</a:t>
            </a:r>
          </a:p>
        </p:txBody>
      </p:sp>
      <p:sp>
        <p:nvSpPr>
          <p:cNvPr id="27656" name="Rectangle 3">
            <a:extLst>
              <a:ext uri="{FF2B5EF4-FFF2-40B4-BE49-F238E27FC236}">
                <a16:creationId xmlns:a16="http://schemas.microsoft.com/office/drawing/2014/main" id="{42C3D71B-C1BD-4AF7-86AB-94AD5E012327}"/>
              </a:ext>
            </a:extLst>
          </p:cNvPr>
          <p:cNvSpPr>
            <a:spLocks noGrp="1" noChangeArrowheads="1"/>
          </p:cNvSpPr>
          <p:nvPr>
            <p:ph type="body" idx="1"/>
          </p:nvPr>
        </p:nvSpPr>
        <p:spPr bwMode="auto">
          <a:xfrm>
            <a:off x="2255838" y="1981200"/>
            <a:ext cx="9502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pic>
        <p:nvPicPr>
          <p:cNvPr id="27657" name="Bilde 8">
            <a:extLst>
              <a:ext uri="{FF2B5EF4-FFF2-40B4-BE49-F238E27FC236}">
                <a16:creationId xmlns:a16="http://schemas.microsoft.com/office/drawing/2014/main" id="{A6C61626-C394-4039-89B2-5E386BFA880B}"/>
              </a:ext>
            </a:extLst>
          </p:cNvPr>
          <p:cNvPicPr>
            <a:picLocks noChangeAspect="1"/>
          </p:cNvPicPr>
          <p:nvPr userDrawn="1"/>
        </p:nvPicPr>
        <p:blipFill>
          <a:blip r:embed="rId13">
            <a:extLst>
              <a:ext uri="{28A0092B-C50C-407E-A947-70E740481C1C}">
                <a14:useLocalDpi xmlns:a14="http://schemas.microsoft.com/office/drawing/2010/main" val="0"/>
              </a:ext>
            </a:extLst>
          </a:blip>
          <a:srcRect l="20287" r="1279"/>
          <a:stretch>
            <a:fillRect/>
          </a:stretch>
        </p:blipFill>
        <p:spPr bwMode="auto">
          <a:xfrm>
            <a:off x="100013" y="1035050"/>
            <a:ext cx="882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1" descr="Trinity-Logo-small">
            <a:extLst>
              <a:ext uri="{FF2B5EF4-FFF2-40B4-BE49-F238E27FC236}">
                <a16:creationId xmlns:a16="http://schemas.microsoft.com/office/drawing/2014/main" id="{AA44B672-BB89-476B-BC09-57F6B24B440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550" y="95250"/>
            <a:ext cx="9731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4" r:id="rId1"/>
    <p:sldLayoutId id="2147483887" r:id="rId2"/>
    <p:sldLayoutId id="2147483865" r:id="rId3"/>
    <p:sldLayoutId id="2147483866" r:id="rId4"/>
    <p:sldLayoutId id="2147483867" r:id="rId5"/>
    <p:sldLayoutId id="2147483868" r:id="rId6"/>
    <p:sldLayoutId id="2147483888" r:id="rId7"/>
    <p:sldLayoutId id="2147483869" r:id="rId8"/>
    <p:sldLayoutId id="2147483870" r:id="rId9"/>
    <p:sldLayoutId id="2147483871" r:id="rId10"/>
    <p:sldLayoutId id="2147483872" r:id="rId11"/>
  </p:sldLayoutIdLst>
  <p:txStyles>
    <p:title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9.xml"/><Relationship Id="rId5" Type="http://schemas.openxmlformats.org/officeDocument/2006/relationships/image" Target="../media/image16.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18.jp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37E5AAC-B6D9-492C-9227-A722AA4F418E}"/>
              </a:ext>
            </a:extLst>
          </p:cNvPr>
          <p:cNvPicPr/>
          <p:nvPr/>
        </p:nvPicPr>
        <p:blipFill>
          <a:blip r:embed="rId2" cstate="print"/>
          <a:stretch>
            <a:fillRect/>
          </a:stretch>
        </p:blipFill>
        <p:spPr>
          <a:xfrm>
            <a:off x="3719736" y="3065270"/>
            <a:ext cx="3776887" cy="2496312"/>
          </a:xfrm>
          <a:prstGeom prst="rect">
            <a:avLst/>
          </a:prstGeom>
          <a:solidFill>
            <a:srgbClr val="FFFFFF">
              <a:shade val="85000"/>
            </a:srgbClr>
          </a:solidFill>
          <a:ln w="1079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Bilde 2" descr="Et bilde som inneholder vegg, innendørs, gammel&#10;&#10;Automatisk generert beskrivelse">
            <a:extLst>
              <a:ext uri="{FF2B5EF4-FFF2-40B4-BE49-F238E27FC236}">
                <a16:creationId xmlns:a16="http://schemas.microsoft.com/office/drawing/2014/main" id="{066B460E-045E-435C-A8D2-C6B8A0F55666}"/>
              </a:ext>
            </a:extLst>
          </p:cNvPr>
          <p:cNvPicPr/>
          <p:nvPr/>
        </p:nvPicPr>
        <p:blipFill>
          <a:blip r:embed="rId3" cstate="print"/>
          <a:stretch>
            <a:fillRect/>
          </a:stretch>
        </p:blipFill>
        <p:spPr>
          <a:xfrm>
            <a:off x="7496623" y="2201174"/>
            <a:ext cx="2550345" cy="3820114"/>
          </a:xfrm>
          <a:prstGeom prst="rect">
            <a:avLst/>
          </a:prstGeom>
          <a:solidFill>
            <a:srgbClr val="FFFFFF">
              <a:shade val="85000"/>
            </a:srgbClr>
          </a:solidFill>
          <a:ln w="1079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Bilde 3" descr="Et bilde som inneholder person&#10;&#10;Automatisk generert beskrivelse">
            <a:extLst>
              <a:ext uri="{FF2B5EF4-FFF2-40B4-BE49-F238E27FC236}">
                <a16:creationId xmlns:a16="http://schemas.microsoft.com/office/drawing/2014/main" id="{37D54064-E5A2-44EC-A39C-F481C45C2C2A}"/>
              </a:ext>
            </a:extLst>
          </p:cNvPr>
          <p:cNvPicPr/>
          <p:nvPr/>
        </p:nvPicPr>
        <p:blipFill>
          <a:blip r:embed="rId4" cstate="print"/>
          <a:stretch>
            <a:fillRect/>
          </a:stretch>
        </p:blipFill>
        <p:spPr>
          <a:xfrm>
            <a:off x="4634282" y="980728"/>
            <a:ext cx="3549950" cy="2366633"/>
          </a:xfrm>
          <a:prstGeom prst="rect">
            <a:avLst/>
          </a:prstGeom>
          <a:solidFill>
            <a:srgbClr val="FFFFFF">
              <a:shade val="85000"/>
            </a:srgbClr>
          </a:solidFill>
          <a:ln w="1079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15">
            <a:extLst>
              <a:ext uri="{FF2B5EF4-FFF2-40B4-BE49-F238E27FC236}">
                <a16:creationId xmlns:a16="http://schemas.microsoft.com/office/drawing/2014/main" id="{9A2C212B-211C-49B0-AFF1-F575E56AB8D2}"/>
              </a:ext>
            </a:extLst>
          </p:cNvPr>
          <p:cNvSpPr txBox="1">
            <a:spLocks noChangeArrowheads="1"/>
          </p:cNvSpPr>
          <p:nvPr/>
        </p:nvSpPr>
        <p:spPr bwMode="auto">
          <a:xfrm>
            <a:off x="1055080" y="836712"/>
            <a:ext cx="7633208" cy="5616624"/>
          </a:xfrm>
          <a:prstGeom prst="rect">
            <a:avLst/>
          </a:prstGeom>
          <a:no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600"/>
              </a:spcBef>
            </a:pPr>
            <a:r>
              <a:rPr lang="nb-NO" altLang="nb-NO" sz="3200" b="1" dirty="0">
                <a:solidFill>
                  <a:schemeClr val="bg1"/>
                </a:solidFill>
                <a:latin typeface="Calibri" panose="020F0502020204030204" pitchFamily="34" charset="0"/>
              </a:rPr>
              <a:t>Karen Sofie </a:t>
            </a:r>
            <a:r>
              <a:rPr lang="nb-NO" altLang="nb-NO" sz="3200" b="1" dirty="0" err="1">
                <a:solidFill>
                  <a:schemeClr val="bg1"/>
                </a:solidFill>
                <a:latin typeface="Calibri" panose="020F0502020204030204" pitchFamily="34" charset="0"/>
              </a:rPr>
              <a:t>Aasmyr</a:t>
            </a:r>
            <a:endParaRPr lang="nb-NO" altLang="nb-NO" sz="3200" b="1" dirty="0">
              <a:solidFill>
                <a:schemeClr val="bg1"/>
              </a:solidFill>
              <a:latin typeface="Calibri" panose="020F0502020204030204" pitchFamily="34" charset="0"/>
            </a:endParaRPr>
          </a:p>
          <a:p>
            <a:pPr algn="ctr">
              <a:spcBef>
                <a:spcPts val="0"/>
              </a:spcBef>
              <a:spcAft>
                <a:spcPts val="1200"/>
              </a:spcAft>
            </a:pPr>
            <a:r>
              <a:rPr lang="nb-NO" altLang="nb-NO" dirty="0">
                <a:solidFill>
                  <a:schemeClr val="bg1"/>
                </a:solidFill>
                <a:latin typeface="Calibri" panose="020F0502020204030204" pitchFamily="34" charset="0"/>
              </a:rPr>
              <a:t>- </a:t>
            </a:r>
            <a:r>
              <a:rPr lang="nb-NO" altLang="nb-NO" i="1" dirty="0">
                <a:solidFill>
                  <a:schemeClr val="bg1"/>
                </a:solidFill>
                <a:latin typeface="Calibri" panose="020F0502020204030204" pitchFamily="34" charset="0"/>
              </a:rPr>
              <a:t>Entusiastisk trosspråk blant mange røde</a:t>
            </a:r>
          </a:p>
          <a:p>
            <a:pPr marL="354013" indent="-354013">
              <a:spcBef>
                <a:spcPts val="900"/>
              </a:spcBef>
              <a:buSzPct val="90000"/>
              <a:buBlip>
                <a:blip r:embed="rId2"/>
              </a:buBlip>
            </a:pPr>
            <a:r>
              <a:rPr lang="nb-NO" altLang="nb-NO" sz="2000" dirty="0">
                <a:solidFill>
                  <a:schemeClr val="bg1"/>
                </a:solidFill>
                <a:latin typeface="Calibri" panose="020F0502020204030204" pitchFamily="34" charset="0"/>
              </a:rPr>
              <a:t>Jeg har alltid lengtet etter å se mer av det Gud gjør mellom oss. Jeg har lengtet etter det personlig møtet med Den hellige ånd, og vært veldig opptatt av det som har med Ånden å gjøre.</a:t>
            </a:r>
          </a:p>
          <a:p>
            <a:pPr marL="354013" indent="-354013">
              <a:spcBef>
                <a:spcPts val="900"/>
              </a:spcBef>
              <a:buSzPct val="90000"/>
              <a:buBlip>
                <a:blip r:embed="rId2"/>
              </a:buBlip>
            </a:pPr>
            <a:r>
              <a:rPr lang="nb-NO" altLang="nb-NO" sz="2000" dirty="0">
                <a:solidFill>
                  <a:schemeClr val="bg1"/>
                </a:solidFill>
                <a:latin typeface="Calibri" panose="020F0502020204030204" pitchFamily="34" charset="0"/>
              </a:rPr>
              <a:t>Det var veldig spennende å finne ut av mitt eget trosspråk, og få bekreftet lengselen av Den hellige ånds kraft og virke i og rundt meg. </a:t>
            </a:r>
          </a:p>
          <a:p>
            <a:pPr marL="354013" indent="-354013">
              <a:spcBef>
                <a:spcPts val="900"/>
              </a:spcBef>
              <a:buSzPct val="90000"/>
              <a:buBlip>
                <a:blip r:embed="rId2"/>
              </a:buBlip>
            </a:pPr>
            <a:r>
              <a:rPr lang="nb-NO" altLang="nb-NO" sz="2000" dirty="0">
                <a:solidFill>
                  <a:schemeClr val="bg1"/>
                </a:solidFill>
                <a:latin typeface="Calibri" panose="020F0502020204030204" pitchFamily="34" charset="0"/>
              </a:rPr>
              <a:t>Det ble veldig forståelig hvorfor jeg har følt meg så alene om dette. Jeg tilhører en sammenheng som er orientert mot det røde, og jeg har opplevd at vi har hatt utfordringer med å forstå hverandre.</a:t>
            </a:r>
          </a:p>
          <a:p>
            <a:pPr marL="354013" indent="-354013">
              <a:spcBef>
                <a:spcPts val="900"/>
              </a:spcBef>
              <a:buSzPct val="90000"/>
              <a:buBlip>
                <a:blip r:embed="rId2"/>
              </a:buBlip>
            </a:pPr>
            <a:r>
              <a:rPr lang="nb-NO" altLang="nb-NO" sz="2000" dirty="0">
                <a:solidFill>
                  <a:schemeClr val="bg1"/>
                </a:solidFill>
                <a:latin typeface="Calibri" panose="020F0502020204030204" pitchFamily="34" charset="0"/>
              </a:rPr>
              <a:t>Plattformen for trosspråk gjør det mulig å erkjenne at vi er ulike. Nå kan vi lære av hverandre heller enn å være frustrerte på hverandre. </a:t>
            </a:r>
          </a:p>
          <a:p>
            <a:pPr marL="354013" indent="-354013">
              <a:spcBef>
                <a:spcPts val="900"/>
              </a:spcBef>
              <a:buSzPct val="90000"/>
              <a:buBlip>
                <a:blip r:embed="rId2"/>
              </a:buBlip>
            </a:pPr>
            <a:r>
              <a:rPr lang="nb-NO" altLang="nb-NO" sz="2000" dirty="0">
                <a:solidFill>
                  <a:schemeClr val="bg1"/>
                </a:solidFill>
                <a:latin typeface="Calibri" panose="020F0502020204030204" pitchFamily="34" charset="0"/>
              </a:rPr>
              <a:t>Mangfoldet i trosuttrykk har gitt meg frimodighet til å være meg selv og å praktisere mitt eget trosspråk til Gud. Jeg har også fått legge vekk behovet for å få alle andre til å bli som meg.</a:t>
            </a:r>
          </a:p>
          <a:p>
            <a:pPr marL="354013" indent="-354013">
              <a:spcBef>
                <a:spcPts val="900"/>
              </a:spcBef>
              <a:buSzPct val="90000"/>
              <a:buBlip>
                <a:blip r:embed="rId2"/>
              </a:buBlip>
            </a:pPr>
            <a:endParaRPr lang="nb-NO" altLang="nb-NO" sz="2000" dirty="0">
              <a:solidFill>
                <a:schemeClr val="bg1"/>
              </a:solidFill>
              <a:latin typeface="Calibri" panose="020F0502020204030204" pitchFamily="34" charset="0"/>
            </a:endParaRPr>
          </a:p>
          <a:p>
            <a:pPr marL="354013" indent="-354013">
              <a:spcBef>
                <a:spcPts val="900"/>
              </a:spcBef>
              <a:buSzPct val="90000"/>
              <a:buBlip>
                <a:blip r:embed="rId2"/>
              </a:buBlip>
            </a:pPr>
            <a:endParaRPr lang="nn-NO" altLang="nb-NO" sz="2000" dirty="0">
              <a:solidFill>
                <a:schemeClr val="bg1"/>
              </a:solidFill>
              <a:latin typeface="Calibri" panose="020F0502020204030204" pitchFamily="34" charset="0"/>
            </a:endParaRPr>
          </a:p>
          <a:p>
            <a:pPr>
              <a:spcBef>
                <a:spcPct val="20000"/>
              </a:spcBef>
              <a:buFontTx/>
              <a:buBlip>
                <a:blip r:embed="rId3"/>
              </a:buBlip>
            </a:pPr>
            <a:endParaRPr lang="nb-NO" altLang="nb-NO" dirty="0">
              <a:solidFill>
                <a:schemeClr val="bg1"/>
              </a:solidFill>
              <a:latin typeface="Calibri" panose="020F0502020204030204" pitchFamily="34" charset="0"/>
            </a:endParaRPr>
          </a:p>
        </p:txBody>
      </p:sp>
      <p:pic>
        <p:nvPicPr>
          <p:cNvPr id="5" name="Bilde 4" descr="Et bilde som inneholder blå, småmanet&#10;&#10;Automatisk generert beskrivelse">
            <a:extLst>
              <a:ext uri="{FF2B5EF4-FFF2-40B4-BE49-F238E27FC236}">
                <a16:creationId xmlns:a16="http://schemas.microsoft.com/office/drawing/2014/main" id="{978771DA-222A-4056-BADE-09C2D571B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328" y="3791232"/>
            <a:ext cx="2448966" cy="2899574"/>
          </a:xfrm>
          <a:prstGeom prst="rect">
            <a:avLst/>
          </a:prstGeom>
        </p:spPr>
      </p:pic>
      <p:pic>
        <p:nvPicPr>
          <p:cNvPr id="7" name="Bilde 6" descr="Et bilde som inneholder person, vegg, innendørs, kvinne&#10;&#10;Automatisk generert beskrivelse">
            <a:extLst>
              <a:ext uri="{FF2B5EF4-FFF2-40B4-BE49-F238E27FC236}">
                <a16:creationId xmlns:a16="http://schemas.microsoft.com/office/drawing/2014/main" id="{F5EB6FD9-6879-43F9-98FE-D42405ADE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0656" y="186448"/>
            <a:ext cx="3240000" cy="324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17256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570F35F-B9F8-44DE-9C40-AF9DD26AE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53211" cy="6858000"/>
          </a:xfrm>
          <a:prstGeom prst="rect">
            <a:avLst/>
          </a:prstGeom>
        </p:spPr>
      </p:pic>
    </p:spTree>
    <p:extLst>
      <p:ext uri="{BB962C8B-B14F-4D97-AF65-F5344CB8AC3E}">
        <p14:creationId xmlns:p14="http://schemas.microsoft.com/office/powerpoint/2010/main" val="4166136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7">
            <a:extLst>
              <a:ext uri="{FF2B5EF4-FFF2-40B4-BE49-F238E27FC236}">
                <a16:creationId xmlns:a16="http://schemas.microsoft.com/office/drawing/2014/main" id="{19328F83-3EB3-44F4-899E-509462DF8974}"/>
              </a:ext>
            </a:extLst>
          </p:cNvPr>
          <p:cNvSpPr>
            <a:spLocks noGrp="1" noChangeArrowheads="1"/>
          </p:cNvSpPr>
          <p:nvPr>
            <p:ph type="title"/>
          </p:nvPr>
        </p:nvSpPr>
        <p:spPr>
          <a:xfrm>
            <a:off x="2711450" y="476250"/>
            <a:ext cx="3671888" cy="936625"/>
          </a:xfrm>
        </p:spPr>
        <p:txBody>
          <a:bodyPr/>
          <a:lstStyle/>
          <a:p>
            <a:pPr>
              <a:defRPr/>
            </a:pPr>
            <a:r>
              <a:rPr lang="nn-NO" altLang="nb-NO" dirty="0">
                <a:latin typeface="Trebuchet MS" panose="020B0603020202020204" pitchFamily="34" charset="0"/>
                <a:ea typeface="ＭＳ Ｐゴシック" panose="020B0600070205080204" pitchFamily="34" charset="-128"/>
                <a:cs typeface="+mj-cs"/>
              </a:rPr>
              <a:t>Mystisk</a:t>
            </a:r>
          </a:p>
        </p:txBody>
      </p:sp>
      <p:sp>
        <p:nvSpPr>
          <p:cNvPr id="50181" name="Text Box 7">
            <a:extLst>
              <a:ext uri="{FF2B5EF4-FFF2-40B4-BE49-F238E27FC236}">
                <a16:creationId xmlns:a16="http://schemas.microsoft.com/office/drawing/2014/main" id="{0C21CC2F-AE9C-4B3F-AF9D-6180627A6DDF}"/>
              </a:ext>
            </a:extLst>
          </p:cNvPr>
          <p:cNvSpPr txBox="1">
            <a:spLocks noChangeArrowheads="1"/>
          </p:cNvSpPr>
          <p:nvPr/>
        </p:nvSpPr>
        <p:spPr bwMode="auto">
          <a:xfrm>
            <a:off x="3648075" y="1260475"/>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a:latin typeface="Calibri" panose="020F0502020204030204" pitchFamily="34" charset="0"/>
              </a:rPr>
              <a:t>trosspråk</a:t>
            </a:r>
          </a:p>
        </p:txBody>
      </p:sp>
      <p:pic>
        <p:nvPicPr>
          <p:cNvPr id="6" name="Bilde 5" descr="Et bilde som inneholder tekst&#10;&#10;Automatisk generert beskrivelse">
            <a:extLst>
              <a:ext uri="{FF2B5EF4-FFF2-40B4-BE49-F238E27FC236}">
                <a16:creationId xmlns:a16="http://schemas.microsoft.com/office/drawing/2014/main" id="{9583E51B-1FEE-44BA-832B-D355CB43F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416" y="1052736"/>
            <a:ext cx="6092929" cy="5194313"/>
          </a:xfrm>
          <a:prstGeom prst="rect">
            <a:avLst/>
          </a:prstGeom>
        </p:spPr>
      </p:pic>
    </p:spTree>
    <p:extLst>
      <p:ext uri="{BB962C8B-B14F-4D97-AF65-F5344CB8AC3E}">
        <p14:creationId xmlns:p14="http://schemas.microsoft.com/office/powerpoint/2010/main" val="2135345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0">
            <a:extLst>
              <a:ext uri="{FF2B5EF4-FFF2-40B4-BE49-F238E27FC236}">
                <a16:creationId xmlns:a16="http://schemas.microsoft.com/office/drawing/2014/main" id="{DFE83D42-AE3B-4D2D-86BB-DB61379C088C}"/>
              </a:ext>
            </a:extLst>
          </p:cNvPr>
          <p:cNvSpPr>
            <a:spLocks noChangeArrowheads="1"/>
          </p:cNvSpPr>
          <p:nvPr/>
        </p:nvSpPr>
        <p:spPr bwMode="auto">
          <a:xfrm>
            <a:off x="2279650" y="3068638"/>
            <a:ext cx="3095625"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n-NO" altLang="nb-NO" sz="1800">
              <a:latin typeface="Calibri" panose="020F0502020204030204" pitchFamily="34" charset="0"/>
            </a:endParaRPr>
          </a:p>
        </p:txBody>
      </p:sp>
      <p:sp>
        <p:nvSpPr>
          <p:cNvPr id="34819" name="Rectangle 7">
            <a:extLst>
              <a:ext uri="{FF2B5EF4-FFF2-40B4-BE49-F238E27FC236}">
                <a16:creationId xmlns:a16="http://schemas.microsoft.com/office/drawing/2014/main" id="{19328F83-3EB3-44F4-899E-509462DF8974}"/>
              </a:ext>
            </a:extLst>
          </p:cNvPr>
          <p:cNvSpPr>
            <a:spLocks noGrp="1" noChangeArrowheads="1"/>
          </p:cNvSpPr>
          <p:nvPr>
            <p:ph type="title"/>
          </p:nvPr>
        </p:nvSpPr>
        <p:spPr>
          <a:xfrm>
            <a:off x="2711450" y="476250"/>
            <a:ext cx="3671888" cy="936625"/>
          </a:xfrm>
        </p:spPr>
        <p:txBody>
          <a:bodyPr/>
          <a:lstStyle/>
          <a:p>
            <a:pPr>
              <a:defRPr/>
            </a:pPr>
            <a:r>
              <a:rPr lang="nn-NO" altLang="nb-NO" dirty="0">
                <a:latin typeface="Trebuchet MS" panose="020B0603020202020204" pitchFamily="34" charset="0"/>
                <a:ea typeface="ＭＳ Ｐゴシック" panose="020B0600070205080204" pitchFamily="34" charset="-128"/>
                <a:cs typeface="+mj-cs"/>
              </a:rPr>
              <a:t>Mystisk</a:t>
            </a:r>
          </a:p>
        </p:txBody>
      </p:sp>
      <p:sp>
        <p:nvSpPr>
          <p:cNvPr id="50181" name="Text Box 7">
            <a:extLst>
              <a:ext uri="{FF2B5EF4-FFF2-40B4-BE49-F238E27FC236}">
                <a16:creationId xmlns:a16="http://schemas.microsoft.com/office/drawing/2014/main" id="{0C21CC2F-AE9C-4B3F-AF9D-6180627A6DDF}"/>
              </a:ext>
            </a:extLst>
          </p:cNvPr>
          <p:cNvSpPr txBox="1">
            <a:spLocks noChangeArrowheads="1"/>
          </p:cNvSpPr>
          <p:nvPr/>
        </p:nvSpPr>
        <p:spPr bwMode="auto">
          <a:xfrm>
            <a:off x="3648075" y="1260475"/>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a:latin typeface="Calibri" panose="020F0502020204030204" pitchFamily="34" charset="0"/>
              </a:rPr>
              <a:t>trosspråk</a:t>
            </a:r>
          </a:p>
        </p:txBody>
      </p:sp>
      <p:pic>
        <p:nvPicPr>
          <p:cNvPr id="50182" name="Bilde 2">
            <a:extLst>
              <a:ext uri="{FF2B5EF4-FFF2-40B4-BE49-F238E27FC236}">
                <a16:creationId xmlns:a16="http://schemas.microsoft.com/office/drawing/2014/main" id="{ED2B285A-BA83-4A18-8EBC-7E37B0D1EA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9213" y="3789363"/>
            <a:ext cx="30607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kebent trekant 12">
            <a:extLst>
              <a:ext uri="{FF2B5EF4-FFF2-40B4-BE49-F238E27FC236}">
                <a16:creationId xmlns:a16="http://schemas.microsoft.com/office/drawing/2014/main" id="{CCF7F245-45A6-4C82-9383-EAA244AE81F9}"/>
              </a:ext>
            </a:extLst>
          </p:cNvPr>
          <p:cNvSpPr>
            <a:spLocks noChangeArrowheads="1"/>
          </p:cNvSpPr>
          <p:nvPr/>
        </p:nvSpPr>
        <p:spPr bwMode="auto">
          <a:xfrm rot="15711225">
            <a:off x="10279349" y="5048644"/>
            <a:ext cx="276225" cy="471488"/>
          </a:xfrm>
          <a:prstGeom prst="triangle">
            <a:avLst>
              <a:gd name="adj" fmla="val 50000"/>
            </a:avLst>
          </a:prstGeom>
          <a:solidFill>
            <a:srgbClr val="FFFF00"/>
          </a:solidFill>
          <a:ln>
            <a:noFill/>
          </a:ln>
          <a:effectLst>
            <a:outerShdw blurRad="101600" algn="ctr" rotWithShape="0">
              <a:schemeClr val="tx1"/>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defRPr/>
            </a:pPr>
            <a:endParaRPr lang="nb-NO">
              <a:solidFill>
                <a:schemeClr val="lt1"/>
              </a:solidFill>
              <a:latin typeface="+mn-lt"/>
              <a:ea typeface="+mn-ea"/>
            </a:endParaRPr>
          </a:p>
        </p:txBody>
      </p:sp>
      <p:pic>
        <p:nvPicPr>
          <p:cNvPr id="9" name="Bilde 8" descr="Et bilde som inneholder tekst&#10;&#10;Automatisk generert beskrivelse">
            <a:extLst>
              <a:ext uri="{FF2B5EF4-FFF2-40B4-BE49-F238E27FC236}">
                <a16:creationId xmlns:a16="http://schemas.microsoft.com/office/drawing/2014/main" id="{BCAA912F-FA6A-474E-940F-672B21AB7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011" y="188640"/>
            <a:ext cx="3528565" cy="3008154"/>
          </a:xfrm>
          <a:prstGeom prst="rect">
            <a:avLst/>
          </a:prstGeom>
        </p:spPr>
      </p:pic>
      <p:sp>
        <p:nvSpPr>
          <p:cNvPr id="10" name="Plassholder for innhold 15">
            <a:extLst>
              <a:ext uri="{FF2B5EF4-FFF2-40B4-BE49-F238E27FC236}">
                <a16:creationId xmlns:a16="http://schemas.microsoft.com/office/drawing/2014/main" id="{16F62179-B520-4D0A-ADFE-2623842BA64A}"/>
              </a:ext>
            </a:extLst>
          </p:cNvPr>
          <p:cNvSpPr txBox="1">
            <a:spLocks noChangeArrowheads="1"/>
          </p:cNvSpPr>
          <p:nvPr/>
        </p:nvSpPr>
        <p:spPr bwMode="auto">
          <a:xfrm>
            <a:off x="1554113" y="2486045"/>
            <a:ext cx="6635849" cy="353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200"/>
              </a:spcBef>
              <a:buFontTx/>
              <a:buBlip>
                <a:blip r:embed="rId5"/>
              </a:buBlip>
            </a:pPr>
            <a:r>
              <a:rPr lang="nb-NO" altLang="nb-NO" sz="2800" kern="0" dirty="0">
                <a:ea typeface="ＭＳ Ｐゴシック" panose="020B0600070205080204" pitchFamily="34" charset="-128"/>
              </a:rPr>
              <a:t>Midt i det blå</a:t>
            </a:r>
          </a:p>
          <a:p>
            <a:pPr>
              <a:spcBef>
                <a:spcPts val="1200"/>
              </a:spcBef>
              <a:buFontTx/>
              <a:buBlip>
                <a:blip r:embed="rId5"/>
              </a:buBlip>
            </a:pPr>
            <a:r>
              <a:rPr lang="nb-NO" altLang="nb-NO" sz="2800" kern="0" dirty="0">
                <a:ea typeface="ＭＳ Ｐゴシック" panose="020B0600070205080204" pitchFamily="34" charset="-128"/>
              </a:rPr>
              <a:t>Hvile i Guds nærvær</a:t>
            </a:r>
          </a:p>
          <a:p>
            <a:pPr>
              <a:spcBef>
                <a:spcPts val="1200"/>
              </a:spcBef>
              <a:buFontTx/>
              <a:buBlip>
                <a:blip r:embed="rId5"/>
              </a:buBlip>
            </a:pPr>
            <a:r>
              <a:rPr lang="nb-NO" altLang="nb-NO" sz="2800" kern="0" dirty="0">
                <a:ea typeface="ＭＳ Ｐゴシック" panose="020B0600070205080204" pitchFamily="34" charset="-128"/>
              </a:rPr>
              <a:t>Gud er i mitt hjerte ved Den hellige ånd</a:t>
            </a:r>
          </a:p>
          <a:p>
            <a:pPr>
              <a:spcBef>
                <a:spcPts val="1200"/>
              </a:spcBef>
              <a:buFontTx/>
              <a:buBlip>
                <a:blip r:embed="rId5"/>
              </a:buBlip>
            </a:pPr>
            <a:r>
              <a:rPr lang="nb-NO" altLang="nb-NO" sz="2800" kern="0" dirty="0">
                <a:ea typeface="ＭＳ Ｐゴシック" panose="020B0600070205080204" pitchFamily="34" charset="-128"/>
              </a:rPr>
              <a:t>Vektlegging av den personlige erfaringen</a:t>
            </a:r>
          </a:p>
          <a:p>
            <a:pPr>
              <a:spcBef>
                <a:spcPts val="1200"/>
              </a:spcBef>
              <a:buFontTx/>
              <a:buBlip>
                <a:blip r:embed="rId5"/>
              </a:buBlip>
            </a:pPr>
            <a:r>
              <a:rPr lang="nb-NO" altLang="nb-NO" sz="2800" kern="0" dirty="0">
                <a:ea typeface="ＭＳ Ｐゴシック" panose="020B0600070205080204" pitchFamily="34" charset="-128"/>
              </a:rPr>
              <a:t>Innadvendt (Kristus i oss)</a:t>
            </a:r>
          </a:p>
          <a:p>
            <a:pPr>
              <a:spcBef>
                <a:spcPts val="1200"/>
              </a:spcBef>
              <a:buFontTx/>
              <a:buBlip>
                <a:blip r:embed="rId5"/>
              </a:buBlip>
            </a:pPr>
            <a:r>
              <a:rPr lang="nb-NO" altLang="nb-NO" sz="2800" kern="0" dirty="0">
                <a:ea typeface="ＭＳ Ｐゴシック" panose="020B0600070205080204" pitchFamily="34" charset="-128"/>
              </a:rPr>
              <a:t>Rom. 8,26</a:t>
            </a:r>
          </a:p>
          <a:p>
            <a:pPr>
              <a:buFontTx/>
              <a:buBlip>
                <a:blip r:embed="rId5"/>
              </a:buBlip>
            </a:pPr>
            <a:endParaRPr lang="nb-NO" altLang="nb-NO" sz="2800" kern="0" dirty="0">
              <a:ea typeface="ＭＳ Ｐゴシック" panose="020B0600070205080204" pitchFamily="34" charset="-128"/>
            </a:endParaRPr>
          </a:p>
        </p:txBody>
      </p:sp>
    </p:spTree>
    <p:extLst>
      <p:ext uri="{BB962C8B-B14F-4D97-AF65-F5344CB8AC3E}">
        <p14:creationId xmlns:p14="http://schemas.microsoft.com/office/powerpoint/2010/main" val="582824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0">
            <a:extLst>
              <a:ext uri="{FF2B5EF4-FFF2-40B4-BE49-F238E27FC236}">
                <a16:creationId xmlns:a16="http://schemas.microsoft.com/office/drawing/2014/main" id="{DFE83D42-AE3B-4D2D-86BB-DB61379C088C}"/>
              </a:ext>
            </a:extLst>
          </p:cNvPr>
          <p:cNvSpPr>
            <a:spLocks noChangeArrowheads="1"/>
          </p:cNvSpPr>
          <p:nvPr/>
        </p:nvSpPr>
        <p:spPr bwMode="auto">
          <a:xfrm>
            <a:off x="2279650" y="3068638"/>
            <a:ext cx="3095625"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n-NO" altLang="nb-NO" sz="1800">
              <a:latin typeface="Calibri" panose="020F0502020204030204" pitchFamily="34" charset="0"/>
            </a:endParaRPr>
          </a:p>
        </p:txBody>
      </p:sp>
      <p:sp>
        <p:nvSpPr>
          <p:cNvPr id="34819" name="Rectangle 7">
            <a:extLst>
              <a:ext uri="{FF2B5EF4-FFF2-40B4-BE49-F238E27FC236}">
                <a16:creationId xmlns:a16="http://schemas.microsoft.com/office/drawing/2014/main" id="{19328F83-3EB3-44F4-899E-509462DF8974}"/>
              </a:ext>
            </a:extLst>
          </p:cNvPr>
          <p:cNvSpPr>
            <a:spLocks noGrp="1" noChangeArrowheads="1"/>
          </p:cNvSpPr>
          <p:nvPr>
            <p:ph type="title"/>
          </p:nvPr>
        </p:nvSpPr>
        <p:spPr>
          <a:xfrm>
            <a:off x="2711450" y="476250"/>
            <a:ext cx="3671888" cy="936625"/>
          </a:xfrm>
        </p:spPr>
        <p:txBody>
          <a:bodyPr/>
          <a:lstStyle/>
          <a:p>
            <a:pPr>
              <a:defRPr/>
            </a:pPr>
            <a:r>
              <a:rPr lang="nn-NO" altLang="nb-NO" dirty="0">
                <a:latin typeface="Trebuchet MS" panose="020B0603020202020204" pitchFamily="34" charset="0"/>
                <a:ea typeface="ＭＳ Ｐゴシック" panose="020B0600070205080204" pitchFamily="34" charset="-128"/>
                <a:cs typeface="+mj-cs"/>
              </a:rPr>
              <a:t>Mystisk</a:t>
            </a:r>
          </a:p>
        </p:txBody>
      </p:sp>
      <p:sp>
        <p:nvSpPr>
          <p:cNvPr id="50181" name="Text Box 7">
            <a:extLst>
              <a:ext uri="{FF2B5EF4-FFF2-40B4-BE49-F238E27FC236}">
                <a16:creationId xmlns:a16="http://schemas.microsoft.com/office/drawing/2014/main" id="{0C21CC2F-AE9C-4B3F-AF9D-6180627A6DDF}"/>
              </a:ext>
            </a:extLst>
          </p:cNvPr>
          <p:cNvSpPr txBox="1">
            <a:spLocks noChangeArrowheads="1"/>
          </p:cNvSpPr>
          <p:nvPr/>
        </p:nvSpPr>
        <p:spPr bwMode="auto">
          <a:xfrm>
            <a:off x="3648075" y="1260475"/>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a:latin typeface="Calibri" panose="020F0502020204030204" pitchFamily="34" charset="0"/>
              </a:rPr>
              <a:t>trosspråk</a:t>
            </a:r>
          </a:p>
        </p:txBody>
      </p:sp>
      <p:pic>
        <p:nvPicPr>
          <p:cNvPr id="50182" name="Bilde 2">
            <a:extLst>
              <a:ext uri="{FF2B5EF4-FFF2-40B4-BE49-F238E27FC236}">
                <a16:creationId xmlns:a16="http://schemas.microsoft.com/office/drawing/2014/main" id="{ED2B285A-BA83-4A18-8EBC-7E37B0D1EA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9213" y="3789363"/>
            <a:ext cx="30607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kebent trekant 12">
            <a:extLst>
              <a:ext uri="{FF2B5EF4-FFF2-40B4-BE49-F238E27FC236}">
                <a16:creationId xmlns:a16="http://schemas.microsoft.com/office/drawing/2014/main" id="{CCF7F245-45A6-4C82-9383-EAA244AE81F9}"/>
              </a:ext>
            </a:extLst>
          </p:cNvPr>
          <p:cNvSpPr>
            <a:spLocks noChangeArrowheads="1"/>
          </p:cNvSpPr>
          <p:nvPr/>
        </p:nvSpPr>
        <p:spPr bwMode="auto">
          <a:xfrm rot="15711225">
            <a:off x="10279349" y="5048644"/>
            <a:ext cx="276225" cy="471488"/>
          </a:xfrm>
          <a:prstGeom prst="triangle">
            <a:avLst>
              <a:gd name="adj" fmla="val 50000"/>
            </a:avLst>
          </a:prstGeom>
          <a:solidFill>
            <a:srgbClr val="FFFF00"/>
          </a:solidFill>
          <a:ln>
            <a:noFill/>
          </a:ln>
          <a:effectLst>
            <a:outerShdw blurRad="101600" algn="ctr" rotWithShape="0">
              <a:schemeClr val="tx1"/>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defRPr/>
            </a:pPr>
            <a:endParaRPr lang="nb-NO">
              <a:solidFill>
                <a:schemeClr val="lt1"/>
              </a:solidFill>
              <a:latin typeface="+mn-lt"/>
              <a:ea typeface="+mn-ea"/>
            </a:endParaRPr>
          </a:p>
        </p:txBody>
      </p:sp>
      <p:pic>
        <p:nvPicPr>
          <p:cNvPr id="9" name="Bilde 8" descr="Et bilde som inneholder tekst&#10;&#10;Automatisk generert beskrivelse">
            <a:extLst>
              <a:ext uri="{FF2B5EF4-FFF2-40B4-BE49-F238E27FC236}">
                <a16:creationId xmlns:a16="http://schemas.microsoft.com/office/drawing/2014/main" id="{BCAA912F-FA6A-474E-940F-672B21AB7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184" y="188640"/>
            <a:ext cx="3528565" cy="3008154"/>
          </a:xfrm>
          <a:prstGeom prst="rect">
            <a:avLst/>
          </a:prstGeom>
        </p:spPr>
      </p:pic>
      <p:sp>
        <p:nvSpPr>
          <p:cNvPr id="10" name="Plassholder for innhold 15">
            <a:extLst>
              <a:ext uri="{FF2B5EF4-FFF2-40B4-BE49-F238E27FC236}">
                <a16:creationId xmlns:a16="http://schemas.microsoft.com/office/drawing/2014/main" id="{16F62179-B520-4D0A-ADFE-2623842BA64A}"/>
              </a:ext>
            </a:extLst>
          </p:cNvPr>
          <p:cNvSpPr txBox="1">
            <a:spLocks noChangeArrowheads="1"/>
          </p:cNvSpPr>
          <p:nvPr/>
        </p:nvSpPr>
        <p:spPr bwMode="auto">
          <a:xfrm>
            <a:off x="1345002" y="2628900"/>
            <a:ext cx="6264696" cy="31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nn-NO" altLang="nb-NO" i="1" dirty="0">
                <a:latin typeface="+mj-lt"/>
                <a:ea typeface="ＭＳ Ｐゴシック" panose="020B0600070205080204" pitchFamily="34" charset="-128"/>
                <a:cs typeface="Calibri" panose="020F0502020204030204" pitchFamily="34" charset="0"/>
              </a:rPr>
              <a:t>«På </a:t>
            </a:r>
            <a:r>
              <a:rPr lang="nn-NO" altLang="nb-NO" i="1" dirty="0" err="1">
                <a:latin typeface="+mj-lt"/>
                <a:ea typeface="ＭＳ Ｐゴシック" panose="020B0600070205080204" pitchFamily="34" charset="-128"/>
                <a:cs typeface="Calibri" panose="020F0502020204030204" pitchFamily="34" charset="0"/>
              </a:rPr>
              <a:t>samme</a:t>
            </a:r>
            <a:r>
              <a:rPr lang="nn-NO" altLang="nb-NO" i="1" dirty="0">
                <a:latin typeface="+mj-lt"/>
                <a:ea typeface="ＭＳ Ｐゴシック" panose="020B0600070205080204" pitchFamily="34" charset="-128"/>
                <a:cs typeface="Calibri" panose="020F0502020204030204" pitchFamily="34" charset="0"/>
              </a:rPr>
              <a:t> måte kommer også </a:t>
            </a:r>
            <a:r>
              <a:rPr lang="nn-NO" altLang="nb-NO" i="1" dirty="0" err="1">
                <a:latin typeface="+mj-lt"/>
                <a:ea typeface="ＭＳ Ｐゴシック" panose="020B0600070205080204" pitchFamily="34" charset="-128"/>
                <a:cs typeface="Calibri" panose="020F0502020204030204" pitchFamily="34" charset="0"/>
              </a:rPr>
              <a:t>Ånden</a:t>
            </a:r>
            <a:r>
              <a:rPr lang="nn-NO" altLang="nb-NO" i="1" dirty="0">
                <a:latin typeface="+mj-lt"/>
                <a:ea typeface="ＭＳ Ｐゴシック" panose="020B0600070205080204" pitchFamily="34" charset="-128"/>
                <a:cs typeface="Calibri" panose="020F0502020204030204" pitchFamily="34" charset="0"/>
              </a:rPr>
              <a:t> oss til hjelp i vår </a:t>
            </a:r>
            <a:r>
              <a:rPr lang="nn-NO" altLang="nb-NO" i="1" dirty="0" err="1">
                <a:latin typeface="+mj-lt"/>
                <a:ea typeface="ＭＳ Ｐゴシック" panose="020B0600070205080204" pitchFamily="34" charset="-128"/>
                <a:cs typeface="Calibri" panose="020F0502020204030204" pitchFamily="34" charset="0"/>
              </a:rPr>
              <a:t>svakhet</a:t>
            </a:r>
            <a:r>
              <a:rPr lang="nn-NO" altLang="nb-NO" i="1" dirty="0">
                <a:latin typeface="+mj-lt"/>
                <a:ea typeface="ＭＳ Ｐゴシック" panose="020B0600070205080204" pitchFamily="34" charset="-128"/>
                <a:cs typeface="Calibri" panose="020F0502020204030204" pitchFamily="34" charset="0"/>
              </a:rPr>
              <a:t>.    For vi vet </a:t>
            </a:r>
            <a:r>
              <a:rPr lang="nn-NO" altLang="nb-NO" i="1" dirty="0" err="1">
                <a:latin typeface="+mj-lt"/>
                <a:ea typeface="ＭＳ Ｐゴシック" panose="020B0600070205080204" pitchFamily="34" charset="-128"/>
                <a:cs typeface="Calibri" panose="020F0502020204030204" pitchFamily="34" charset="0"/>
              </a:rPr>
              <a:t>ikke</a:t>
            </a:r>
            <a:r>
              <a:rPr lang="nn-NO" altLang="nb-NO" i="1" dirty="0">
                <a:latin typeface="+mj-lt"/>
                <a:ea typeface="ＭＳ Ｐゴシック" panose="020B0600070205080204" pitchFamily="34" charset="-128"/>
                <a:cs typeface="Calibri" panose="020F0502020204030204" pitchFamily="34" charset="0"/>
              </a:rPr>
              <a:t> </a:t>
            </a:r>
            <a:r>
              <a:rPr lang="nn-NO" altLang="nb-NO" i="1" dirty="0" err="1">
                <a:latin typeface="+mj-lt"/>
                <a:ea typeface="ＭＳ Ｐゴシック" panose="020B0600070205080204" pitchFamily="34" charset="-128"/>
                <a:cs typeface="Calibri" panose="020F0502020204030204" pitchFamily="34" charset="0"/>
              </a:rPr>
              <a:t>hva</a:t>
            </a:r>
            <a:r>
              <a:rPr lang="nn-NO" altLang="nb-NO" i="1" dirty="0">
                <a:latin typeface="+mj-lt"/>
                <a:ea typeface="ＭＳ Ｐゴシック" panose="020B0600070205080204" pitchFamily="34" charset="-128"/>
                <a:cs typeface="Calibri" panose="020F0502020204030204" pitchFamily="34" charset="0"/>
              </a:rPr>
              <a:t> vi skal be om for å be rett, men </a:t>
            </a:r>
            <a:r>
              <a:rPr lang="nn-NO" altLang="nb-NO" i="1" dirty="0" err="1">
                <a:latin typeface="+mj-lt"/>
                <a:ea typeface="ＭＳ Ｐゴシック" panose="020B0600070205080204" pitchFamily="34" charset="-128"/>
                <a:cs typeface="Calibri" panose="020F0502020204030204" pitchFamily="34" charset="0"/>
              </a:rPr>
              <a:t>Ånden</a:t>
            </a:r>
            <a:r>
              <a:rPr lang="nn-NO" altLang="nb-NO" i="1" dirty="0">
                <a:latin typeface="+mj-lt"/>
                <a:ea typeface="ＭＳ Ｐゴシック" panose="020B0600070205080204" pitchFamily="34" charset="-128"/>
                <a:cs typeface="Calibri" panose="020F0502020204030204" pitchFamily="34" charset="0"/>
              </a:rPr>
              <a:t> </a:t>
            </a:r>
            <a:r>
              <a:rPr lang="nn-NO" altLang="nb-NO" i="1" dirty="0" err="1">
                <a:latin typeface="+mj-lt"/>
                <a:ea typeface="ＭＳ Ｐゴシック" panose="020B0600070205080204" pitchFamily="34" charset="-128"/>
                <a:cs typeface="Calibri" panose="020F0502020204030204" pitchFamily="34" charset="0"/>
              </a:rPr>
              <a:t>selv</a:t>
            </a:r>
            <a:r>
              <a:rPr lang="nn-NO" altLang="nb-NO" i="1" dirty="0">
                <a:latin typeface="+mj-lt"/>
                <a:ea typeface="ＭＳ Ｐゴシック" panose="020B0600070205080204" pitchFamily="34" charset="-128"/>
                <a:cs typeface="Calibri" panose="020F0502020204030204" pitchFamily="34" charset="0"/>
              </a:rPr>
              <a:t> går i forbønn for oss med sukk </a:t>
            </a:r>
            <a:r>
              <a:rPr lang="nn-NO" altLang="nb-NO" i="1" dirty="0" err="1">
                <a:latin typeface="+mj-lt"/>
                <a:ea typeface="ＭＳ Ｐゴシック" panose="020B0600070205080204" pitchFamily="34" charset="-128"/>
                <a:cs typeface="Calibri" panose="020F0502020204030204" pitchFamily="34" charset="0"/>
              </a:rPr>
              <a:t>uten</a:t>
            </a:r>
            <a:r>
              <a:rPr lang="nn-NO" altLang="nb-NO" i="1" dirty="0">
                <a:latin typeface="+mj-lt"/>
                <a:ea typeface="ＭＳ Ｐゴシック" panose="020B0600070205080204" pitchFamily="34" charset="-128"/>
                <a:cs typeface="Calibri" panose="020F0502020204030204" pitchFamily="34" charset="0"/>
              </a:rPr>
              <a:t> ord.»</a:t>
            </a:r>
          </a:p>
          <a:p>
            <a:pPr marL="0" indent="0" algn="r">
              <a:spcBef>
                <a:spcPts val="1200"/>
              </a:spcBef>
              <a:buNone/>
            </a:pPr>
            <a:r>
              <a:rPr lang="nb-NO" altLang="nb-NO" sz="2000" kern="0" dirty="0">
                <a:latin typeface="+mj-lt"/>
                <a:ea typeface="ＭＳ Ｐゴシック" panose="020B0600070205080204" pitchFamily="34" charset="-128"/>
              </a:rPr>
              <a:t>Rom. 8,26</a:t>
            </a:r>
          </a:p>
          <a:p>
            <a:pPr>
              <a:buFontTx/>
              <a:buBlip>
                <a:blip r:embed="rId5"/>
              </a:buBlip>
            </a:pPr>
            <a:endParaRPr lang="nb-NO" altLang="nb-NO" sz="2800" kern="0" dirty="0">
              <a:ea typeface="ＭＳ Ｐゴシック" panose="020B0600070205080204" pitchFamily="34" charset="-128"/>
            </a:endParaRPr>
          </a:p>
        </p:txBody>
      </p:sp>
    </p:spTree>
    <p:extLst>
      <p:ext uri="{BB962C8B-B14F-4D97-AF65-F5344CB8AC3E}">
        <p14:creationId xmlns:p14="http://schemas.microsoft.com/office/powerpoint/2010/main" val="395149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0">
            <a:extLst>
              <a:ext uri="{FF2B5EF4-FFF2-40B4-BE49-F238E27FC236}">
                <a16:creationId xmlns:a16="http://schemas.microsoft.com/office/drawing/2014/main" id="{DFE83D42-AE3B-4D2D-86BB-DB61379C088C}"/>
              </a:ext>
            </a:extLst>
          </p:cNvPr>
          <p:cNvSpPr>
            <a:spLocks noChangeArrowheads="1"/>
          </p:cNvSpPr>
          <p:nvPr/>
        </p:nvSpPr>
        <p:spPr bwMode="auto">
          <a:xfrm>
            <a:off x="2279650" y="3068638"/>
            <a:ext cx="3095625"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n-NO" altLang="nb-NO" sz="1800">
              <a:latin typeface="Calibri" panose="020F0502020204030204" pitchFamily="34" charset="0"/>
            </a:endParaRPr>
          </a:p>
        </p:txBody>
      </p:sp>
      <p:sp>
        <p:nvSpPr>
          <p:cNvPr id="34819" name="Rectangle 7">
            <a:extLst>
              <a:ext uri="{FF2B5EF4-FFF2-40B4-BE49-F238E27FC236}">
                <a16:creationId xmlns:a16="http://schemas.microsoft.com/office/drawing/2014/main" id="{19328F83-3EB3-44F4-899E-509462DF8974}"/>
              </a:ext>
            </a:extLst>
          </p:cNvPr>
          <p:cNvSpPr>
            <a:spLocks noGrp="1" noChangeArrowheads="1"/>
          </p:cNvSpPr>
          <p:nvPr>
            <p:ph type="title"/>
          </p:nvPr>
        </p:nvSpPr>
        <p:spPr>
          <a:xfrm>
            <a:off x="2711450" y="476250"/>
            <a:ext cx="3671888" cy="936625"/>
          </a:xfrm>
        </p:spPr>
        <p:txBody>
          <a:bodyPr/>
          <a:lstStyle/>
          <a:p>
            <a:pPr>
              <a:defRPr/>
            </a:pPr>
            <a:r>
              <a:rPr lang="nn-NO" altLang="nb-NO" dirty="0">
                <a:latin typeface="Trebuchet MS" panose="020B0603020202020204" pitchFamily="34" charset="0"/>
                <a:ea typeface="ＭＳ Ｐゴシック" panose="020B0600070205080204" pitchFamily="34" charset="-128"/>
                <a:cs typeface="+mj-cs"/>
              </a:rPr>
              <a:t>Mystisk</a:t>
            </a:r>
          </a:p>
        </p:txBody>
      </p:sp>
      <p:sp>
        <p:nvSpPr>
          <p:cNvPr id="50181" name="Text Box 7">
            <a:extLst>
              <a:ext uri="{FF2B5EF4-FFF2-40B4-BE49-F238E27FC236}">
                <a16:creationId xmlns:a16="http://schemas.microsoft.com/office/drawing/2014/main" id="{0C21CC2F-AE9C-4B3F-AF9D-6180627A6DDF}"/>
              </a:ext>
            </a:extLst>
          </p:cNvPr>
          <p:cNvSpPr txBox="1">
            <a:spLocks noChangeArrowheads="1"/>
          </p:cNvSpPr>
          <p:nvPr/>
        </p:nvSpPr>
        <p:spPr bwMode="auto">
          <a:xfrm>
            <a:off x="3648075" y="1260475"/>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a:latin typeface="Calibri" panose="020F0502020204030204" pitchFamily="34" charset="0"/>
              </a:rPr>
              <a:t>trosspråk</a:t>
            </a:r>
          </a:p>
        </p:txBody>
      </p:sp>
      <p:pic>
        <p:nvPicPr>
          <p:cNvPr id="50182" name="Bilde 2">
            <a:extLst>
              <a:ext uri="{FF2B5EF4-FFF2-40B4-BE49-F238E27FC236}">
                <a16:creationId xmlns:a16="http://schemas.microsoft.com/office/drawing/2014/main" id="{ED2B285A-BA83-4A18-8EBC-7E37B0D1EA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9213" y="3789363"/>
            <a:ext cx="30607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kebent trekant 12">
            <a:extLst>
              <a:ext uri="{FF2B5EF4-FFF2-40B4-BE49-F238E27FC236}">
                <a16:creationId xmlns:a16="http://schemas.microsoft.com/office/drawing/2014/main" id="{CCF7F245-45A6-4C82-9383-EAA244AE81F9}"/>
              </a:ext>
            </a:extLst>
          </p:cNvPr>
          <p:cNvSpPr>
            <a:spLocks noChangeArrowheads="1"/>
          </p:cNvSpPr>
          <p:nvPr/>
        </p:nvSpPr>
        <p:spPr bwMode="auto">
          <a:xfrm rot="15711225">
            <a:off x="10279349" y="5048644"/>
            <a:ext cx="276225" cy="471488"/>
          </a:xfrm>
          <a:prstGeom prst="triangle">
            <a:avLst>
              <a:gd name="adj" fmla="val 50000"/>
            </a:avLst>
          </a:prstGeom>
          <a:solidFill>
            <a:srgbClr val="FFFF00"/>
          </a:solidFill>
          <a:ln>
            <a:noFill/>
          </a:ln>
          <a:effectLst>
            <a:outerShdw blurRad="101600" algn="ctr" rotWithShape="0">
              <a:schemeClr val="tx1"/>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defRPr/>
            </a:pPr>
            <a:endParaRPr lang="nb-NO">
              <a:solidFill>
                <a:schemeClr val="lt1"/>
              </a:solidFill>
              <a:latin typeface="+mn-lt"/>
              <a:ea typeface="+mn-ea"/>
            </a:endParaRPr>
          </a:p>
        </p:txBody>
      </p:sp>
      <p:pic>
        <p:nvPicPr>
          <p:cNvPr id="9" name="Bilde 8" descr="Et bilde som inneholder tekst&#10;&#10;Automatisk generert beskrivelse">
            <a:extLst>
              <a:ext uri="{FF2B5EF4-FFF2-40B4-BE49-F238E27FC236}">
                <a16:creationId xmlns:a16="http://schemas.microsoft.com/office/drawing/2014/main" id="{BCAA912F-FA6A-474E-940F-672B21AB7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011" y="188640"/>
            <a:ext cx="3528565" cy="3008154"/>
          </a:xfrm>
          <a:prstGeom prst="rect">
            <a:avLst/>
          </a:prstGeom>
        </p:spPr>
      </p:pic>
      <p:sp>
        <p:nvSpPr>
          <p:cNvPr id="11" name="Plassholder for innhold 15">
            <a:extLst>
              <a:ext uri="{FF2B5EF4-FFF2-40B4-BE49-F238E27FC236}">
                <a16:creationId xmlns:a16="http://schemas.microsoft.com/office/drawing/2014/main" id="{E5FC5626-2952-44A0-9E90-47FF2A5C8E22}"/>
              </a:ext>
            </a:extLst>
          </p:cNvPr>
          <p:cNvSpPr txBox="1">
            <a:spLocks noChangeArrowheads="1"/>
          </p:cNvSpPr>
          <p:nvPr/>
        </p:nvSpPr>
        <p:spPr bwMode="auto">
          <a:xfrm>
            <a:off x="1489135" y="1844824"/>
            <a:ext cx="7559193" cy="4803864"/>
          </a:xfrm>
          <a:prstGeom prst="rect">
            <a:avLst/>
          </a:prstGeom>
          <a:no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1200"/>
              </a:spcBef>
            </a:pPr>
            <a:r>
              <a:rPr lang="nb-NO" altLang="nb-NO" sz="3200" dirty="0">
                <a:solidFill>
                  <a:srgbClr val="222268"/>
                </a:solidFill>
                <a:effectLst>
                  <a:outerShdw blurRad="38100" dist="38100" dir="2700000" algn="tl">
                    <a:srgbClr val="C0C0C0"/>
                  </a:outerShdw>
                </a:effectLst>
                <a:latin typeface="Calibri" panose="020F0502020204030204" pitchFamily="34" charset="0"/>
              </a:rPr>
              <a:t>Styrkene</a:t>
            </a:r>
          </a:p>
          <a:p>
            <a:pPr marL="354013" indent="-354013">
              <a:spcBef>
                <a:spcPts val="600"/>
              </a:spcBef>
              <a:buFontTx/>
              <a:buBlip>
                <a:blip r:embed="rId5"/>
              </a:buBlip>
            </a:pPr>
            <a:r>
              <a:rPr lang="nb-NO" altLang="nb-NO" dirty="0">
                <a:latin typeface="Calibri" panose="020F0502020204030204" pitchFamily="34" charset="0"/>
              </a:rPr>
              <a:t>Mysteriedimensjonen i troen</a:t>
            </a:r>
          </a:p>
          <a:p>
            <a:pPr marL="354013" indent="-354013">
              <a:spcBef>
                <a:spcPts val="600"/>
              </a:spcBef>
              <a:buBlip>
                <a:blip r:embed="rId5"/>
              </a:buBlip>
            </a:pPr>
            <a:r>
              <a:rPr lang="nb-NO" altLang="nb-NO" dirty="0">
                <a:latin typeface="Calibri" panose="020F0502020204030204" pitchFamily="34" charset="0"/>
              </a:rPr>
              <a:t>Tro er mer enn rasjonell (ikke irrasjonell)</a:t>
            </a:r>
          </a:p>
          <a:p>
            <a:pPr marL="354013" indent="-354013">
              <a:spcBef>
                <a:spcPts val="600"/>
              </a:spcBef>
              <a:buFontTx/>
              <a:buBlip>
                <a:blip r:embed="rId5"/>
              </a:buBlip>
            </a:pPr>
            <a:r>
              <a:rPr lang="nb-NO" altLang="nb-NO" dirty="0">
                <a:latin typeface="Calibri" panose="020F0502020204030204" pitchFamily="34" charset="0"/>
              </a:rPr>
              <a:t>Oppmerksom på at menneskelig kunnskap er begrenset</a:t>
            </a:r>
          </a:p>
          <a:p>
            <a:pPr marL="354013" indent="-354013">
              <a:spcBef>
                <a:spcPts val="1800"/>
              </a:spcBef>
            </a:pPr>
            <a:r>
              <a:rPr lang="nb-NO" altLang="nb-NO" sz="3200" dirty="0">
                <a:solidFill>
                  <a:srgbClr val="222268"/>
                </a:solidFill>
                <a:effectLst>
                  <a:outerShdw blurRad="38100" dist="38100" dir="2700000" algn="tl">
                    <a:srgbClr val="C0C0C0"/>
                  </a:outerShdw>
                </a:effectLst>
                <a:latin typeface="Calibri" panose="020F0502020204030204" pitchFamily="34" charset="0"/>
              </a:rPr>
              <a:t>Farene</a:t>
            </a:r>
          </a:p>
          <a:p>
            <a:pPr marL="354013" indent="-354013">
              <a:spcBef>
                <a:spcPts val="600"/>
              </a:spcBef>
              <a:buFontTx/>
              <a:buBlip>
                <a:blip r:embed="rId5"/>
              </a:buBlip>
            </a:pPr>
            <a:r>
              <a:rPr lang="nb-NO" altLang="nb-NO" dirty="0">
                <a:latin typeface="Calibri" panose="020F0502020204030204" pitchFamily="34" charset="0"/>
              </a:rPr>
              <a:t>Åndelig nedvurdering av alt som kan forklares, er logisk eller passer inn i et læresystem</a:t>
            </a:r>
          </a:p>
          <a:p>
            <a:pPr marL="354013" indent="-354013">
              <a:spcBef>
                <a:spcPts val="600"/>
              </a:spcBef>
              <a:buFontTx/>
              <a:buBlip>
                <a:blip r:embed="rId5"/>
              </a:buBlip>
            </a:pPr>
            <a:r>
              <a:rPr lang="nb-NO" altLang="nb-NO" dirty="0">
                <a:latin typeface="Calibri" panose="020F0502020204030204" pitchFamily="34" charset="0"/>
              </a:rPr>
              <a:t>Kan miste den objektive eller sanne delen av troen</a:t>
            </a:r>
          </a:p>
          <a:p>
            <a:pPr marL="354013" indent="-354013">
              <a:spcBef>
                <a:spcPts val="600"/>
              </a:spcBef>
              <a:buFontTx/>
              <a:buBlip>
                <a:blip r:embed="rId5"/>
              </a:buBlip>
            </a:pPr>
            <a:r>
              <a:rPr lang="nb-NO" altLang="nb-NO" dirty="0">
                <a:latin typeface="Calibri" panose="020F0502020204030204" pitchFamily="34" charset="0"/>
              </a:rPr>
              <a:t>Fokus på subjektive erfaringer kan føre til forvekslinger av hva som kommer fra Gud og andre gode følelser</a:t>
            </a:r>
          </a:p>
          <a:p>
            <a:pPr>
              <a:spcBef>
                <a:spcPts val="600"/>
              </a:spcBef>
            </a:pPr>
            <a:endParaRPr lang="nb-NO" altLang="nb-NO" sz="2800" dirty="0">
              <a:latin typeface="Calibri" panose="020F0502020204030204" pitchFamily="34" charset="0"/>
            </a:endParaRPr>
          </a:p>
        </p:txBody>
      </p:sp>
    </p:spTree>
    <p:extLst>
      <p:ext uri="{BB962C8B-B14F-4D97-AF65-F5344CB8AC3E}">
        <p14:creationId xmlns:p14="http://schemas.microsoft.com/office/powerpoint/2010/main" val="799769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fade">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fade">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fade">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tekst&#10;&#10;Automatisk generert beskrivelse">
            <a:extLst>
              <a:ext uri="{FF2B5EF4-FFF2-40B4-BE49-F238E27FC236}">
                <a16:creationId xmlns:a16="http://schemas.microsoft.com/office/drawing/2014/main" id="{673A0CDE-7D30-4629-8E0E-639E503BA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402" y="3877230"/>
            <a:ext cx="3106238" cy="2648114"/>
          </a:xfrm>
          <a:prstGeom prst="rect">
            <a:avLst/>
          </a:prstGeom>
        </p:spPr>
      </p:pic>
      <p:sp>
        <p:nvSpPr>
          <p:cNvPr id="8" name="Plassholder for innhold 15">
            <a:extLst>
              <a:ext uri="{FF2B5EF4-FFF2-40B4-BE49-F238E27FC236}">
                <a16:creationId xmlns:a16="http://schemas.microsoft.com/office/drawing/2014/main" id="{26894CC2-7FDF-4E02-8274-F5AFD32E80BE}"/>
              </a:ext>
            </a:extLst>
          </p:cNvPr>
          <p:cNvSpPr txBox="1">
            <a:spLocks noChangeArrowheads="1"/>
          </p:cNvSpPr>
          <p:nvPr/>
        </p:nvSpPr>
        <p:spPr bwMode="auto">
          <a:xfrm>
            <a:off x="1631504" y="764704"/>
            <a:ext cx="6768752" cy="5616624"/>
          </a:xfrm>
          <a:prstGeom prst="rect">
            <a:avLst/>
          </a:prstGeom>
          <a:no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600"/>
              </a:spcBef>
            </a:pPr>
            <a:r>
              <a:rPr lang="nb-NO" altLang="nb-NO" sz="3200" b="1" dirty="0">
                <a:solidFill>
                  <a:schemeClr val="bg1"/>
                </a:solidFill>
                <a:latin typeface="Calibri" panose="020F0502020204030204" pitchFamily="34" charset="0"/>
              </a:rPr>
              <a:t>Hanne Thorgersen</a:t>
            </a:r>
          </a:p>
          <a:p>
            <a:pPr algn="ctr">
              <a:spcBef>
                <a:spcPts val="0"/>
              </a:spcBef>
              <a:spcAft>
                <a:spcPts val="1200"/>
              </a:spcAft>
            </a:pPr>
            <a:r>
              <a:rPr lang="nb-NO" altLang="nb-NO" dirty="0">
                <a:solidFill>
                  <a:schemeClr val="bg1"/>
                </a:solidFill>
                <a:latin typeface="Calibri" panose="020F0502020204030204" pitchFamily="34" charset="0"/>
              </a:rPr>
              <a:t>- </a:t>
            </a:r>
            <a:r>
              <a:rPr lang="nb-NO" altLang="nb-NO" i="1" dirty="0">
                <a:solidFill>
                  <a:schemeClr val="bg1"/>
                </a:solidFill>
                <a:latin typeface="Calibri" panose="020F0502020204030204" pitchFamily="34" charset="0"/>
              </a:rPr>
              <a:t>En mystisk erfaring</a:t>
            </a:r>
          </a:p>
          <a:p>
            <a:pPr marL="354013" indent="-354013">
              <a:spcBef>
                <a:spcPts val="900"/>
              </a:spcBef>
              <a:buSzPct val="90000"/>
              <a:buBlip>
                <a:blip r:embed="rId3"/>
              </a:buBlip>
            </a:pPr>
            <a:r>
              <a:rPr lang="nb-NO" altLang="nb-NO" sz="2000" dirty="0">
                <a:solidFill>
                  <a:schemeClr val="bg1"/>
                </a:solidFill>
                <a:latin typeface="Calibri" panose="020F0502020204030204" pitchFamily="34" charset="0"/>
              </a:rPr>
              <a:t>Mitt trosspråk er det mystiske, selv om jeg ikke kjenner det som mystisk i å ville pleie en personlig relasjon til Gud.</a:t>
            </a:r>
          </a:p>
          <a:p>
            <a:pPr marL="354013" indent="-354013">
              <a:spcBef>
                <a:spcPts val="900"/>
              </a:spcBef>
              <a:buSzPct val="90000"/>
              <a:buBlip>
                <a:blip r:embed="rId3"/>
              </a:buBlip>
            </a:pPr>
            <a:r>
              <a:rPr lang="nb-NO" altLang="nb-NO" sz="2000" dirty="0">
                <a:solidFill>
                  <a:schemeClr val="bg1"/>
                </a:solidFill>
                <a:latin typeface="Calibri" panose="020F0502020204030204" pitchFamily="34" charset="0"/>
              </a:rPr>
              <a:t>Jeg trives best uten andre mennesker rundt meg. Det er også svært viktig for mitt åndelig liv å kunne hvile i Guds nærhet. Bare være stille sammen med Gud. Rett og slett å tilbringe tiden sammen med bestevennen min uten å gjøre noe spesielt. </a:t>
            </a:r>
          </a:p>
          <a:p>
            <a:pPr marL="354013" indent="-354013">
              <a:spcBef>
                <a:spcPts val="900"/>
              </a:spcBef>
              <a:buSzPct val="90000"/>
              <a:buBlip>
                <a:blip r:embed="rId3"/>
              </a:buBlip>
            </a:pPr>
            <a:r>
              <a:rPr lang="nb-NO" altLang="nb-NO" sz="2000" dirty="0">
                <a:solidFill>
                  <a:schemeClr val="bg1"/>
                </a:solidFill>
                <a:latin typeface="Calibri" panose="020F0502020204030204" pitchFamily="34" charset="0"/>
              </a:rPr>
              <a:t>I en hektisk hverdag er det dessverre ikke alltid jeg får det til. Jeg går veldig fort tom når jeg blir for travel, og ikke samtidig setter av tid til de stille stundene. </a:t>
            </a:r>
          </a:p>
          <a:p>
            <a:pPr marL="354013" indent="-354013">
              <a:spcBef>
                <a:spcPts val="900"/>
              </a:spcBef>
              <a:buSzPct val="90000"/>
              <a:buBlip>
                <a:blip r:embed="rId3"/>
              </a:buBlip>
            </a:pPr>
            <a:r>
              <a:rPr lang="nb-NO" altLang="nb-NO" sz="2000" dirty="0">
                <a:solidFill>
                  <a:schemeClr val="bg1"/>
                </a:solidFill>
                <a:latin typeface="Calibri" panose="020F0502020204030204" pitchFamily="34" charset="0"/>
              </a:rPr>
              <a:t>Jeg har en innebygd skepsis mot absolutte sannheter fordi jeg opplever at de innskrenker Gud til å passe inn i en menneskelaget boks. Det skapte kan aldri forklare Skaperen.</a:t>
            </a:r>
          </a:p>
          <a:p>
            <a:pPr marL="354013" indent="-354013">
              <a:spcBef>
                <a:spcPts val="900"/>
              </a:spcBef>
              <a:buSzPct val="90000"/>
              <a:buBlip>
                <a:blip r:embed="rId3"/>
              </a:buBlip>
            </a:pPr>
            <a:endParaRPr lang="nb-NO" altLang="nb-NO" sz="2000" dirty="0">
              <a:solidFill>
                <a:schemeClr val="bg1"/>
              </a:solidFill>
              <a:latin typeface="Calibri" panose="020F0502020204030204" pitchFamily="34" charset="0"/>
            </a:endParaRPr>
          </a:p>
          <a:p>
            <a:pPr marL="354013" indent="-354013">
              <a:spcBef>
                <a:spcPts val="900"/>
              </a:spcBef>
              <a:buSzPct val="90000"/>
              <a:buBlip>
                <a:blip r:embed="rId3"/>
              </a:buBlip>
            </a:pPr>
            <a:endParaRPr lang="nb-NO" altLang="nb-NO" sz="2000" dirty="0">
              <a:solidFill>
                <a:schemeClr val="bg1"/>
              </a:solidFill>
              <a:latin typeface="Calibri" panose="020F0502020204030204" pitchFamily="34" charset="0"/>
            </a:endParaRPr>
          </a:p>
          <a:p>
            <a:pPr marL="354013" indent="-354013">
              <a:spcBef>
                <a:spcPts val="900"/>
              </a:spcBef>
              <a:buSzPct val="90000"/>
              <a:buBlip>
                <a:blip r:embed="rId3"/>
              </a:buBlip>
            </a:pPr>
            <a:endParaRPr lang="nn-NO" altLang="nb-NO" sz="2000" dirty="0">
              <a:solidFill>
                <a:schemeClr val="bg1"/>
              </a:solidFill>
              <a:latin typeface="Calibri" panose="020F0502020204030204" pitchFamily="34" charset="0"/>
            </a:endParaRPr>
          </a:p>
          <a:p>
            <a:pPr>
              <a:spcBef>
                <a:spcPct val="20000"/>
              </a:spcBef>
              <a:buFontTx/>
              <a:buBlip>
                <a:blip r:embed="rId4"/>
              </a:buBlip>
            </a:pPr>
            <a:endParaRPr lang="nb-NO" altLang="nb-NO" dirty="0">
              <a:solidFill>
                <a:schemeClr val="bg1"/>
              </a:solidFill>
              <a:latin typeface="Calibri" panose="020F0502020204030204" pitchFamily="34" charset="0"/>
            </a:endParaRPr>
          </a:p>
        </p:txBody>
      </p:sp>
      <p:pic>
        <p:nvPicPr>
          <p:cNvPr id="3" name="Bilde 2" descr="Et bilde som inneholder person, briller, kvinne, innendørs&#10;&#10;Automatisk generert beskrivelse">
            <a:extLst>
              <a:ext uri="{FF2B5EF4-FFF2-40B4-BE49-F238E27FC236}">
                <a16:creationId xmlns:a16="http://schemas.microsoft.com/office/drawing/2014/main" id="{9139DF3E-0455-46A0-9DAD-B9891739CA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656" y="189000"/>
            <a:ext cx="3237000" cy="324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79801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Bilde 5" descr="Et bilde som inneholder kaffe, innendørs, kopp&#10;&#10;Automatisk generert beskrivelse">
            <a:extLst>
              <a:ext uri="{FF2B5EF4-FFF2-40B4-BE49-F238E27FC236}">
                <a16:creationId xmlns:a16="http://schemas.microsoft.com/office/drawing/2014/main" id="{659EA7D9-FDFA-479D-A8CA-9F345D789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0" y="-459432"/>
            <a:ext cx="12216680" cy="7344816"/>
          </a:xfrm>
          <a:prstGeom prst="rect">
            <a:avLst/>
          </a:prstGeom>
        </p:spPr>
      </p:pic>
    </p:spTree>
    <p:extLst>
      <p:ext uri="{BB962C8B-B14F-4D97-AF65-F5344CB8AC3E}">
        <p14:creationId xmlns:p14="http://schemas.microsoft.com/office/powerpoint/2010/main" val="1470168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0">
            <a:extLst>
              <a:ext uri="{FF2B5EF4-FFF2-40B4-BE49-F238E27FC236}">
                <a16:creationId xmlns:a16="http://schemas.microsoft.com/office/drawing/2014/main" id="{DFE83D42-AE3B-4D2D-86BB-DB61379C088C}"/>
              </a:ext>
            </a:extLst>
          </p:cNvPr>
          <p:cNvSpPr>
            <a:spLocks noChangeArrowheads="1"/>
          </p:cNvSpPr>
          <p:nvPr/>
        </p:nvSpPr>
        <p:spPr bwMode="auto">
          <a:xfrm>
            <a:off x="2279650" y="3068638"/>
            <a:ext cx="3095625"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n-NO" altLang="nb-NO" sz="1800">
              <a:latin typeface="Calibri" panose="020F0502020204030204" pitchFamily="34" charset="0"/>
            </a:endParaRPr>
          </a:p>
        </p:txBody>
      </p:sp>
      <p:sp>
        <p:nvSpPr>
          <p:cNvPr id="34819" name="Rectangle 7">
            <a:extLst>
              <a:ext uri="{FF2B5EF4-FFF2-40B4-BE49-F238E27FC236}">
                <a16:creationId xmlns:a16="http://schemas.microsoft.com/office/drawing/2014/main" id="{19328F83-3EB3-44F4-899E-509462DF8974}"/>
              </a:ext>
            </a:extLst>
          </p:cNvPr>
          <p:cNvSpPr>
            <a:spLocks noGrp="1" noChangeArrowheads="1"/>
          </p:cNvSpPr>
          <p:nvPr>
            <p:ph type="title"/>
          </p:nvPr>
        </p:nvSpPr>
        <p:spPr>
          <a:xfrm>
            <a:off x="2711450" y="476250"/>
            <a:ext cx="3671888" cy="936625"/>
          </a:xfrm>
        </p:spPr>
        <p:txBody>
          <a:bodyPr/>
          <a:lstStyle/>
          <a:p>
            <a:pPr>
              <a:defRPr/>
            </a:pPr>
            <a:r>
              <a:rPr lang="nn-NO" altLang="nb-NO" dirty="0">
                <a:latin typeface="Trebuchet MS" panose="020B0603020202020204" pitchFamily="34" charset="0"/>
                <a:ea typeface="ＭＳ Ｐゴシック" panose="020B0600070205080204" pitchFamily="34" charset="-128"/>
                <a:cs typeface="+mj-cs"/>
              </a:rPr>
              <a:t>Symbolsk</a:t>
            </a:r>
          </a:p>
        </p:txBody>
      </p:sp>
      <p:sp>
        <p:nvSpPr>
          <p:cNvPr id="50181" name="Text Box 7">
            <a:extLst>
              <a:ext uri="{FF2B5EF4-FFF2-40B4-BE49-F238E27FC236}">
                <a16:creationId xmlns:a16="http://schemas.microsoft.com/office/drawing/2014/main" id="{0C21CC2F-AE9C-4B3F-AF9D-6180627A6DDF}"/>
              </a:ext>
            </a:extLst>
          </p:cNvPr>
          <p:cNvSpPr txBox="1">
            <a:spLocks noChangeArrowheads="1"/>
          </p:cNvSpPr>
          <p:nvPr/>
        </p:nvSpPr>
        <p:spPr bwMode="auto">
          <a:xfrm>
            <a:off x="3648075" y="1260475"/>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a:latin typeface="Calibri" panose="020F0502020204030204" pitchFamily="34" charset="0"/>
              </a:rPr>
              <a:t>trosspråk</a:t>
            </a:r>
          </a:p>
        </p:txBody>
      </p:sp>
      <p:pic>
        <p:nvPicPr>
          <p:cNvPr id="11" name="Bilde 10">
            <a:extLst>
              <a:ext uri="{FF2B5EF4-FFF2-40B4-BE49-F238E27FC236}">
                <a16:creationId xmlns:a16="http://schemas.microsoft.com/office/drawing/2014/main" id="{D4F7A0C3-3E39-46BD-8A45-E4E684F16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254" y="404664"/>
            <a:ext cx="5780950" cy="6794948"/>
          </a:xfrm>
          <a:prstGeom prst="rect">
            <a:avLst/>
          </a:prstGeom>
        </p:spPr>
      </p:pic>
    </p:spTree>
    <p:extLst>
      <p:ext uri="{BB962C8B-B14F-4D97-AF65-F5344CB8AC3E}">
        <p14:creationId xmlns:p14="http://schemas.microsoft.com/office/powerpoint/2010/main" val="3132832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0">
            <a:extLst>
              <a:ext uri="{FF2B5EF4-FFF2-40B4-BE49-F238E27FC236}">
                <a16:creationId xmlns:a16="http://schemas.microsoft.com/office/drawing/2014/main" id="{DFE83D42-AE3B-4D2D-86BB-DB61379C088C}"/>
              </a:ext>
            </a:extLst>
          </p:cNvPr>
          <p:cNvSpPr>
            <a:spLocks noChangeArrowheads="1"/>
          </p:cNvSpPr>
          <p:nvPr/>
        </p:nvSpPr>
        <p:spPr bwMode="auto">
          <a:xfrm>
            <a:off x="2279650" y="3068638"/>
            <a:ext cx="3095625"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n-NO" altLang="nb-NO" sz="1800">
              <a:latin typeface="Calibri" panose="020F0502020204030204" pitchFamily="34" charset="0"/>
            </a:endParaRPr>
          </a:p>
        </p:txBody>
      </p:sp>
      <p:sp>
        <p:nvSpPr>
          <p:cNvPr id="34819" name="Rectangle 7">
            <a:extLst>
              <a:ext uri="{FF2B5EF4-FFF2-40B4-BE49-F238E27FC236}">
                <a16:creationId xmlns:a16="http://schemas.microsoft.com/office/drawing/2014/main" id="{19328F83-3EB3-44F4-899E-509462DF8974}"/>
              </a:ext>
            </a:extLst>
          </p:cNvPr>
          <p:cNvSpPr>
            <a:spLocks noGrp="1" noChangeArrowheads="1"/>
          </p:cNvSpPr>
          <p:nvPr>
            <p:ph type="title"/>
          </p:nvPr>
        </p:nvSpPr>
        <p:spPr>
          <a:xfrm>
            <a:off x="2711450" y="476250"/>
            <a:ext cx="3671888" cy="936625"/>
          </a:xfrm>
        </p:spPr>
        <p:txBody>
          <a:bodyPr/>
          <a:lstStyle/>
          <a:p>
            <a:pPr>
              <a:defRPr/>
            </a:pPr>
            <a:r>
              <a:rPr lang="nn-NO" altLang="nb-NO" dirty="0">
                <a:latin typeface="Trebuchet MS" panose="020B0603020202020204" pitchFamily="34" charset="0"/>
                <a:ea typeface="ＭＳ Ｐゴシック" panose="020B0600070205080204" pitchFamily="34" charset="-128"/>
                <a:cs typeface="+mj-cs"/>
              </a:rPr>
              <a:t>Symbolsk</a:t>
            </a:r>
          </a:p>
        </p:txBody>
      </p:sp>
      <p:sp>
        <p:nvSpPr>
          <p:cNvPr id="50181" name="Text Box 7">
            <a:extLst>
              <a:ext uri="{FF2B5EF4-FFF2-40B4-BE49-F238E27FC236}">
                <a16:creationId xmlns:a16="http://schemas.microsoft.com/office/drawing/2014/main" id="{0C21CC2F-AE9C-4B3F-AF9D-6180627A6DDF}"/>
              </a:ext>
            </a:extLst>
          </p:cNvPr>
          <p:cNvSpPr txBox="1">
            <a:spLocks noChangeArrowheads="1"/>
          </p:cNvSpPr>
          <p:nvPr/>
        </p:nvSpPr>
        <p:spPr bwMode="auto">
          <a:xfrm>
            <a:off x="3648075" y="1260475"/>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a:latin typeface="Calibri" panose="020F0502020204030204" pitchFamily="34" charset="0"/>
              </a:rPr>
              <a:t>trosspråk</a:t>
            </a:r>
          </a:p>
        </p:txBody>
      </p:sp>
      <p:pic>
        <p:nvPicPr>
          <p:cNvPr id="50182" name="Bilde 2">
            <a:extLst>
              <a:ext uri="{FF2B5EF4-FFF2-40B4-BE49-F238E27FC236}">
                <a16:creationId xmlns:a16="http://schemas.microsoft.com/office/drawing/2014/main" id="{ED2B285A-BA83-4A18-8EBC-7E37B0D1EA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9213" y="3789363"/>
            <a:ext cx="30607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kebent trekant 12">
            <a:extLst>
              <a:ext uri="{FF2B5EF4-FFF2-40B4-BE49-F238E27FC236}">
                <a16:creationId xmlns:a16="http://schemas.microsoft.com/office/drawing/2014/main" id="{CCF7F245-45A6-4C82-9383-EAA244AE81F9}"/>
              </a:ext>
            </a:extLst>
          </p:cNvPr>
          <p:cNvSpPr>
            <a:spLocks noChangeArrowheads="1"/>
          </p:cNvSpPr>
          <p:nvPr/>
        </p:nvSpPr>
        <p:spPr bwMode="auto">
          <a:xfrm rot="18142075">
            <a:off x="10279349" y="5006604"/>
            <a:ext cx="276225" cy="471488"/>
          </a:xfrm>
          <a:prstGeom prst="triangle">
            <a:avLst>
              <a:gd name="adj" fmla="val 50000"/>
            </a:avLst>
          </a:prstGeom>
          <a:solidFill>
            <a:srgbClr val="FFFF00"/>
          </a:solidFill>
          <a:ln>
            <a:noFill/>
          </a:ln>
          <a:effectLst>
            <a:outerShdw blurRad="101600" algn="ctr" rotWithShape="0">
              <a:schemeClr val="tx1"/>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defRPr/>
            </a:pPr>
            <a:endParaRPr lang="nb-NO">
              <a:solidFill>
                <a:schemeClr val="lt1"/>
              </a:solidFill>
              <a:latin typeface="+mn-lt"/>
              <a:ea typeface="+mn-ea"/>
            </a:endParaRPr>
          </a:p>
        </p:txBody>
      </p:sp>
      <p:pic>
        <p:nvPicPr>
          <p:cNvPr id="11" name="Bilde 10">
            <a:extLst>
              <a:ext uri="{FF2B5EF4-FFF2-40B4-BE49-F238E27FC236}">
                <a16:creationId xmlns:a16="http://schemas.microsoft.com/office/drawing/2014/main" id="{D4F7A0C3-3E39-46BD-8A45-E4E684F16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507" y="450476"/>
            <a:ext cx="2780574" cy="3268296"/>
          </a:xfrm>
          <a:prstGeom prst="rect">
            <a:avLst/>
          </a:prstGeom>
        </p:spPr>
      </p:pic>
      <p:sp>
        <p:nvSpPr>
          <p:cNvPr id="8" name="Plassholder for innhold 15">
            <a:extLst>
              <a:ext uri="{FF2B5EF4-FFF2-40B4-BE49-F238E27FC236}">
                <a16:creationId xmlns:a16="http://schemas.microsoft.com/office/drawing/2014/main" id="{85CBAAA1-F0BC-4E79-966C-CCBBCCC215F7}"/>
              </a:ext>
            </a:extLst>
          </p:cNvPr>
          <p:cNvSpPr txBox="1">
            <a:spLocks noChangeArrowheads="1"/>
          </p:cNvSpPr>
          <p:nvPr/>
        </p:nvSpPr>
        <p:spPr bwMode="auto">
          <a:xfrm>
            <a:off x="1501483" y="2060848"/>
            <a:ext cx="6780436" cy="452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200"/>
              </a:spcBef>
              <a:buFontTx/>
              <a:buBlip>
                <a:blip r:embed="rId5"/>
              </a:buBlip>
            </a:pPr>
            <a:r>
              <a:rPr lang="nb-NO" altLang="nb-NO" sz="2800" kern="0" dirty="0">
                <a:ea typeface="ＭＳ Ｐゴシック" panose="020B0600070205080204" pitchFamily="34" charset="-128"/>
              </a:rPr>
              <a:t>Grensespråk mellom blått og grønt</a:t>
            </a:r>
          </a:p>
          <a:p>
            <a:pPr>
              <a:spcBef>
                <a:spcPts val="1200"/>
              </a:spcBef>
              <a:buFontTx/>
              <a:buBlip>
                <a:blip r:embed="rId5"/>
              </a:buBlip>
            </a:pPr>
            <a:r>
              <a:rPr lang="nb-NO" altLang="nb-NO" sz="2800" kern="0" dirty="0">
                <a:ea typeface="ＭＳ Ｐゴシック" panose="020B0600070205080204" pitchFamily="34" charset="-128"/>
              </a:rPr>
              <a:t>Å uttrykke inkarnasjonen</a:t>
            </a:r>
          </a:p>
          <a:p>
            <a:pPr>
              <a:spcBef>
                <a:spcPts val="1200"/>
              </a:spcBef>
              <a:buFontTx/>
              <a:buBlip>
                <a:blip r:embed="rId5"/>
              </a:buBlip>
            </a:pPr>
            <a:r>
              <a:rPr lang="nb-NO" altLang="nb-NO" sz="2800" kern="0" dirty="0">
                <a:ea typeface="ＭＳ Ｐゴシック" panose="020B0600070205080204" pitchFamily="34" charset="-128"/>
              </a:rPr>
              <a:t>Gud har kommet til oss og blitt menneske</a:t>
            </a:r>
          </a:p>
          <a:p>
            <a:pPr>
              <a:spcBef>
                <a:spcPts val="1200"/>
              </a:spcBef>
              <a:buFontTx/>
              <a:buBlip>
                <a:blip r:embed="rId5"/>
              </a:buBlip>
            </a:pPr>
            <a:r>
              <a:rPr lang="nb-NO" altLang="nb-NO" sz="2800" kern="0" dirty="0">
                <a:ea typeface="ＭＳ Ｐゴシック" panose="020B0600070205080204" pitchFamily="34" charset="-128"/>
              </a:rPr>
              <a:t>Priser Gud med mer enn ord (det fysiske)</a:t>
            </a:r>
          </a:p>
          <a:p>
            <a:pPr>
              <a:spcBef>
                <a:spcPts val="1200"/>
              </a:spcBef>
              <a:buFontTx/>
              <a:buBlip>
                <a:blip r:embed="rId5"/>
              </a:buBlip>
            </a:pPr>
            <a:r>
              <a:rPr lang="nb-NO" altLang="nb-NO" sz="2800" kern="0" dirty="0">
                <a:ea typeface="ＭＳ Ｐゴシック" panose="020B0600070205080204" pitchFamily="34" charset="-128"/>
              </a:rPr>
              <a:t>Fokus på sakramenter, liturgi og symboler</a:t>
            </a:r>
          </a:p>
          <a:p>
            <a:pPr>
              <a:spcBef>
                <a:spcPts val="1200"/>
              </a:spcBef>
              <a:buFontTx/>
              <a:buBlip>
                <a:blip r:embed="rId5"/>
              </a:buBlip>
            </a:pPr>
            <a:r>
              <a:rPr lang="nb-NO" altLang="nb-NO" sz="2800" kern="0" dirty="0">
                <a:ea typeface="ＭＳ Ｐゴシック" panose="020B0600070205080204" pitchFamily="34" charset="-128"/>
              </a:rPr>
              <a:t>Det fysiske og visuelle hjelper til å erfare den åndelig sannheten som symboliseres</a:t>
            </a:r>
          </a:p>
          <a:p>
            <a:pPr>
              <a:spcBef>
                <a:spcPts val="1200"/>
              </a:spcBef>
              <a:buFontTx/>
              <a:buBlip>
                <a:blip r:embed="rId5"/>
              </a:buBlip>
            </a:pPr>
            <a:r>
              <a:rPr lang="nb-NO" altLang="nb-NO" sz="2800" kern="0" dirty="0">
                <a:ea typeface="ＭＳ Ｐゴシック" panose="020B0600070205080204" pitchFamily="34" charset="-128"/>
              </a:rPr>
              <a:t>Joh. 1,14</a:t>
            </a:r>
          </a:p>
          <a:p>
            <a:pPr>
              <a:spcBef>
                <a:spcPts val="1200"/>
              </a:spcBef>
              <a:buFontTx/>
              <a:buBlip>
                <a:blip r:embed="rId5"/>
              </a:buBlip>
            </a:pPr>
            <a:endParaRPr lang="nb-NO" altLang="nb-NO" sz="2800" kern="0" dirty="0">
              <a:ea typeface="ＭＳ Ｐゴシック" panose="020B0600070205080204" pitchFamily="34" charset="-128"/>
            </a:endParaRPr>
          </a:p>
        </p:txBody>
      </p:sp>
    </p:spTree>
    <p:extLst>
      <p:ext uri="{BB962C8B-B14F-4D97-AF65-F5344CB8AC3E}">
        <p14:creationId xmlns:p14="http://schemas.microsoft.com/office/powerpoint/2010/main" val="1454665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8">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9F35415-A296-4E5A-82D9-1C86E7F7D183}"/>
              </a:ext>
            </a:extLst>
          </p:cNvPr>
          <p:cNvPicPr/>
          <p:nvPr/>
        </p:nvPicPr>
        <p:blipFill>
          <a:blip r:embed="rId2" cstate="print"/>
          <a:stretch>
            <a:fillRect/>
          </a:stretch>
        </p:blipFill>
        <p:spPr>
          <a:xfrm>
            <a:off x="4655840" y="4589243"/>
            <a:ext cx="2324238" cy="1536192"/>
          </a:xfrm>
          <a:prstGeom prst="rect">
            <a:avLst/>
          </a:prstGeom>
          <a:solidFill>
            <a:srgbClr val="FFFFFF">
              <a:shade val="85000"/>
            </a:srgbClr>
          </a:solidFill>
          <a:ln w="63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Bilde 2" descr="Et bilde som inneholder vegg, innendørs, gammel&#10;&#10;Automatisk generert beskrivelse">
            <a:extLst>
              <a:ext uri="{FF2B5EF4-FFF2-40B4-BE49-F238E27FC236}">
                <a16:creationId xmlns:a16="http://schemas.microsoft.com/office/drawing/2014/main" id="{E9DED751-90C4-4128-B7CA-72397AFDB944}"/>
              </a:ext>
            </a:extLst>
          </p:cNvPr>
          <p:cNvPicPr/>
          <p:nvPr/>
        </p:nvPicPr>
        <p:blipFill>
          <a:blip r:embed="rId3" cstate="print"/>
          <a:stretch>
            <a:fillRect/>
          </a:stretch>
        </p:blipFill>
        <p:spPr>
          <a:xfrm>
            <a:off x="6980078" y="4013179"/>
            <a:ext cx="1569443" cy="2350839"/>
          </a:xfrm>
          <a:prstGeom prst="rect">
            <a:avLst/>
          </a:prstGeom>
          <a:solidFill>
            <a:srgbClr val="FFFFFF">
              <a:shade val="85000"/>
            </a:srgbClr>
          </a:solidFill>
          <a:ln w="63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Bilde 3" descr="Et bilde som inneholder person&#10;&#10;Automatisk generert beskrivelse">
            <a:extLst>
              <a:ext uri="{FF2B5EF4-FFF2-40B4-BE49-F238E27FC236}">
                <a16:creationId xmlns:a16="http://schemas.microsoft.com/office/drawing/2014/main" id="{16E31A4E-B8E7-4654-A5EE-32EB162D8FEE}"/>
              </a:ext>
            </a:extLst>
          </p:cNvPr>
          <p:cNvPicPr/>
          <p:nvPr/>
        </p:nvPicPr>
        <p:blipFill>
          <a:blip r:embed="rId4" cstate="print"/>
          <a:stretch>
            <a:fillRect/>
          </a:stretch>
        </p:blipFill>
        <p:spPr>
          <a:xfrm>
            <a:off x="5231909" y="3284984"/>
            <a:ext cx="2184585" cy="1456390"/>
          </a:xfrm>
          <a:prstGeom prst="rect">
            <a:avLst/>
          </a:prstGeom>
          <a:solidFill>
            <a:srgbClr val="FFFFFF">
              <a:shade val="85000"/>
            </a:srgbClr>
          </a:solidFill>
          <a:ln w="63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lassholder for innhold 2">
            <a:extLst>
              <a:ext uri="{FF2B5EF4-FFF2-40B4-BE49-F238E27FC236}">
                <a16:creationId xmlns:a16="http://schemas.microsoft.com/office/drawing/2014/main" id="{7A6577E8-423C-453C-B655-42F0FE98FCFD}"/>
              </a:ext>
            </a:extLst>
          </p:cNvPr>
          <p:cNvSpPr txBox="1">
            <a:spLocks/>
          </p:cNvSpPr>
          <p:nvPr/>
        </p:nvSpPr>
        <p:spPr>
          <a:xfrm>
            <a:off x="1559496" y="1123947"/>
            <a:ext cx="10513168" cy="1129504"/>
          </a:xfrm>
          <a:prstGeom prst="rect">
            <a:avLst/>
          </a:prstGeom>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r>
              <a:rPr lang="nn-NO" altLang="nb-NO" sz="6600" i="1" kern="0" dirty="0">
                <a:ln w="10160">
                  <a:solidFill>
                    <a:schemeClr val="accent5"/>
                  </a:solidFill>
                  <a:prstDash val="solid"/>
                </a:ln>
                <a:solidFill>
                  <a:srgbClr val="FFFFFF"/>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a:t>
            </a:r>
            <a:r>
              <a:rPr lang="nn-NO" altLang="nb-NO" sz="6600" i="1" kern="0" dirty="0" err="1">
                <a:ln w="10160">
                  <a:solidFill>
                    <a:schemeClr val="accent5"/>
                  </a:solidFill>
                  <a:prstDash val="solid"/>
                </a:ln>
                <a:solidFill>
                  <a:srgbClr val="FFFFFF"/>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Hva</a:t>
            </a:r>
            <a:r>
              <a:rPr lang="nn-NO" altLang="nb-NO" sz="6600" i="1" kern="0" dirty="0">
                <a:ln w="10160">
                  <a:solidFill>
                    <a:schemeClr val="accent5"/>
                  </a:solidFill>
                  <a:prstDash val="solid"/>
                </a:ln>
                <a:solidFill>
                  <a:srgbClr val="FFFFFF"/>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 er mitt trosspråk?</a:t>
            </a:r>
          </a:p>
        </p:txBody>
      </p:sp>
      <p:sp>
        <p:nvSpPr>
          <p:cNvPr id="6" name="Plassholder for innhold 2">
            <a:extLst>
              <a:ext uri="{FF2B5EF4-FFF2-40B4-BE49-F238E27FC236}">
                <a16:creationId xmlns:a16="http://schemas.microsoft.com/office/drawing/2014/main" id="{591E914F-2F3F-4D81-BD0B-B15A7BC28F5F}"/>
              </a:ext>
            </a:extLst>
          </p:cNvPr>
          <p:cNvSpPr txBox="1">
            <a:spLocks/>
          </p:cNvSpPr>
          <p:nvPr/>
        </p:nvSpPr>
        <p:spPr bwMode="auto">
          <a:xfrm>
            <a:off x="2135188" y="2225675"/>
            <a:ext cx="9505950" cy="758825"/>
          </a:xfrm>
          <a:prstGeom prst="rect">
            <a:avLst/>
          </a:prstGeom>
          <a:noFill/>
          <a:ln>
            <a:noFill/>
          </a:ln>
          <a:extLst>
            <a:ext uri="{FAA26D3D-D897-4be2-8F04-BA451C77F1D7}"/>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nb-NO" altLang="nb-NO" sz="2800">
                <a:solidFill>
                  <a:srgbClr val="CECEEF"/>
                </a:solidFill>
                <a:latin typeface="Trebuchet MS" panose="020B0603020202020204" pitchFamily="34" charset="0"/>
                <a:cs typeface="Calibri" panose="020F0502020204030204" pitchFamily="34" charset="0"/>
              </a:rPr>
              <a:t>- Et nettkurs fra NaMu Norge om våre ulike trosspråk</a:t>
            </a:r>
          </a:p>
          <a:p>
            <a:pPr algn="r">
              <a:lnSpc>
                <a:spcPct val="110000"/>
              </a:lnSpc>
              <a:spcBef>
                <a:spcPct val="20000"/>
              </a:spcBef>
            </a:pPr>
            <a:endParaRPr lang="nb-NO" altLang="nb-NO" sz="2800">
              <a:solidFill>
                <a:srgbClr val="CECEEF"/>
              </a:solidFill>
              <a:latin typeface="Trebuchet MS" panose="020B0603020202020204" pitchFamily="34" charset="0"/>
              <a:cs typeface="Calibri" panose="020F0502020204030204" pitchFamily="34" charset="0"/>
            </a:endParaRPr>
          </a:p>
          <a:p>
            <a:pPr algn="ctr">
              <a:lnSpc>
                <a:spcPct val="110000"/>
              </a:lnSpc>
              <a:spcBef>
                <a:spcPct val="20000"/>
              </a:spcBef>
            </a:pPr>
            <a:endParaRPr lang="nb-NO" altLang="nb-NO" sz="2800">
              <a:solidFill>
                <a:srgbClr val="CECEEF"/>
              </a:solidFill>
              <a:latin typeface="Trebuchet MS" panose="020B0603020202020204" pitchFamily="34" charset="0"/>
              <a:cs typeface="Calibri" panose="020F050202020403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0">
            <a:extLst>
              <a:ext uri="{FF2B5EF4-FFF2-40B4-BE49-F238E27FC236}">
                <a16:creationId xmlns:a16="http://schemas.microsoft.com/office/drawing/2014/main" id="{DFE83D42-AE3B-4D2D-86BB-DB61379C088C}"/>
              </a:ext>
            </a:extLst>
          </p:cNvPr>
          <p:cNvSpPr>
            <a:spLocks noChangeArrowheads="1"/>
          </p:cNvSpPr>
          <p:nvPr/>
        </p:nvSpPr>
        <p:spPr bwMode="auto">
          <a:xfrm>
            <a:off x="2279650" y="3068638"/>
            <a:ext cx="3095625"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n-NO" altLang="nb-NO" sz="1800">
              <a:latin typeface="Calibri" panose="020F0502020204030204" pitchFamily="34" charset="0"/>
            </a:endParaRPr>
          </a:p>
        </p:txBody>
      </p:sp>
      <p:sp>
        <p:nvSpPr>
          <p:cNvPr id="34819" name="Rectangle 7">
            <a:extLst>
              <a:ext uri="{FF2B5EF4-FFF2-40B4-BE49-F238E27FC236}">
                <a16:creationId xmlns:a16="http://schemas.microsoft.com/office/drawing/2014/main" id="{19328F83-3EB3-44F4-899E-509462DF8974}"/>
              </a:ext>
            </a:extLst>
          </p:cNvPr>
          <p:cNvSpPr>
            <a:spLocks noGrp="1" noChangeArrowheads="1"/>
          </p:cNvSpPr>
          <p:nvPr>
            <p:ph type="title"/>
          </p:nvPr>
        </p:nvSpPr>
        <p:spPr>
          <a:xfrm>
            <a:off x="2711450" y="476250"/>
            <a:ext cx="3671888" cy="936625"/>
          </a:xfrm>
        </p:spPr>
        <p:txBody>
          <a:bodyPr/>
          <a:lstStyle/>
          <a:p>
            <a:pPr>
              <a:defRPr/>
            </a:pPr>
            <a:r>
              <a:rPr lang="nn-NO" altLang="nb-NO" dirty="0">
                <a:latin typeface="Trebuchet MS" panose="020B0603020202020204" pitchFamily="34" charset="0"/>
                <a:ea typeface="ＭＳ Ｐゴシック" panose="020B0600070205080204" pitchFamily="34" charset="-128"/>
                <a:cs typeface="+mj-cs"/>
              </a:rPr>
              <a:t>Symbolsk</a:t>
            </a:r>
          </a:p>
        </p:txBody>
      </p:sp>
      <p:sp>
        <p:nvSpPr>
          <p:cNvPr id="50181" name="Text Box 7">
            <a:extLst>
              <a:ext uri="{FF2B5EF4-FFF2-40B4-BE49-F238E27FC236}">
                <a16:creationId xmlns:a16="http://schemas.microsoft.com/office/drawing/2014/main" id="{0C21CC2F-AE9C-4B3F-AF9D-6180627A6DDF}"/>
              </a:ext>
            </a:extLst>
          </p:cNvPr>
          <p:cNvSpPr txBox="1">
            <a:spLocks noChangeArrowheads="1"/>
          </p:cNvSpPr>
          <p:nvPr/>
        </p:nvSpPr>
        <p:spPr bwMode="auto">
          <a:xfrm>
            <a:off x="3648075" y="1260475"/>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a:latin typeface="Calibri" panose="020F0502020204030204" pitchFamily="34" charset="0"/>
              </a:rPr>
              <a:t>trosspråk</a:t>
            </a:r>
          </a:p>
        </p:txBody>
      </p:sp>
      <p:pic>
        <p:nvPicPr>
          <p:cNvPr id="50182" name="Bilde 2">
            <a:extLst>
              <a:ext uri="{FF2B5EF4-FFF2-40B4-BE49-F238E27FC236}">
                <a16:creationId xmlns:a16="http://schemas.microsoft.com/office/drawing/2014/main" id="{ED2B285A-BA83-4A18-8EBC-7E37B0D1EA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9213" y="3789363"/>
            <a:ext cx="30607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kebent trekant 12">
            <a:extLst>
              <a:ext uri="{FF2B5EF4-FFF2-40B4-BE49-F238E27FC236}">
                <a16:creationId xmlns:a16="http://schemas.microsoft.com/office/drawing/2014/main" id="{CCF7F245-45A6-4C82-9383-EAA244AE81F9}"/>
              </a:ext>
            </a:extLst>
          </p:cNvPr>
          <p:cNvSpPr>
            <a:spLocks noChangeArrowheads="1"/>
          </p:cNvSpPr>
          <p:nvPr/>
        </p:nvSpPr>
        <p:spPr bwMode="auto">
          <a:xfrm rot="18142075">
            <a:off x="10279349" y="5006604"/>
            <a:ext cx="276225" cy="471488"/>
          </a:xfrm>
          <a:prstGeom prst="triangle">
            <a:avLst>
              <a:gd name="adj" fmla="val 50000"/>
            </a:avLst>
          </a:prstGeom>
          <a:solidFill>
            <a:srgbClr val="FFFF00"/>
          </a:solidFill>
          <a:ln>
            <a:noFill/>
          </a:ln>
          <a:effectLst>
            <a:outerShdw blurRad="101600" algn="ctr" rotWithShape="0">
              <a:schemeClr val="tx1"/>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defRPr/>
            </a:pPr>
            <a:endParaRPr lang="nb-NO">
              <a:solidFill>
                <a:schemeClr val="lt1"/>
              </a:solidFill>
              <a:latin typeface="+mn-lt"/>
              <a:ea typeface="+mn-ea"/>
            </a:endParaRPr>
          </a:p>
        </p:txBody>
      </p:sp>
      <p:pic>
        <p:nvPicPr>
          <p:cNvPr id="11" name="Bilde 10">
            <a:extLst>
              <a:ext uri="{FF2B5EF4-FFF2-40B4-BE49-F238E27FC236}">
                <a16:creationId xmlns:a16="http://schemas.microsoft.com/office/drawing/2014/main" id="{D4F7A0C3-3E39-46BD-8A45-E4E684F16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507" y="450476"/>
            <a:ext cx="2780574" cy="3268296"/>
          </a:xfrm>
          <a:prstGeom prst="rect">
            <a:avLst/>
          </a:prstGeom>
        </p:spPr>
      </p:pic>
      <p:sp>
        <p:nvSpPr>
          <p:cNvPr id="8" name="Plassholder for innhold 15">
            <a:extLst>
              <a:ext uri="{FF2B5EF4-FFF2-40B4-BE49-F238E27FC236}">
                <a16:creationId xmlns:a16="http://schemas.microsoft.com/office/drawing/2014/main" id="{85CBAAA1-F0BC-4E79-966C-CCBBCCC215F7}"/>
              </a:ext>
            </a:extLst>
          </p:cNvPr>
          <p:cNvSpPr txBox="1">
            <a:spLocks noChangeArrowheads="1"/>
          </p:cNvSpPr>
          <p:nvPr/>
        </p:nvSpPr>
        <p:spPr bwMode="auto">
          <a:xfrm>
            <a:off x="1756644" y="2602896"/>
            <a:ext cx="54006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nb-NO" altLang="nb-NO" i="1" dirty="0">
                <a:latin typeface="+mj-lt"/>
                <a:ea typeface="ＭＳ Ｐゴシック" panose="020B0600070205080204" pitchFamily="34" charset="-128"/>
              </a:rPr>
              <a:t>«Og Ordet ble menneske og tok bolig iblant oss, og vi så hans herlighet, en herlighet som den enbårne Sønn har fra sin Far, full av nåde og sannhet.»</a:t>
            </a:r>
            <a:endParaRPr lang="nn-NO" altLang="nb-NO" i="1" dirty="0">
              <a:latin typeface="+mj-lt"/>
              <a:ea typeface="ＭＳ Ｐゴシック" panose="020B0600070205080204" pitchFamily="34" charset="-128"/>
            </a:endParaRPr>
          </a:p>
          <a:p>
            <a:pPr marL="0" indent="0" algn="r">
              <a:spcBef>
                <a:spcPts val="1200"/>
              </a:spcBef>
              <a:buNone/>
            </a:pPr>
            <a:r>
              <a:rPr lang="nb-NO" altLang="nb-NO" sz="2000" kern="0" dirty="0">
                <a:latin typeface="+mj-lt"/>
                <a:ea typeface="ＭＳ Ｐゴシック" panose="020B0600070205080204" pitchFamily="34" charset="-128"/>
              </a:rPr>
              <a:t>Joh. 1,14</a:t>
            </a:r>
          </a:p>
          <a:p>
            <a:pPr>
              <a:spcBef>
                <a:spcPts val="1200"/>
              </a:spcBef>
              <a:buFontTx/>
              <a:buBlip>
                <a:blip r:embed="rId5"/>
              </a:buBlip>
            </a:pPr>
            <a:endParaRPr lang="nb-NO" altLang="nb-NO" sz="2800" kern="0" dirty="0">
              <a:ea typeface="ＭＳ Ｐゴシック" panose="020B0600070205080204" pitchFamily="34" charset="-128"/>
            </a:endParaRPr>
          </a:p>
        </p:txBody>
      </p:sp>
    </p:spTree>
    <p:extLst>
      <p:ext uri="{BB962C8B-B14F-4D97-AF65-F5344CB8AC3E}">
        <p14:creationId xmlns:p14="http://schemas.microsoft.com/office/powerpoint/2010/main" val="2492111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0">
            <a:extLst>
              <a:ext uri="{FF2B5EF4-FFF2-40B4-BE49-F238E27FC236}">
                <a16:creationId xmlns:a16="http://schemas.microsoft.com/office/drawing/2014/main" id="{DFE83D42-AE3B-4D2D-86BB-DB61379C088C}"/>
              </a:ext>
            </a:extLst>
          </p:cNvPr>
          <p:cNvSpPr>
            <a:spLocks noChangeArrowheads="1"/>
          </p:cNvSpPr>
          <p:nvPr/>
        </p:nvSpPr>
        <p:spPr bwMode="auto">
          <a:xfrm>
            <a:off x="2279650" y="3068638"/>
            <a:ext cx="3095625"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n-NO" altLang="nb-NO" sz="1800">
              <a:latin typeface="Calibri" panose="020F0502020204030204" pitchFamily="34" charset="0"/>
            </a:endParaRPr>
          </a:p>
        </p:txBody>
      </p:sp>
      <p:sp>
        <p:nvSpPr>
          <p:cNvPr id="34819" name="Rectangle 7">
            <a:extLst>
              <a:ext uri="{FF2B5EF4-FFF2-40B4-BE49-F238E27FC236}">
                <a16:creationId xmlns:a16="http://schemas.microsoft.com/office/drawing/2014/main" id="{19328F83-3EB3-44F4-899E-509462DF8974}"/>
              </a:ext>
            </a:extLst>
          </p:cNvPr>
          <p:cNvSpPr>
            <a:spLocks noGrp="1" noChangeArrowheads="1"/>
          </p:cNvSpPr>
          <p:nvPr>
            <p:ph type="title"/>
          </p:nvPr>
        </p:nvSpPr>
        <p:spPr>
          <a:xfrm>
            <a:off x="2711450" y="476250"/>
            <a:ext cx="3671888" cy="936625"/>
          </a:xfrm>
        </p:spPr>
        <p:txBody>
          <a:bodyPr/>
          <a:lstStyle/>
          <a:p>
            <a:pPr>
              <a:defRPr/>
            </a:pPr>
            <a:r>
              <a:rPr lang="nn-NO" altLang="nb-NO" dirty="0">
                <a:latin typeface="Trebuchet MS" panose="020B0603020202020204" pitchFamily="34" charset="0"/>
                <a:ea typeface="ＭＳ Ｐゴシック" panose="020B0600070205080204" pitchFamily="34" charset="-128"/>
                <a:cs typeface="+mj-cs"/>
              </a:rPr>
              <a:t>Symbolsk</a:t>
            </a:r>
          </a:p>
        </p:txBody>
      </p:sp>
      <p:sp>
        <p:nvSpPr>
          <p:cNvPr id="50181" name="Text Box 7">
            <a:extLst>
              <a:ext uri="{FF2B5EF4-FFF2-40B4-BE49-F238E27FC236}">
                <a16:creationId xmlns:a16="http://schemas.microsoft.com/office/drawing/2014/main" id="{0C21CC2F-AE9C-4B3F-AF9D-6180627A6DDF}"/>
              </a:ext>
            </a:extLst>
          </p:cNvPr>
          <p:cNvSpPr txBox="1">
            <a:spLocks noChangeArrowheads="1"/>
          </p:cNvSpPr>
          <p:nvPr/>
        </p:nvSpPr>
        <p:spPr bwMode="auto">
          <a:xfrm>
            <a:off x="3648075" y="1260475"/>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a:latin typeface="Calibri" panose="020F0502020204030204" pitchFamily="34" charset="0"/>
              </a:rPr>
              <a:t>trosspråk</a:t>
            </a:r>
          </a:p>
        </p:txBody>
      </p:sp>
      <p:pic>
        <p:nvPicPr>
          <p:cNvPr id="50182" name="Bilde 2">
            <a:extLst>
              <a:ext uri="{FF2B5EF4-FFF2-40B4-BE49-F238E27FC236}">
                <a16:creationId xmlns:a16="http://schemas.microsoft.com/office/drawing/2014/main" id="{ED2B285A-BA83-4A18-8EBC-7E37B0D1EA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9213" y="3789363"/>
            <a:ext cx="30607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kebent trekant 12">
            <a:extLst>
              <a:ext uri="{FF2B5EF4-FFF2-40B4-BE49-F238E27FC236}">
                <a16:creationId xmlns:a16="http://schemas.microsoft.com/office/drawing/2014/main" id="{CCF7F245-45A6-4C82-9383-EAA244AE81F9}"/>
              </a:ext>
            </a:extLst>
          </p:cNvPr>
          <p:cNvSpPr>
            <a:spLocks noChangeArrowheads="1"/>
          </p:cNvSpPr>
          <p:nvPr/>
        </p:nvSpPr>
        <p:spPr bwMode="auto">
          <a:xfrm rot="18142075">
            <a:off x="10279349" y="5006604"/>
            <a:ext cx="276225" cy="471488"/>
          </a:xfrm>
          <a:prstGeom prst="triangle">
            <a:avLst>
              <a:gd name="adj" fmla="val 50000"/>
            </a:avLst>
          </a:prstGeom>
          <a:solidFill>
            <a:srgbClr val="FFFF00"/>
          </a:solidFill>
          <a:ln>
            <a:noFill/>
          </a:ln>
          <a:effectLst>
            <a:outerShdw blurRad="101600" algn="ctr" rotWithShape="0">
              <a:schemeClr val="tx1"/>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defRPr/>
            </a:pPr>
            <a:endParaRPr lang="nb-NO">
              <a:solidFill>
                <a:schemeClr val="lt1"/>
              </a:solidFill>
              <a:latin typeface="+mn-lt"/>
              <a:ea typeface="+mn-ea"/>
            </a:endParaRPr>
          </a:p>
        </p:txBody>
      </p:sp>
      <p:pic>
        <p:nvPicPr>
          <p:cNvPr id="11" name="Bilde 10">
            <a:extLst>
              <a:ext uri="{FF2B5EF4-FFF2-40B4-BE49-F238E27FC236}">
                <a16:creationId xmlns:a16="http://schemas.microsoft.com/office/drawing/2014/main" id="{D4F7A0C3-3E39-46BD-8A45-E4E684F16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507" y="450476"/>
            <a:ext cx="2780574" cy="3268296"/>
          </a:xfrm>
          <a:prstGeom prst="rect">
            <a:avLst/>
          </a:prstGeom>
        </p:spPr>
      </p:pic>
      <p:sp>
        <p:nvSpPr>
          <p:cNvPr id="9" name="Plassholder for innhold 15">
            <a:extLst>
              <a:ext uri="{FF2B5EF4-FFF2-40B4-BE49-F238E27FC236}">
                <a16:creationId xmlns:a16="http://schemas.microsoft.com/office/drawing/2014/main" id="{3ADBBAA7-DC98-43D4-AE4E-5CE75CA7F5D3}"/>
              </a:ext>
            </a:extLst>
          </p:cNvPr>
          <p:cNvSpPr txBox="1">
            <a:spLocks noChangeArrowheads="1"/>
          </p:cNvSpPr>
          <p:nvPr/>
        </p:nvSpPr>
        <p:spPr bwMode="auto">
          <a:xfrm>
            <a:off x="1523350" y="1947085"/>
            <a:ext cx="6928643" cy="5111824"/>
          </a:xfrm>
          <a:prstGeom prst="rect">
            <a:avLst/>
          </a:prstGeom>
          <a:no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1200"/>
              </a:spcBef>
            </a:pPr>
            <a:r>
              <a:rPr lang="nb-NO" altLang="nb-NO" sz="3200" dirty="0">
                <a:solidFill>
                  <a:srgbClr val="222268"/>
                </a:solidFill>
                <a:effectLst>
                  <a:outerShdw blurRad="38100" dist="38100" dir="2700000" algn="tl">
                    <a:srgbClr val="C0C0C0"/>
                  </a:outerShdw>
                </a:effectLst>
                <a:latin typeface="Calibri" panose="020F0502020204030204" pitchFamily="34" charset="0"/>
              </a:rPr>
              <a:t>Styrkene</a:t>
            </a:r>
          </a:p>
          <a:p>
            <a:pPr marL="354013" indent="-354013">
              <a:spcBef>
                <a:spcPts val="600"/>
              </a:spcBef>
              <a:buFontTx/>
              <a:buBlip>
                <a:blip r:embed="rId5"/>
              </a:buBlip>
            </a:pPr>
            <a:r>
              <a:rPr lang="nb-NO" altLang="nb-NO" dirty="0">
                <a:latin typeface="Calibri" panose="020F0502020204030204" pitchFamily="34" charset="0"/>
              </a:rPr>
              <a:t>Fysiske og konkrete ting som vann, vin og olje      kan brukes som en bro/dør til åndelig skatter</a:t>
            </a:r>
          </a:p>
          <a:p>
            <a:pPr marL="354013" indent="-354013">
              <a:spcBef>
                <a:spcPts val="600"/>
              </a:spcBef>
              <a:buFontTx/>
              <a:buBlip>
                <a:blip r:embed="rId5"/>
              </a:buBlip>
            </a:pPr>
            <a:r>
              <a:rPr lang="nb-NO" altLang="nb-NO" dirty="0">
                <a:latin typeface="Calibri" panose="020F0502020204030204" pitchFamily="34" charset="0"/>
              </a:rPr>
              <a:t>Fellesskapet gir troen næring i kraft av felles rytme, ritualer og tradisjoner (inkl. fellesskap med de som har gått foran)</a:t>
            </a:r>
          </a:p>
          <a:p>
            <a:pPr marL="354013" indent="-354013">
              <a:spcBef>
                <a:spcPts val="1800"/>
              </a:spcBef>
            </a:pPr>
            <a:r>
              <a:rPr lang="nb-NO" altLang="nb-NO" sz="3200" dirty="0">
                <a:solidFill>
                  <a:srgbClr val="222268"/>
                </a:solidFill>
                <a:effectLst>
                  <a:outerShdw blurRad="38100" dist="38100" dir="2700000" algn="tl">
                    <a:srgbClr val="C0C0C0"/>
                  </a:outerShdw>
                </a:effectLst>
                <a:latin typeface="Calibri" panose="020F0502020204030204" pitchFamily="34" charset="0"/>
              </a:rPr>
              <a:t>Farene</a:t>
            </a:r>
          </a:p>
          <a:p>
            <a:pPr marL="354013" indent="-354013">
              <a:spcBef>
                <a:spcPts val="600"/>
              </a:spcBef>
              <a:buFontTx/>
              <a:buBlip>
                <a:blip r:embed="rId5"/>
              </a:buBlip>
            </a:pPr>
            <a:r>
              <a:rPr lang="nb-NO" altLang="nb-NO" dirty="0">
                <a:latin typeface="Calibri" panose="020F0502020204030204" pitchFamily="34" charset="0"/>
              </a:rPr>
              <a:t>Kan utvikle et magisk syn på ritual og sakrament</a:t>
            </a:r>
          </a:p>
          <a:p>
            <a:pPr marL="354013" indent="-354013">
              <a:spcBef>
                <a:spcPts val="600"/>
              </a:spcBef>
              <a:buFontTx/>
              <a:buBlip>
                <a:blip r:embed="rId5"/>
              </a:buBlip>
            </a:pPr>
            <a:r>
              <a:rPr lang="nb-NO" altLang="nb-NO" dirty="0">
                <a:latin typeface="Calibri" panose="020F0502020204030204" pitchFamily="34" charset="0"/>
              </a:rPr>
              <a:t>Symbolene kan miste mening (praksis uten innhold)</a:t>
            </a:r>
          </a:p>
          <a:p>
            <a:pPr marL="354013" indent="-354013">
              <a:spcBef>
                <a:spcPts val="600"/>
              </a:spcBef>
              <a:buFontTx/>
              <a:buBlip>
                <a:blip r:embed="rId5"/>
              </a:buBlip>
            </a:pPr>
            <a:r>
              <a:rPr lang="nb-NO" altLang="nb-NO" dirty="0">
                <a:latin typeface="Calibri" panose="020F0502020204030204" pitchFamily="34" charset="0"/>
              </a:rPr>
              <a:t>Ufølsomhet overfor fremmede. </a:t>
            </a:r>
          </a:p>
          <a:p>
            <a:pPr>
              <a:spcBef>
                <a:spcPct val="20000"/>
              </a:spcBef>
              <a:buFontTx/>
              <a:buBlip>
                <a:blip r:embed="rId5"/>
              </a:buBlip>
            </a:pPr>
            <a:endParaRPr lang="nb-NO" altLang="nb-NO" sz="2800" dirty="0">
              <a:latin typeface="Calibri" panose="020F0502020204030204" pitchFamily="34" charset="0"/>
            </a:endParaRPr>
          </a:p>
        </p:txBody>
      </p:sp>
    </p:spTree>
    <p:extLst>
      <p:ext uri="{BB962C8B-B14F-4D97-AF65-F5344CB8AC3E}">
        <p14:creationId xmlns:p14="http://schemas.microsoft.com/office/powerpoint/2010/main" val="3079908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500"/>
                                        <p:tgtEl>
                                          <p:spTgt spid="9">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500"/>
                                        <p:tgtEl>
                                          <p:spTgt spid="9">
                                            <p:txEl>
                                              <p:pRg st="5" end="5"/>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15">
            <a:extLst>
              <a:ext uri="{FF2B5EF4-FFF2-40B4-BE49-F238E27FC236}">
                <a16:creationId xmlns:a16="http://schemas.microsoft.com/office/drawing/2014/main" id="{9A2C212B-211C-49B0-AFF1-F575E56AB8D2}"/>
              </a:ext>
            </a:extLst>
          </p:cNvPr>
          <p:cNvSpPr txBox="1">
            <a:spLocks noChangeArrowheads="1"/>
          </p:cNvSpPr>
          <p:nvPr/>
        </p:nvSpPr>
        <p:spPr bwMode="auto">
          <a:xfrm>
            <a:off x="1631504" y="614388"/>
            <a:ext cx="6840760" cy="6126980"/>
          </a:xfrm>
          <a:prstGeom prst="rect">
            <a:avLst/>
          </a:prstGeom>
          <a:no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lgn="ctr">
              <a:buNone/>
            </a:pPr>
            <a:r>
              <a:rPr lang="nb-NO" altLang="nb-NO" sz="3200" b="1" dirty="0">
                <a:solidFill>
                  <a:schemeClr val="bg1"/>
                </a:solidFill>
                <a:latin typeface="+mj-lt"/>
              </a:rPr>
              <a:t>Frode Magnar Andersen</a:t>
            </a:r>
          </a:p>
          <a:p>
            <a:pPr algn="ctr">
              <a:spcBef>
                <a:spcPts val="0"/>
              </a:spcBef>
              <a:spcAft>
                <a:spcPts val="1200"/>
              </a:spcAft>
            </a:pPr>
            <a:r>
              <a:rPr lang="nb-NO" altLang="nb-NO" i="1" dirty="0">
                <a:solidFill>
                  <a:schemeClr val="bg1"/>
                </a:solidFill>
                <a:latin typeface="+mj-lt"/>
              </a:rPr>
              <a:t>- En symbolsk erfaring</a:t>
            </a:r>
          </a:p>
          <a:p>
            <a:pPr marL="354013" marR="0" lvl="0" indent="-354013" algn="l" defTabSz="914400" rtl="0" eaLnBrk="0" fontAlgn="base" latinLnBrk="0" hangingPunct="0">
              <a:lnSpc>
                <a:spcPct val="100000"/>
              </a:lnSpc>
              <a:spcBef>
                <a:spcPts val="900"/>
              </a:spcBef>
              <a:spcAft>
                <a:spcPct val="0"/>
              </a:spcAft>
              <a:buClrTx/>
              <a:buSzPct val="90000"/>
              <a:buFontTx/>
              <a:buBlip>
                <a:blip r:embed="rId3"/>
              </a:buBlip>
              <a:tabLst/>
              <a:defRPr/>
            </a:pPr>
            <a:r>
              <a:rPr lang="nb-NO" altLang="nb-NO" sz="2000" dirty="0">
                <a:solidFill>
                  <a:schemeClr val="bg1"/>
                </a:solidFill>
                <a:latin typeface="+mj-lt"/>
              </a:rPr>
              <a:t>Det symbolske trosspråket er mitt hvilested og kilde til tro, ikke minst når livet er krevende, voldt eller slitsomt. </a:t>
            </a:r>
          </a:p>
          <a:p>
            <a:pPr marL="354013" marR="0" lvl="0" indent="-354013" algn="l" defTabSz="914400" rtl="0" eaLnBrk="0" fontAlgn="base" latinLnBrk="0" hangingPunct="0">
              <a:lnSpc>
                <a:spcPct val="100000"/>
              </a:lnSpc>
              <a:spcBef>
                <a:spcPts val="900"/>
              </a:spcBef>
              <a:spcAft>
                <a:spcPct val="0"/>
              </a:spcAft>
              <a:buClrTx/>
              <a:buSzPct val="90000"/>
              <a:buFontTx/>
              <a:buBlip>
                <a:blip r:embed="rId3"/>
              </a:buBlip>
              <a:tabLst/>
              <a:defRPr/>
            </a:pPr>
            <a:r>
              <a:rPr lang="nb-NO" altLang="nb-NO" sz="2000" dirty="0">
                <a:solidFill>
                  <a:schemeClr val="bg1"/>
                </a:solidFill>
                <a:latin typeface="+mj-lt"/>
              </a:rPr>
              <a:t>Gudstjenesten er og blir et viktig sted for mitt trosliv. Gjennom de faste leddene som gjentas søndag etter søndag, gjennom de skrevne bønnene finner jeg hvile og ro til å tro.</a:t>
            </a:r>
          </a:p>
          <a:p>
            <a:pPr marL="354013" marR="0" lvl="0" indent="-354013" algn="l" defTabSz="914400" rtl="0" eaLnBrk="0" fontAlgn="base" latinLnBrk="0" hangingPunct="0">
              <a:lnSpc>
                <a:spcPct val="100000"/>
              </a:lnSpc>
              <a:spcBef>
                <a:spcPts val="900"/>
              </a:spcBef>
              <a:spcAft>
                <a:spcPct val="0"/>
              </a:spcAft>
              <a:buClrTx/>
              <a:buSzPct val="90000"/>
              <a:buFontTx/>
              <a:buBlip>
                <a:blip r:embed="rId3"/>
              </a:buBlip>
              <a:tabLst/>
              <a:defRPr/>
            </a:pPr>
            <a:r>
              <a:rPr lang="nb-NO" altLang="nb-NO" sz="2000" dirty="0">
                <a:solidFill>
                  <a:schemeClr val="bg1"/>
                </a:solidFill>
                <a:latin typeface="+mj-lt"/>
              </a:rPr>
              <a:t>I dåpen og nattverden, gjennom noe som er konkret som vann, brød og vin, åpen en dør for meg mot det åndelige og alt det som har med Gud å gjøre.</a:t>
            </a:r>
          </a:p>
          <a:p>
            <a:pPr marL="354013" marR="0" lvl="0" indent="-354013" algn="l" defTabSz="914400" rtl="0" eaLnBrk="0" fontAlgn="base" latinLnBrk="0" hangingPunct="0">
              <a:lnSpc>
                <a:spcPct val="100000"/>
              </a:lnSpc>
              <a:spcBef>
                <a:spcPts val="900"/>
              </a:spcBef>
              <a:spcAft>
                <a:spcPct val="0"/>
              </a:spcAft>
              <a:buClrTx/>
              <a:buSzPct val="90000"/>
              <a:buFontTx/>
              <a:buBlip>
                <a:blip r:embed="rId3"/>
              </a:buBlip>
              <a:tabLst/>
              <a:defRPr/>
            </a:pPr>
            <a:r>
              <a:rPr lang="nb-NO" altLang="nb-NO" sz="2000" dirty="0">
                <a:solidFill>
                  <a:schemeClr val="bg1"/>
                </a:solidFill>
                <a:latin typeface="+mj-lt"/>
              </a:rPr>
              <a:t>Det konkrete, som bilder på det åndelig, blir for meg holdepunkter for tro (i sterkere grad enn ord).</a:t>
            </a:r>
          </a:p>
          <a:p>
            <a:pPr marL="354013" marR="0" lvl="0" indent="-354013" algn="l" defTabSz="914400" rtl="0" eaLnBrk="0" fontAlgn="base" latinLnBrk="0" hangingPunct="0">
              <a:lnSpc>
                <a:spcPct val="100000"/>
              </a:lnSpc>
              <a:spcBef>
                <a:spcPts val="900"/>
              </a:spcBef>
              <a:spcAft>
                <a:spcPct val="0"/>
              </a:spcAft>
              <a:buClrTx/>
              <a:buSzPct val="90000"/>
              <a:buFontTx/>
              <a:buBlip>
                <a:blip r:embed="rId3"/>
              </a:buBlip>
              <a:tabLst/>
              <a:defRPr/>
            </a:pPr>
            <a:r>
              <a:rPr lang="nb-NO" altLang="nb-NO" sz="2000" dirty="0">
                <a:solidFill>
                  <a:schemeClr val="bg1"/>
                </a:solidFill>
                <a:latin typeface="+mj-lt"/>
              </a:rPr>
              <a:t>Det symbolske trosspråket er også en åre eller kilde som fører meg inn i andre trosspråk.</a:t>
            </a:r>
          </a:p>
          <a:p>
            <a:pPr marL="354013" marR="0" lvl="0" indent="-354013" algn="l" defTabSz="914400" rtl="0" eaLnBrk="0" fontAlgn="base" latinLnBrk="0" hangingPunct="0">
              <a:lnSpc>
                <a:spcPct val="100000"/>
              </a:lnSpc>
              <a:spcBef>
                <a:spcPts val="900"/>
              </a:spcBef>
              <a:spcAft>
                <a:spcPct val="0"/>
              </a:spcAft>
              <a:buClrTx/>
              <a:buSzPct val="90000"/>
              <a:buFontTx/>
              <a:buBlip>
                <a:blip r:embed="rId3"/>
              </a:buBlip>
              <a:tabLst/>
              <a:defRPr/>
            </a:pPr>
            <a:r>
              <a:rPr lang="nb-NO" altLang="nb-NO" sz="2000" dirty="0">
                <a:solidFill>
                  <a:schemeClr val="bg1"/>
                </a:solidFill>
                <a:latin typeface="+mj-lt"/>
              </a:rPr>
              <a:t>Gjennom andre mennesker og andre trosspråk blir Gud større og mer hel, når vi deler tro og liv sammen.</a:t>
            </a:r>
            <a:endParaRPr kumimoji="0" lang="nn-NO" altLang="nb-NO" sz="2000" b="0" i="0" u="none" strike="noStrike" kern="1200" cap="none" spc="0" normalizeH="0" baseline="0" noProof="0" dirty="0">
              <a:ln>
                <a:noFill/>
              </a:ln>
              <a:solidFill>
                <a:schemeClr val="bg1"/>
              </a:solidFill>
              <a:effectLst/>
              <a:uLnTx/>
              <a:uFillTx/>
              <a:latin typeface="+mj-lt"/>
            </a:endParaRPr>
          </a:p>
        </p:txBody>
      </p:sp>
      <p:pic>
        <p:nvPicPr>
          <p:cNvPr id="6" name="Bilde 5">
            <a:extLst>
              <a:ext uri="{FF2B5EF4-FFF2-40B4-BE49-F238E27FC236}">
                <a16:creationId xmlns:a16="http://schemas.microsoft.com/office/drawing/2014/main" id="{86EFA177-78D6-4FE7-8492-1A10FA04A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0009" y="3444299"/>
            <a:ext cx="2780574" cy="3268296"/>
          </a:xfrm>
          <a:prstGeom prst="rect">
            <a:avLst/>
          </a:prstGeom>
        </p:spPr>
      </p:pic>
      <p:pic>
        <p:nvPicPr>
          <p:cNvPr id="3" name="Bilde 2" descr="Et bilde som inneholder person, vegg, innendørs, eldre&#10;&#10;Automatisk generert beskrivelse">
            <a:extLst>
              <a:ext uri="{FF2B5EF4-FFF2-40B4-BE49-F238E27FC236}">
                <a16:creationId xmlns:a16="http://schemas.microsoft.com/office/drawing/2014/main" id="{5D34CC9A-241A-42A8-99DC-15AAE754C21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flipH="1">
            <a:off x="8750146" y="186596"/>
            <a:ext cx="3240000" cy="324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11220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4514" name="Bilde 5">
            <a:extLst>
              <a:ext uri="{FF2B5EF4-FFF2-40B4-BE49-F238E27FC236}">
                <a16:creationId xmlns:a16="http://schemas.microsoft.com/office/drawing/2014/main" id="{75A016EC-A5B8-4FE2-A3C1-C5215F4F22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68638"/>
            <a:ext cx="28003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8E500C62-3BB9-407A-B013-EA1F8EECED76}"/>
              </a:ext>
            </a:extLst>
          </p:cNvPr>
          <p:cNvSpPr txBox="1">
            <a:spLocks/>
          </p:cNvSpPr>
          <p:nvPr/>
        </p:nvSpPr>
        <p:spPr>
          <a:xfrm>
            <a:off x="1559496" y="1123947"/>
            <a:ext cx="10513168" cy="1129504"/>
          </a:xfrm>
          <a:prstGeom prst="rect">
            <a:avLst/>
          </a:prstGeom>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r>
              <a:rPr lang="nn-NO" altLang="nb-NO" sz="6600" i="1" kern="0" dirty="0">
                <a:ln w="10160">
                  <a:solidFill>
                    <a:schemeClr val="accent5"/>
                  </a:solidFill>
                  <a:prstDash val="solid"/>
                </a:ln>
                <a:solidFill>
                  <a:srgbClr val="FFFFFF"/>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a:t>
            </a:r>
            <a:r>
              <a:rPr lang="nn-NO" altLang="nb-NO" sz="6600" i="1" kern="0" dirty="0" err="1">
                <a:ln w="10160">
                  <a:solidFill>
                    <a:schemeClr val="accent5"/>
                  </a:solidFill>
                  <a:prstDash val="solid"/>
                </a:ln>
                <a:solidFill>
                  <a:srgbClr val="FFFFFF"/>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Hva</a:t>
            </a:r>
            <a:r>
              <a:rPr lang="nn-NO" altLang="nb-NO" sz="6600" i="1" kern="0" dirty="0">
                <a:ln w="10160">
                  <a:solidFill>
                    <a:schemeClr val="accent5"/>
                  </a:solidFill>
                  <a:prstDash val="solid"/>
                </a:ln>
                <a:solidFill>
                  <a:srgbClr val="FFFFFF"/>
                </a:solidFill>
                <a:effectLst>
                  <a:outerShdw blurRad="63500" dist="25400" dir="5400000" algn="tl" rotWithShape="0">
                    <a:srgbClr val="000000">
                      <a:alpha val="70000"/>
                    </a:srgbClr>
                  </a:outerShdw>
                </a:effectLst>
                <a:latin typeface="Trebuchet MS" panose="020B0603020202020204" pitchFamily="34" charset="0"/>
                <a:ea typeface="ＭＳ Ｐゴシック" panose="020B0600070205080204" pitchFamily="34" charset="-128"/>
                <a:cs typeface="+mn-cs"/>
              </a:rPr>
              <a:t> er mitt trosspråk?</a:t>
            </a:r>
          </a:p>
        </p:txBody>
      </p:sp>
      <p:sp>
        <p:nvSpPr>
          <p:cNvPr id="6" name="Plassholder for innhold 2">
            <a:extLst>
              <a:ext uri="{FF2B5EF4-FFF2-40B4-BE49-F238E27FC236}">
                <a16:creationId xmlns:a16="http://schemas.microsoft.com/office/drawing/2014/main" id="{AE5D2854-9358-422F-81C9-9B3AF9256ED9}"/>
              </a:ext>
            </a:extLst>
          </p:cNvPr>
          <p:cNvSpPr txBox="1">
            <a:spLocks/>
          </p:cNvSpPr>
          <p:nvPr/>
        </p:nvSpPr>
        <p:spPr bwMode="auto">
          <a:xfrm>
            <a:off x="2135188" y="2225675"/>
            <a:ext cx="9505950" cy="758825"/>
          </a:xfrm>
          <a:prstGeom prst="rect">
            <a:avLst/>
          </a:prstGeom>
          <a:noFill/>
          <a:ln>
            <a:noFill/>
          </a:ln>
          <a:extLst>
            <a:ext uri="{FAA26D3D-D897-4be2-8F04-BA451C77F1D7}"/>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nb-NO" altLang="nb-NO" sz="2800">
                <a:solidFill>
                  <a:srgbClr val="CECEEF"/>
                </a:solidFill>
                <a:latin typeface="Trebuchet MS" panose="020B0603020202020204" pitchFamily="34" charset="0"/>
                <a:cs typeface="Calibri" panose="020F0502020204030204" pitchFamily="34" charset="0"/>
              </a:rPr>
              <a:t>- Et nettkurs fra NaMu Norge om våre ulike trosspråk</a:t>
            </a:r>
          </a:p>
          <a:p>
            <a:pPr algn="r">
              <a:lnSpc>
                <a:spcPct val="110000"/>
              </a:lnSpc>
              <a:spcBef>
                <a:spcPct val="20000"/>
              </a:spcBef>
            </a:pPr>
            <a:endParaRPr lang="nb-NO" altLang="nb-NO" sz="2800">
              <a:solidFill>
                <a:srgbClr val="CECEEF"/>
              </a:solidFill>
              <a:latin typeface="Trebuchet MS" panose="020B0603020202020204" pitchFamily="34" charset="0"/>
              <a:cs typeface="Calibri" panose="020F0502020204030204" pitchFamily="34" charset="0"/>
            </a:endParaRPr>
          </a:p>
          <a:p>
            <a:pPr algn="ctr">
              <a:lnSpc>
                <a:spcPct val="110000"/>
              </a:lnSpc>
              <a:spcBef>
                <a:spcPct val="20000"/>
              </a:spcBef>
            </a:pPr>
            <a:endParaRPr lang="nb-NO" altLang="nb-NO" sz="2800">
              <a:solidFill>
                <a:srgbClr val="CECEEF"/>
              </a:solidFill>
              <a:latin typeface="Trebuchet MS" panose="020B0603020202020204" pitchFamily="34" charset="0"/>
              <a:cs typeface="Calibri" panose="020F0502020204030204" pitchFamily="34" charset="0"/>
            </a:endParaRPr>
          </a:p>
        </p:txBody>
      </p:sp>
      <p:sp>
        <p:nvSpPr>
          <p:cNvPr id="7" name="Plassholder for innhold 2">
            <a:extLst>
              <a:ext uri="{FF2B5EF4-FFF2-40B4-BE49-F238E27FC236}">
                <a16:creationId xmlns:a16="http://schemas.microsoft.com/office/drawing/2014/main" id="{0055546C-6108-46CC-948B-D582059BA875}"/>
              </a:ext>
            </a:extLst>
          </p:cNvPr>
          <p:cNvSpPr txBox="1">
            <a:spLocks/>
          </p:cNvSpPr>
          <p:nvPr/>
        </p:nvSpPr>
        <p:spPr bwMode="auto">
          <a:xfrm>
            <a:off x="1127125" y="3429000"/>
            <a:ext cx="5951538" cy="2439988"/>
          </a:xfrm>
          <a:prstGeom prst="rect">
            <a:avLst/>
          </a:prstGeom>
          <a:noFill/>
          <a:ln>
            <a:noFill/>
          </a:ln>
          <a:extLst>
            <a:ext uri="{FAA26D3D-D897-4be2-8F04-BA451C77F1D7}"/>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pPr>
            <a:r>
              <a:rPr lang="nb-NO" altLang="nb-NO" sz="2800" dirty="0">
                <a:solidFill>
                  <a:schemeClr val="bg1"/>
                </a:solidFill>
                <a:latin typeface="Trebuchet MS" panose="020B0603020202020204" pitchFamily="34" charset="0"/>
                <a:cs typeface="Calibri" panose="020F0502020204030204" pitchFamily="34" charset="0"/>
              </a:rPr>
              <a:t>Tredje kurskveld: </a:t>
            </a:r>
          </a:p>
          <a:p>
            <a:pPr algn="ctr">
              <a:lnSpc>
                <a:spcPct val="110000"/>
              </a:lnSpc>
            </a:pPr>
            <a:r>
              <a:rPr lang="nb-NO" altLang="nb-NO" sz="3200" i="1" dirty="0">
                <a:solidFill>
                  <a:srgbClr val="CECEEF"/>
                </a:solidFill>
                <a:latin typeface="Trebuchet MS" panose="020B0603020202020204" pitchFamily="34" charset="0"/>
                <a:cs typeface="Calibri" panose="020F0502020204030204" pitchFamily="34" charset="0"/>
              </a:rPr>
              <a:t>«Våre ulike trosspråk» </a:t>
            </a:r>
            <a:r>
              <a:rPr lang="nb-NO" altLang="nb-NO" sz="2800" i="1" dirty="0">
                <a:solidFill>
                  <a:srgbClr val="CECEEF"/>
                </a:solidFill>
                <a:latin typeface="Trebuchet MS" panose="020B0603020202020204" pitchFamily="34" charset="0"/>
                <a:cs typeface="Calibri" panose="020F0502020204030204" pitchFamily="34" charset="0"/>
              </a:rPr>
              <a:t>(7-9)</a:t>
            </a:r>
          </a:p>
          <a:p>
            <a:pPr>
              <a:lnSpc>
                <a:spcPct val="110000"/>
              </a:lnSpc>
            </a:pPr>
            <a:r>
              <a:rPr lang="nb-NO" altLang="nb-NO" sz="2700" dirty="0">
                <a:solidFill>
                  <a:srgbClr val="CECEEF"/>
                </a:solidFill>
                <a:latin typeface="Trebuchet MS" panose="020B0603020202020204" pitchFamily="34" charset="0"/>
                <a:cs typeface="Calibri" panose="020F0502020204030204" pitchFamily="34" charset="0"/>
              </a:rPr>
              <a:t>	</a:t>
            </a:r>
            <a:r>
              <a:rPr lang="nb-NO" altLang="nb-NO" dirty="0">
                <a:solidFill>
                  <a:schemeClr val="bg1"/>
                </a:solidFill>
                <a:latin typeface="Trebuchet MS" panose="020B0603020202020204" pitchFamily="34" charset="0"/>
                <a:cs typeface="Calibri" panose="020F0502020204030204" pitchFamily="34" charset="0"/>
              </a:rPr>
              <a:t>- Entusiastisk</a:t>
            </a:r>
          </a:p>
          <a:p>
            <a:pPr>
              <a:lnSpc>
                <a:spcPct val="110000"/>
              </a:lnSpc>
            </a:pPr>
            <a:r>
              <a:rPr lang="nb-NO" altLang="nb-NO" dirty="0">
                <a:solidFill>
                  <a:schemeClr val="bg1"/>
                </a:solidFill>
                <a:latin typeface="Trebuchet MS" panose="020B0603020202020204" pitchFamily="34" charset="0"/>
                <a:cs typeface="Calibri" panose="020F0502020204030204" pitchFamily="34" charset="0"/>
              </a:rPr>
              <a:t>	- Mystisk</a:t>
            </a:r>
          </a:p>
          <a:p>
            <a:pPr>
              <a:lnSpc>
                <a:spcPct val="110000"/>
              </a:lnSpc>
            </a:pPr>
            <a:r>
              <a:rPr lang="nb-NO" altLang="nb-NO" dirty="0">
                <a:solidFill>
                  <a:schemeClr val="bg1"/>
                </a:solidFill>
                <a:latin typeface="Trebuchet MS" panose="020B0603020202020204" pitchFamily="34" charset="0"/>
                <a:cs typeface="Calibri" panose="020F0502020204030204" pitchFamily="34" charset="0"/>
              </a:rPr>
              <a:t>	- Symbolsk</a:t>
            </a:r>
          </a:p>
          <a:p>
            <a:pPr algn="r">
              <a:lnSpc>
                <a:spcPct val="110000"/>
              </a:lnSpc>
              <a:spcBef>
                <a:spcPct val="20000"/>
              </a:spcBef>
            </a:pPr>
            <a:endParaRPr lang="nb-NO" altLang="nb-NO" sz="2700" dirty="0">
              <a:solidFill>
                <a:srgbClr val="CECEEF"/>
              </a:solidFill>
              <a:latin typeface="Trebuchet MS" panose="020B0603020202020204" pitchFamily="34" charset="0"/>
              <a:cs typeface="Calibri" panose="020F0502020204030204" pitchFamily="34" charset="0"/>
            </a:endParaRPr>
          </a:p>
          <a:p>
            <a:pPr algn="ctr">
              <a:lnSpc>
                <a:spcPct val="110000"/>
              </a:lnSpc>
              <a:spcBef>
                <a:spcPct val="20000"/>
              </a:spcBef>
            </a:pPr>
            <a:endParaRPr lang="nb-NO" altLang="nb-NO" sz="2700" dirty="0">
              <a:solidFill>
                <a:srgbClr val="CECEEF"/>
              </a:solidFill>
              <a:latin typeface="Trebuchet MS" panose="020B0603020202020204" pitchFamily="34" charset="0"/>
              <a:cs typeface="Calibri" panose="020F0502020204030204" pitchFamily="34" charset="0"/>
            </a:endParaRPr>
          </a:p>
        </p:txBody>
      </p:sp>
      <p:pic>
        <p:nvPicPr>
          <p:cNvPr id="3" name="Bilde 2">
            <a:extLst>
              <a:ext uri="{FF2B5EF4-FFF2-40B4-BE49-F238E27FC236}">
                <a16:creationId xmlns:a16="http://schemas.microsoft.com/office/drawing/2014/main" id="{478BA82A-B189-4630-AF0D-6AFF6D5AA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128" y="3174566"/>
            <a:ext cx="1830188" cy="2151209"/>
          </a:xfrm>
          <a:prstGeom prst="rect">
            <a:avLst/>
          </a:prstGeom>
        </p:spPr>
      </p:pic>
      <p:pic>
        <p:nvPicPr>
          <p:cNvPr id="8" name="Bilde 7" descr="Et bilde som inneholder blå, småmanet&#10;&#10;Automatisk generert beskrivelse">
            <a:extLst>
              <a:ext uri="{FF2B5EF4-FFF2-40B4-BE49-F238E27FC236}">
                <a16:creationId xmlns:a16="http://schemas.microsoft.com/office/drawing/2014/main" id="{29C4E13F-8A4B-4701-A284-E0277020F1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415" y="3355179"/>
            <a:ext cx="1754711" cy="2077577"/>
          </a:xfrm>
          <a:prstGeom prst="rect">
            <a:avLst/>
          </a:prstGeom>
        </p:spPr>
      </p:pic>
      <p:pic>
        <p:nvPicPr>
          <p:cNvPr id="10" name="Bilde 9" descr="Et bilde som inneholder tekst&#10;&#10;Automatisk generert beskrivelse">
            <a:extLst>
              <a:ext uri="{FF2B5EF4-FFF2-40B4-BE49-F238E27FC236}">
                <a16:creationId xmlns:a16="http://schemas.microsoft.com/office/drawing/2014/main" id="{45E8B789-8383-43E4-9856-BA1D50A5BB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6240" y="4404500"/>
            <a:ext cx="2161310" cy="1842549"/>
          </a:xfrm>
          <a:prstGeom prst="rect">
            <a:avLst/>
          </a:prstGeo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rosspråk">
            <a:extLst>
              <a:ext uri="{FF2B5EF4-FFF2-40B4-BE49-F238E27FC236}">
                <a16:creationId xmlns:a16="http://schemas.microsoft.com/office/drawing/2014/main" id="{B18F5287-9DA6-4627-BEC6-87A542A9902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1782763"/>
            <a:ext cx="5087937"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7">
            <a:extLst>
              <a:ext uri="{FF2B5EF4-FFF2-40B4-BE49-F238E27FC236}">
                <a16:creationId xmlns:a16="http://schemas.microsoft.com/office/drawing/2014/main" id="{80FF6218-B12F-481F-B1CE-9732B2E61A79}"/>
              </a:ext>
            </a:extLst>
          </p:cNvPr>
          <p:cNvSpPr>
            <a:spLocks noChangeArrowheads="1" noChangeShapeType="1" noTextEdit="1"/>
          </p:cNvSpPr>
          <p:nvPr/>
        </p:nvSpPr>
        <p:spPr bwMode="auto">
          <a:xfrm>
            <a:off x="6415088" y="1989138"/>
            <a:ext cx="936625" cy="144462"/>
          </a:xfrm>
          <a:prstGeom prst="rect">
            <a:avLst/>
          </a:prstGeom>
        </p:spPr>
        <p:txBody>
          <a:bodyPr spcFirstLastPara="1" wrap="none" fromWordArt="1">
            <a:prstTxWarp prst="textArchUp">
              <a:avLst>
                <a:gd name="adj" fmla="val 10800000"/>
              </a:avLst>
            </a:prstTxWarp>
          </a:bodyPr>
          <a:lstStyle/>
          <a:p>
            <a:pPr algn="ctr"/>
            <a:r>
              <a:rPr lang="nb-NO" sz="4800" kern="10">
                <a:ln w="9525" cap="sq">
                  <a:solidFill>
                    <a:srgbClr val="000000"/>
                  </a:solidFill>
                  <a:round/>
                  <a:headEnd type="none" w="sm" len="sm"/>
                  <a:tailEnd type="none" w="sm" len="sm"/>
                </a:ln>
                <a:solidFill>
                  <a:srgbClr val="000000"/>
                </a:solidFill>
                <a:cs typeface="Arial" panose="020B0604020202020204" pitchFamily="34" charset="0"/>
              </a:rPr>
              <a:t>VERDEN</a:t>
            </a:r>
          </a:p>
        </p:txBody>
      </p:sp>
      <p:sp>
        <p:nvSpPr>
          <p:cNvPr id="4" name="WordArt 8">
            <a:extLst>
              <a:ext uri="{FF2B5EF4-FFF2-40B4-BE49-F238E27FC236}">
                <a16:creationId xmlns:a16="http://schemas.microsoft.com/office/drawing/2014/main" id="{501F313A-E9D6-4836-A9BF-8054AD51FF52}"/>
              </a:ext>
            </a:extLst>
          </p:cNvPr>
          <p:cNvSpPr>
            <a:spLocks noChangeArrowheads="1" noChangeShapeType="1" noTextEdit="1"/>
          </p:cNvSpPr>
          <p:nvPr/>
        </p:nvSpPr>
        <p:spPr bwMode="auto">
          <a:xfrm rot="-7200000">
            <a:off x="4445793" y="5228432"/>
            <a:ext cx="855663" cy="107950"/>
          </a:xfrm>
          <a:prstGeom prst="rect">
            <a:avLst/>
          </a:prstGeom>
        </p:spPr>
        <p:txBody>
          <a:bodyPr spcFirstLastPara="1" wrap="none" fromWordArt="1">
            <a:prstTxWarp prst="textArchUp">
              <a:avLst>
                <a:gd name="adj" fmla="val 10800000"/>
              </a:avLst>
            </a:prstTxWarp>
          </a:bodyPr>
          <a:lstStyle/>
          <a:p>
            <a:pPr algn="ctr"/>
            <a:r>
              <a:rPr lang="nb-NO" sz="3600" kern="10">
                <a:ln w="9525" cap="sq">
                  <a:solidFill>
                    <a:srgbClr val="000000"/>
                  </a:solidFill>
                  <a:round/>
                  <a:headEnd type="none" w="sm" len="sm"/>
                  <a:tailEnd type="none" w="sm" len="sm"/>
                </a:ln>
                <a:solidFill>
                  <a:srgbClr val="000000"/>
                </a:solidFill>
                <a:cs typeface="Arial" panose="020B0604020202020204" pitchFamily="34" charset="0"/>
              </a:rPr>
              <a:t>ÅNDEN</a:t>
            </a:r>
          </a:p>
        </p:txBody>
      </p:sp>
      <p:sp>
        <p:nvSpPr>
          <p:cNvPr id="5" name="WordArt 9">
            <a:extLst>
              <a:ext uri="{FF2B5EF4-FFF2-40B4-BE49-F238E27FC236}">
                <a16:creationId xmlns:a16="http://schemas.microsoft.com/office/drawing/2014/main" id="{DABCB5C3-4852-4426-90D5-5F8F797AFFD3}"/>
              </a:ext>
            </a:extLst>
          </p:cNvPr>
          <p:cNvSpPr>
            <a:spLocks noChangeArrowheads="1" noChangeShapeType="1" noTextEdit="1"/>
          </p:cNvSpPr>
          <p:nvPr/>
        </p:nvSpPr>
        <p:spPr bwMode="auto">
          <a:xfrm rot="7200000">
            <a:off x="8216106" y="5291932"/>
            <a:ext cx="855663" cy="107950"/>
          </a:xfrm>
          <a:prstGeom prst="rect">
            <a:avLst/>
          </a:prstGeom>
        </p:spPr>
        <p:txBody>
          <a:bodyPr spcFirstLastPara="1" wrap="none" fromWordArt="1">
            <a:prstTxWarp prst="textArchUp">
              <a:avLst>
                <a:gd name="adj" fmla="val 10800000"/>
              </a:avLst>
            </a:prstTxWarp>
          </a:bodyPr>
          <a:lstStyle/>
          <a:p>
            <a:pPr algn="ctr"/>
            <a:r>
              <a:rPr lang="nb-NO" sz="3200" kern="10">
                <a:ln w="9525" cap="sq">
                  <a:solidFill>
                    <a:srgbClr val="000000"/>
                  </a:solidFill>
                  <a:round/>
                  <a:headEnd type="none" w="sm" len="sm"/>
                  <a:tailEnd type="none" w="sm" len="sm"/>
                </a:ln>
                <a:solidFill>
                  <a:srgbClr val="000000"/>
                </a:solidFill>
                <a:cs typeface="Arial" panose="020B0604020202020204" pitchFamily="34" charset="0"/>
              </a:rPr>
              <a:t>ORDET</a:t>
            </a:r>
          </a:p>
        </p:txBody>
      </p:sp>
      <p:sp>
        <p:nvSpPr>
          <p:cNvPr id="6" name="WordArt 10">
            <a:extLst>
              <a:ext uri="{FF2B5EF4-FFF2-40B4-BE49-F238E27FC236}">
                <a16:creationId xmlns:a16="http://schemas.microsoft.com/office/drawing/2014/main" id="{17F36A18-9977-4810-9F2F-9A19F69F8147}"/>
              </a:ext>
            </a:extLst>
          </p:cNvPr>
          <p:cNvSpPr>
            <a:spLocks noChangeArrowheads="1" noChangeShapeType="1" noTextEdit="1"/>
          </p:cNvSpPr>
          <p:nvPr/>
        </p:nvSpPr>
        <p:spPr bwMode="auto">
          <a:xfrm rot="5400000">
            <a:off x="6343651" y="5059362"/>
            <a:ext cx="969962" cy="2524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Asketisk</a:t>
            </a:r>
          </a:p>
        </p:txBody>
      </p:sp>
      <p:sp>
        <p:nvSpPr>
          <p:cNvPr id="7" name="WordArt 11">
            <a:extLst>
              <a:ext uri="{FF2B5EF4-FFF2-40B4-BE49-F238E27FC236}">
                <a16:creationId xmlns:a16="http://schemas.microsoft.com/office/drawing/2014/main" id="{C1F0B7A4-A8D7-400C-909E-A29FADA83A0D}"/>
              </a:ext>
            </a:extLst>
          </p:cNvPr>
          <p:cNvSpPr>
            <a:spLocks noChangeArrowheads="1" noChangeShapeType="1" noTextEdit="1"/>
          </p:cNvSpPr>
          <p:nvPr/>
        </p:nvSpPr>
        <p:spPr bwMode="auto">
          <a:xfrm rot="-1800000">
            <a:off x="7223125" y="3497263"/>
            <a:ext cx="1368425" cy="250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Læremotivert</a:t>
            </a:r>
          </a:p>
        </p:txBody>
      </p:sp>
      <p:sp>
        <p:nvSpPr>
          <p:cNvPr id="8" name="WordArt 12">
            <a:extLst>
              <a:ext uri="{FF2B5EF4-FFF2-40B4-BE49-F238E27FC236}">
                <a16:creationId xmlns:a16="http://schemas.microsoft.com/office/drawing/2014/main" id="{2EEC509C-897A-4F11-AEC6-8CA959958C44}"/>
              </a:ext>
            </a:extLst>
          </p:cNvPr>
          <p:cNvSpPr>
            <a:spLocks noChangeArrowheads="1" noChangeShapeType="1" noTextEdit="1"/>
          </p:cNvSpPr>
          <p:nvPr/>
        </p:nvSpPr>
        <p:spPr bwMode="auto">
          <a:xfrm rot="600000">
            <a:off x="7324725" y="4351338"/>
            <a:ext cx="1441450" cy="2524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Bibelmotivert</a:t>
            </a:r>
          </a:p>
        </p:txBody>
      </p:sp>
      <p:sp>
        <p:nvSpPr>
          <p:cNvPr id="9" name="WordArt 13">
            <a:extLst>
              <a:ext uri="{FF2B5EF4-FFF2-40B4-BE49-F238E27FC236}">
                <a16:creationId xmlns:a16="http://schemas.microsoft.com/office/drawing/2014/main" id="{7E18A717-B520-4256-A7B8-77F161B20311}"/>
              </a:ext>
            </a:extLst>
          </p:cNvPr>
          <p:cNvSpPr>
            <a:spLocks noChangeArrowheads="1" noChangeShapeType="1" noTextEdit="1"/>
          </p:cNvSpPr>
          <p:nvPr/>
        </p:nvSpPr>
        <p:spPr bwMode="auto">
          <a:xfrm rot="3000000">
            <a:off x="6969125" y="4875213"/>
            <a:ext cx="935038" cy="2524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Delende</a:t>
            </a:r>
          </a:p>
        </p:txBody>
      </p:sp>
      <p:sp>
        <p:nvSpPr>
          <p:cNvPr id="10" name="WordArt 14">
            <a:extLst>
              <a:ext uri="{FF2B5EF4-FFF2-40B4-BE49-F238E27FC236}">
                <a16:creationId xmlns:a16="http://schemas.microsoft.com/office/drawing/2014/main" id="{5399CE40-4508-48E0-AB3F-5C16EDA3C07F}"/>
              </a:ext>
            </a:extLst>
          </p:cNvPr>
          <p:cNvSpPr>
            <a:spLocks noChangeArrowheads="1" noChangeShapeType="1" noTextEdit="1"/>
          </p:cNvSpPr>
          <p:nvPr/>
        </p:nvSpPr>
        <p:spPr bwMode="auto">
          <a:xfrm rot="7800000">
            <a:off x="5379244" y="5033169"/>
            <a:ext cx="1368425" cy="2524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Entusiastisk</a:t>
            </a:r>
          </a:p>
        </p:txBody>
      </p:sp>
      <p:sp>
        <p:nvSpPr>
          <p:cNvPr id="11" name="WordArt 15">
            <a:extLst>
              <a:ext uri="{FF2B5EF4-FFF2-40B4-BE49-F238E27FC236}">
                <a16:creationId xmlns:a16="http://schemas.microsoft.com/office/drawing/2014/main" id="{ED451667-4191-4CA2-9969-EB652038D334}"/>
              </a:ext>
            </a:extLst>
          </p:cNvPr>
          <p:cNvSpPr>
            <a:spLocks noChangeArrowheads="1" noChangeShapeType="1" noTextEdit="1"/>
          </p:cNvSpPr>
          <p:nvPr/>
        </p:nvSpPr>
        <p:spPr bwMode="auto">
          <a:xfrm rot="10200000">
            <a:off x="5467350" y="4264025"/>
            <a:ext cx="828675" cy="288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Mystisk</a:t>
            </a:r>
          </a:p>
        </p:txBody>
      </p:sp>
      <p:sp>
        <p:nvSpPr>
          <p:cNvPr id="12" name="WordArt 16">
            <a:extLst>
              <a:ext uri="{FF2B5EF4-FFF2-40B4-BE49-F238E27FC236}">
                <a16:creationId xmlns:a16="http://schemas.microsoft.com/office/drawing/2014/main" id="{A76508E4-9CCF-4068-B4FD-86DC7A6A9ED7}"/>
              </a:ext>
            </a:extLst>
          </p:cNvPr>
          <p:cNvSpPr>
            <a:spLocks noChangeArrowheads="1" noChangeShapeType="1" noTextEdit="1"/>
          </p:cNvSpPr>
          <p:nvPr/>
        </p:nvSpPr>
        <p:spPr bwMode="auto">
          <a:xfrm rot="-9000000">
            <a:off x="5434013" y="3557588"/>
            <a:ext cx="1008062" cy="2873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Symbolsk</a:t>
            </a:r>
          </a:p>
        </p:txBody>
      </p:sp>
      <p:sp>
        <p:nvSpPr>
          <p:cNvPr id="13" name="WordArt 17">
            <a:extLst>
              <a:ext uri="{FF2B5EF4-FFF2-40B4-BE49-F238E27FC236}">
                <a16:creationId xmlns:a16="http://schemas.microsoft.com/office/drawing/2014/main" id="{39F8C642-BAB2-40FF-A77A-9FE61D8CD2C2}"/>
              </a:ext>
            </a:extLst>
          </p:cNvPr>
          <p:cNvSpPr>
            <a:spLocks noChangeArrowheads="1" noChangeShapeType="1" noTextEdit="1"/>
          </p:cNvSpPr>
          <p:nvPr/>
        </p:nvSpPr>
        <p:spPr bwMode="auto">
          <a:xfrm rot="-6600000">
            <a:off x="5946775" y="3114676"/>
            <a:ext cx="985837" cy="2524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Sensorisk</a:t>
            </a:r>
          </a:p>
        </p:txBody>
      </p:sp>
      <p:sp>
        <p:nvSpPr>
          <p:cNvPr id="14" name="WordArt 18">
            <a:extLst>
              <a:ext uri="{FF2B5EF4-FFF2-40B4-BE49-F238E27FC236}">
                <a16:creationId xmlns:a16="http://schemas.microsoft.com/office/drawing/2014/main" id="{1A98FBE3-8CA6-49DF-82C2-9B45041752B2}"/>
              </a:ext>
            </a:extLst>
          </p:cNvPr>
          <p:cNvSpPr>
            <a:spLocks noChangeArrowheads="1" noChangeShapeType="1" noTextEdit="1"/>
          </p:cNvSpPr>
          <p:nvPr/>
        </p:nvSpPr>
        <p:spPr bwMode="auto">
          <a:xfrm rot="-4200000">
            <a:off x="6719094" y="3117056"/>
            <a:ext cx="971550" cy="2873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b-NO" sz="3600" kern="10">
                <a:solidFill>
                  <a:srgbClr val="000000"/>
                </a:solidFill>
                <a:cs typeface="Arial" panose="020B0604020202020204" pitchFamily="34" charset="0"/>
              </a:rPr>
              <a:t>Rasjonell</a:t>
            </a:r>
          </a:p>
        </p:txBody>
      </p:sp>
      <p:sp>
        <p:nvSpPr>
          <p:cNvPr id="18" name="Tittel 1">
            <a:extLst>
              <a:ext uri="{FF2B5EF4-FFF2-40B4-BE49-F238E27FC236}">
                <a16:creationId xmlns:a16="http://schemas.microsoft.com/office/drawing/2014/main" id="{DA6F4FB1-A619-431A-9DAC-D1FCE3A5ABFD}"/>
              </a:ext>
            </a:extLst>
          </p:cNvPr>
          <p:cNvSpPr txBox="1">
            <a:spLocks/>
          </p:cNvSpPr>
          <p:nvPr/>
        </p:nvSpPr>
        <p:spPr bwMode="auto">
          <a:xfrm>
            <a:off x="2646363" y="171450"/>
            <a:ext cx="8281987" cy="1350963"/>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nb-NO" altLang="nb-NO" sz="4400" dirty="0">
                <a:solidFill>
                  <a:srgbClr val="222268"/>
                </a:solidFill>
                <a:latin typeface="Trebuchet MS" panose="020B0603020202020204" pitchFamily="34" charset="0"/>
              </a:rPr>
              <a:t>Vi lytter og snakker til Gud</a:t>
            </a:r>
          </a:p>
        </p:txBody>
      </p:sp>
      <p:sp>
        <p:nvSpPr>
          <p:cNvPr id="19" name="TekstSylinder 18">
            <a:extLst>
              <a:ext uri="{FF2B5EF4-FFF2-40B4-BE49-F238E27FC236}">
                <a16:creationId xmlns:a16="http://schemas.microsoft.com/office/drawing/2014/main" id="{8BD60657-D6C4-4230-A9A7-B2791BEC393E}"/>
              </a:ext>
            </a:extLst>
          </p:cNvPr>
          <p:cNvSpPr txBox="1"/>
          <p:nvPr/>
        </p:nvSpPr>
        <p:spPr>
          <a:xfrm>
            <a:off x="4611688" y="1163638"/>
            <a:ext cx="4495800" cy="585787"/>
          </a:xfrm>
          <a:prstGeom prst="rect">
            <a:avLst/>
          </a:prstGeom>
          <a:noFill/>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i="1">
                <a:latin typeface="Calibri" panose="020F0502020204030204" pitchFamily="34" charset="0"/>
              </a:rPr>
              <a:t>- 3 grupper og 9 trosspråk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nodeType="afterGroup">
                            <p:stCondLst>
                              <p:cond delay="2000"/>
                            </p:stCondLst>
                            <p:childTnLst>
                              <p:par>
                                <p:cTn id="15" presetID="3"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nodeType="afterGroup">
                            <p:stCondLst>
                              <p:cond delay="2000"/>
                            </p:stCondLst>
                            <p:childTnLst>
                              <p:par>
                                <p:cTn id="18" presetID="3"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par>
                          <p:cTn id="20" fill="hold" nodeType="afterGroup">
                            <p:stCondLst>
                              <p:cond delay="2000"/>
                            </p:stCondLst>
                            <p:childTnLst>
                              <p:par>
                                <p:cTn id="21" presetID="3" presetClass="entr" presetSubtype="0" fill="hold" nodeType="afterEffect">
                                  <p:stCondLst>
                                    <p:cond delay="100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nodeType="afterGroup">
                            <p:stCondLst>
                              <p:cond delay="3000"/>
                            </p:stCondLst>
                            <p:childTnLst>
                              <p:par>
                                <p:cTn id="24" presetID="3" presetClass="entr" presetSubtype="0" fill="hold" nodeType="afterEffect">
                                  <p:stCondLst>
                                    <p:cond delay="500"/>
                                  </p:stCondLst>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nodeType="afterGroup">
                            <p:stCondLst>
                              <p:cond delay="3500"/>
                            </p:stCondLst>
                            <p:childTnLst>
                              <p:par>
                                <p:cTn id="27" presetID="3" presetClass="entr" presetSubtype="0" fill="hold" nodeType="afterEffect">
                                  <p:stCondLst>
                                    <p:cond delay="50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nodeType="afterGroup">
                            <p:stCondLst>
                              <p:cond delay="4000"/>
                            </p:stCondLst>
                            <p:childTnLst>
                              <p:par>
                                <p:cTn id="30" presetID="3" presetClass="entr" presetSubtype="0" fill="hold" nodeType="afterEffect">
                                  <p:stCondLst>
                                    <p:cond delay="50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nodeType="afterGroup">
                            <p:stCondLst>
                              <p:cond delay="4500"/>
                            </p:stCondLst>
                            <p:childTnLst>
                              <p:par>
                                <p:cTn id="33" presetID="3" presetClass="entr" presetSubtype="0" fill="hold" nodeType="afterEffect">
                                  <p:stCondLst>
                                    <p:cond delay="500"/>
                                  </p:stCondLst>
                                  <p:childTnLst>
                                    <p:set>
                                      <p:cBhvr>
                                        <p:cTn id="34" dur="1" fill="hold">
                                          <p:stCondLst>
                                            <p:cond delay="0"/>
                                          </p:stCondLst>
                                        </p:cTn>
                                        <p:tgtEl>
                                          <p:spTgt spid="9"/>
                                        </p:tgtEl>
                                        <p:attrNameLst>
                                          <p:attrName>style.visibility</p:attrName>
                                        </p:attrNameLst>
                                      </p:cBhvr>
                                      <p:to>
                                        <p:strVal val="visible"/>
                                      </p:to>
                                    </p:set>
                                  </p:childTnLst>
                                </p:cTn>
                              </p:par>
                            </p:childTnLst>
                          </p:cTn>
                        </p:par>
                        <p:par>
                          <p:cTn id="35" fill="hold" nodeType="afterGroup">
                            <p:stCondLst>
                              <p:cond delay="5000"/>
                            </p:stCondLst>
                            <p:childTnLst>
                              <p:par>
                                <p:cTn id="36" presetID="3" presetClass="entr" presetSubtype="0" fill="hold" nodeType="afterEffect">
                                  <p:stCondLst>
                                    <p:cond delay="500"/>
                                  </p:stCondLst>
                                  <p:childTnLst>
                                    <p:set>
                                      <p:cBhvr>
                                        <p:cTn id="37" dur="1" fill="hold">
                                          <p:stCondLst>
                                            <p:cond delay="0"/>
                                          </p:stCondLst>
                                        </p:cTn>
                                        <p:tgtEl>
                                          <p:spTgt spid="6"/>
                                        </p:tgtEl>
                                        <p:attrNameLst>
                                          <p:attrName>style.visibility</p:attrName>
                                        </p:attrNameLst>
                                      </p:cBhvr>
                                      <p:to>
                                        <p:strVal val="visible"/>
                                      </p:to>
                                    </p:set>
                                  </p:childTnLst>
                                </p:cTn>
                              </p:par>
                            </p:childTnLst>
                          </p:cTn>
                        </p:par>
                        <p:par>
                          <p:cTn id="38" fill="hold" nodeType="afterGroup">
                            <p:stCondLst>
                              <p:cond delay="5500"/>
                            </p:stCondLst>
                            <p:childTnLst>
                              <p:par>
                                <p:cTn id="39" presetID="3" presetClass="entr" presetSubtype="0" fill="hold" nodeType="afterEffect">
                                  <p:stCondLst>
                                    <p:cond delay="500"/>
                                  </p:stCondLst>
                                  <p:childTnLst>
                                    <p:set>
                                      <p:cBhvr>
                                        <p:cTn id="40" dur="1" fill="hold">
                                          <p:stCondLst>
                                            <p:cond delay="0"/>
                                          </p:stCondLst>
                                        </p:cTn>
                                        <p:tgtEl>
                                          <p:spTgt spid="10"/>
                                        </p:tgtEl>
                                        <p:attrNameLst>
                                          <p:attrName>style.visibility</p:attrName>
                                        </p:attrNameLst>
                                      </p:cBhvr>
                                      <p:to>
                                        <p:strVal val="visible"/>
                                      </p:to>
                                    </p:set>
                                  </p:childTnLst>
                                </p:cTn>
                              </p:par>
                            </p:childTnLst>
                          </p:cTn>
                        </p:par>
                        <p:par>
                          <p:cTn id="41" fill="hold" nodeType="afterGroup">
                            <p:stCondLst>
                              <p:cond delay="6000"/>
                            </p:stCondLst>
                            <p:childTnLst>
                              <p:par>
                                <p:cTn id="42" presetID="3" presetClass="entr" presetSubtype="0" fill="hold" nodeType="afterEffect">
                                  <p:stCondLst>
                                    <p:cond delay="500"/>
                                  </p:stCondLst>
                                  <p:childTnLst>
                                    <p:set>
                                      <p:cBhvr>
                                        <p:cTn id="43" dur="1" fill="hold">
                                          <p:stCondLst>
                                            <p:cond delay="0"/>
                                          </p:stCondLst>
                                        </p:cTn>
                                        <p:tgtEl>
                                          <p:spTgt spid="11"/>
                                        </p:tgtEl>
                                        <p:attrNameLst>
                                          <p:attrName>style.visibility</p:attrName>
                                        </p:attrNameLst>
                                      </p:cBhvr>
                                      <p:to>
                                        <p:strVal val="visible"/>
                                      </p:to>
                                    </p:set>
                                  </p:childTnLst>
                                </p:cTn>
                              </p:par>
                            </p:childTnLst>
                          </p:cTn>
                        </p:par>
                        <p:par>
                          <p:cTn id="44" fill="hold" nodeType="afterGroup">
                            <p:stCondLst>
                              <p:cond delay="6500"/>
                            </p:stCondLst>
                            <p:childTnLst>
                              <p:par>
                                <p:cTn id="45" presetID="3" presetClass="entr" presetSubtype="0" fill="hold" nodeType="afterEffect">
                                  <p:stCondLst>
                                    <p:cond delay="50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330C0D2-71EC-4298-A5FD-40BBA0F45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0313"/>
            <a:ext cx="12192000" cy="76297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0">
            <a:extLst>
              <a:ext uri="{FF2B5EF4-FFF2-40B4-BE49-F238E27FC236}">
                <a16:creationId xmlns:a16="http://schemas.microsoft.com/office/drawing/2014/main" id="{AB01D763-1365-4C51-8196-1C3C9BA614FB}"/>
              </a:ext>
            </a:extLst>
          </p:cNvPr>
          <p:cNvSpPr>
            <a:spLocks noChangeArrowheads="1"/>
          </p:cNvSpPr>
          <p:nvPr/>
        </p:nvSpPr>
        <p:spPr bwMode="auto">
          <a:xfrm>
            <a:off x="2279650" y="3068638"/>
            <a:ext cx="3095625"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n-NO" altLang="nb-NO" sz="1800">
              <a:latin typeface="Calibri" panose="020F0502020204030204" pitchFamily="34" charset="0"/>
            </a:endParaRPr>
          </a:p>
        </p:txBody>
      </p:sp>
      <p:sp>
        <p:nvSpPr>
          <p:cNvPr id="34819" name="Rectangle 7">
            <a:extLst>
              <a:ext uri="{FF2B5EF4-FFF2-40B4-BE49-F238E27FC236}">
                <a16:creationId xmlns:a16="http://schemas.microsoft.com/office/drawing/2014/main" id="{91241483-5611-4FD1-A643-194E8CF9F2CE}"/>
              </a:ext>
            </a:extLst>
          </p:cNvPr>
          <p:cNvSpPr>
            <a:spLocks noGrp="1" noChangeArrowheads="1"/>
          </p:cNvSpPr>
          <p:nvPr>
            <p:ph type="title"/>
          </p:nvPr>
        </p:nvSpPr>
        <p:spPr>
          <a:xfrm>
            <a:off x="2711450" y="476250"/>
            <a:ext cx="3671888" cy="936625"/>
          </a:xfrm>
        </p:spPr>
        <p:txBody>
          <a:bodyPr/>
          <a:lstStyle/>
          <a:p>
            <a:pPr>
              <a:defRPr/>
            </a:pPr>
            <a:r>
              <a:rPr lang="nn-NO" altLang="nb-NO" dirty="0">
                <a:latin typeface="Trebuchet MS" panose="020B0603020202020204" pitchFamily="34" charset="0"/>
                <a:ea typeface="ＭＳ Ｐゴシック" panose="020B0600070205080204" pitchFamily="34" charset="-128"/>
                <a:cs typeface="+mj-cs"/>
              </a:rPr>
              <a:t>Entusiastisk</a:t>
            </a:r>
          </a:p>
        </p:txBody>
      </p:sp>
      <p:sp>
        <p:nvSpPr>
          <p:cNvPr id="48132" name="Plassholder for innhold 3">
            <a:extLst>
              <a:ext uri="{FF2B5EF4-FFF2-40B4-BE49-F238E27FC236}">
                <a16:creationId xmlns:a16="http://schemas.microsoft.com/office/drawing/2014/main" id="{0CB3CF44-5F74-422C-97D4-0747392C8CF5}"/>
              </a:ext>
            </a:extLst>
          </p:cNvPr>
          <p:cNvSpPr>
            <a:spLocks noGrp="1" noChangeArrowheads="1"/>
          </p:cNvSpPr>
          <p:nvPr>
            <p:ph type="body" idx="1"/>
          </p:nvPr>
        </p:nvSpPr>
        <p:spPr/>
        <p:txBody>
          <a:bodyPr/>
          <a:lstStyle/>
          <a:p>
            <a:endParaRPr lang="nn-NO" altLang="nb-NO">
              <a:ea typeface="ＭＳ Ｐゴシック" panose="020B0600070205080204" pitchFamily="34" charset="-128"/>
            </a:endParaRPr>
          </a:p>
          <a:p>
            <a:endParaRPr lang="nn-NO" altLang="nb-NO" i="1">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pPr>
              <a:buFontTx/>
              <a:buNone/>
            </a:pPr>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p:txBody>
      </p:sp>
      <p:sp>
        <p:nvSpPr>
          <p:cNvPr id="48133" name="Text Box 7">
            <a:extLst>
              <a:ext uri="{FF2B5EF4-FFF2-40B4-BE49-F238E27FC236}">
                <a16:creationId xmlns:a16="http://schemas.microsoft.com/office/drawing/2014/main" id="{204DF43B-6752-4EC4-A8DC-48671B107FF7}"/>
              </a:ext>
            </a:extLst>
          </p:cNvPr>
          <p:cNvSpPr txBox="1">
            <a:spLocks noChangeArrowheads="1"/>
          </p:cNvSpPr>
          <p:nvPr/>
        </p:nvSpPr>
        <p:spPr bwMode="auto">
          <a:xfrm>
            <a:off x="3648075" y="1260475"/>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a:latin typeface="Calibri" panose="020F0502020204030204" pitchFamily="34" charset="0"/>
              </a:rPr>
              <a:t>trosspråk</a:t>
            </a:r>
          </a:p>
        </p:txBody>
      </p:sp>
      <p:pic>
        <p:nvPicPr>
          <p:cNvPr id="7" name="Bilde 6" descr="Et bilde som inneholder blå, småmanet&#10;&#10;Automatisk generert beskrivelse">
            <a:extLst>
              <a:ext uri="{FF2B5EF4-FFF2-40B4-BE49-F238E27FC236}">
                <a16:creationId xmlns:a16="http://schemas.microsoft.com/office/drawing/2014/main" id="{3E1A12D4-92CE-459E-A92B-0D4B8BF7E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338" y="451599"/>
            <a:ext cx="5220522" cy="6181095"/>
          </a:xfrm>
          <a:prstGeom prst="rect">
            <a:avLst/>
          </a:prstGeom>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0">
            <a:extLst>
              <a:ext uri="{FF2B5EF4-FFF2-40B4-BE49-F238E27FC236}">
                <a16:creationId xmlns:a16="http://schemas.microsoft.com/office/drawing/2014/main" id="{DFE83D42-AE3B-4D2D-86BB-DB61379C088C}"/>
              </a:ext>
            </a:extLst>
          </p:cNvPr>
          <p:cNvSpPr>
            <a:spLocks noChangeArrowheads="1"/>
          </p:cNvSpPr>
          <p:nvPr/>
        </p:nvSpPr>
        <p:spPr bwMode="auto">
          <a:xfrm>
            <a:off x="2279650" y="3068638"/>
            <a:ext cx="3095625"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n-NO" altLang="nb-NO" sz="1800">
              <a:latin typeface="Calibri" panose="020F0502020204030204" pitchFamily="34" charset="0"/>
            </a:endParaRPr>
          </a:p>
        </p:txBody>
      </p:sp>
      <p:sp>
        <p:nvSpPr>
          <p:cNvPr id="50180" name="Plassholder for innhold 3">
            <a:extLst>
              <a:ext uri="{FF2B5EF4-FFF2-40B4-BE49-F238E27FC236}">
                <a16:creationId xmlns:a16="http://schemas.microsoft.com/office/drawing/2014/main" id="{7DF6D211-F87A-4811-A712-F6C4338C02F9}"/>
              </a:ext>
            </a:extLst>
          </p:cNvPr>
          <p:cNvSpPr>
            <a:spLocks noGrp="1" noChangeArrowheads="1"/>
          </p:cNvSpPr>
          <p:nvPr>
            <p:ph type="body" idx="1"/>
          </p:nvPr>
        </p:nvSpPr>
        <p:spPr/>
        <p:txBody>
          <a:bodyPr/>
          <a:lstStyle/>
          <a:p>
            <a:endParaRPr lang="nn-NO" altLang="nb-NO">
              <a:ea typeface="ＭＳ Ｐゴシック" panose="020B0600070205080204" pitchFamily="34" charset="-128"/>
            </a:endParaRPr>
          </a:p>
          <a:p>
            <a:endParaRPr lang="nn-NO" altLang="nb-NO" i="1">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pPr>
              <a:buFontTx/>
              <a:buNone/>
            </a:pPr>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p:txBody>
      </p:sp>
      <p:sp>
        <p:nvSpPr>
          <p:cNvPr id="50181" name="Text Box 7">
            <a:extLst>
              <a:ext uri="{FF2B5EF4-FFF2-40B4-BE49-F238E27FC236}">
                <a16:creationId xmlns:a16="http://schemas.microsoft.com/office/drawing/2014/main" id="{0C21CC2F-AE9C-4B3F-AF9D-6180627A6DDF}"/>
              </a:ext>
            </a:extLst>
          </p:cNvPr>
          <p:cNvSpPr txBox="1">
            <a:spLocks noChangeArrowheads="1"/>
          </p:cNvSpPr>
          <p:nvPr/>
        </p:nvSpPr>
        <p:spPr bwMode="auto">
          <a:xfrm>
            <a:off x="3648075" y="1260475"/>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a:latin typeface="Calibri" panose="020F0502020204030204" pitchFamily="34" charset="0"/>
              </a:rPr>
              <a:t>trosspråk</a:t>
            </a:r>
          </a:p>
        </p:txBody>
      </p:sp>
      <p:pic>
        <p:nvPicPr>
          <p:cNvPr id="50182" name="Bilde 2">
            <a:extLst>
              <a:ext uri="{FF2B5EF4-FFF2-40B4-BE49-F238E27FC236}">
                <a16:creationId xmlns:a16="http://schemas.microsoft.com/office/drawing/2014/main" id="{ED2B285A-BA83-4A18-8EBC-7E37B0D1EA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9213" y="3789363"/>
            <a:ext cx="30607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kebent trekant 12">
            <a:extLst>
              <a:ext uri="{FF2B5EF4-FFF2-40B4-BE49-F238E27FC236}">
                <a16:creationId xmlns:a16="http://schemas.microsoft.com/office/drawing/2014/main" id="{CCF7F245-45A6-4C82-9383-EAA244AE81F9}"/>
              </a:ext>
            </a:extLst>
          </p:cNvPr>
          <p:cNvSpPr>
            <a:spLocks noChangeArrowheads="1"/>
          </p:cNvSpPr>
          <p:nvPr/>
        </p:nvSpPr>
        <p:spPr bwMode="auto">
          <a:xfrm rot="13231805">
            <a:off x="10293761" y="5045047"/>
            <a:ext cx="276225" cy="471488"/>
          </a:xfrm>
          <a:prstGeom prst="triangle">
            <a:avLst>
              <a:gd name="adj" fmla="val 50000"/>
            </a:avLst>
          </a:prstGeom>
          <a:solidFill>
            <a:srgbClr val="FFFF00"/>
          </a:solidFill>
          <a:ln>
            <a:noFill/>
          </a:ln>
          <a:effectLst>
            <a:outerShdw blurRad="101600" algn="ctr" rotWithShape="0">
              <a:schemeClr val="tx1"/>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defRPr/>
            </a:pPr>
            <a:endParaRPr lang="nb-NO">
              <a:solidFill>
                <a:schemeClr val="lt1"/>
              </a:solidFill>
              <a:latin typeface="+mn-lt"/>
              <a:ea typeface="+mn-ea"/>
            </a:endParaRPr>
          </a:p>
        </p:txBody>
      </p:sp>
      <p:pic>
        <p:nvPicPr>
          <p:cNvPr id="10" name="Bilde 9" descr="Et bilde som inneholder blå, småmanet&#10;&#10;Automatisk generert beskrivelse">
            <a:extLst>
              <a:ext uri="{FF2B5EF4-FFF2-40B4-BE49-F238E27FC236}">
                <a16:creationId xmlns:a16="http://schemas.microsoft.com/office/drawing/2014/main" id="{F4598CFB-3374-4389-AAB1-706C4E60B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466" y="360898"/>
            <a:ext cx="2736998" cy="3240604"/>
          </a:xfrm>
          <a:prstGeom prst="rect">
            <a:avLst/>
          </a:prstGeom>
        </p:spPr>
      </p:pic>
      <p:sp>
        <p:nvSpPr>
          <p:cNvPr id="12" name="Rectangle 7">
            <a:extLst>
              <a:ext uri="{FF2B5EF4-FFF2-40B4-BE49-F238E27FC236}">
                <a16:creationId xmlns:a16="http://schemas.microsoft.com/office/drawing/2014/main" id="{D65B6AF1-C554-49F7-8305-A6F229EE9D63}"/>
              </a:ext>
            </a:extLst>
          </p:cNvPr>
          <p:cNvSpPr txBox="1">
            <a:spLocks noChangeArrowheads="1"/>
          </p:cNvSpPr>
          <p:nvPr/>
        </p:nvSpPr>
        <p:spPr bwMode="auto">
          <a:xfrm>
            <a:off x="2711450" y="476250"/>
            <a:ext cx="3671888" cy="93662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a:lstStyle>
          <a:p>
            <a:pPr>
              <a:defRPr/>
            </a:pPr>
            <a:r>
              <a:rPr lang="nn-NO" altLang="nb-NO" kern="0">
                <a:latin typeface="Trebuchet MS" panose="020B0603020202020204" pitchFamily="34" charset="0"/>
                <a:ea typeface="ＭＳ Ｐゴシック" panose="020B0600070205080204" pitchFamily="34" charset="-128"/>
                <a:cs typeface="+mj-cs"/>
              </a:rPr>
              <a:t>Entusiastisk</a:t>
            </a:r>
            <a:endParaRPr lang="nn-NO" altLang="nb-NO" kern="0" dirty="0">
              <a:latin typeface="Trebuchet MS" panose="020B0603020202020204" pitchFamily="34" charset="0"/>
              <a:ea typeface="ＭＳ Ｐゴシック" panose="020B0600070205080204" pitchFamily="34" charset="-128"/>
              <a:cs typeface="+mj-cs"/>
            </a:endParaRPr>
          </a:p>
        </p:txBody>
      </p:sp>
      <p:sp>
        <p:nvSpPr>
          <p:cNvPr id="14" name="Plassholder for innhold 15">
            <a:extLst>
              <a:ext uri="{FF2B5EF4-FFF2-40B4-BE49-F238E27FC236}">
                <a16:creationId xmlns:a16="http://schemas.microsoft.com/office/drawing/2014/main" id="{4A51D1F5-3D0C-4F0A-811B-02D6DFC50209}"/>
              </a:ext>
            </a:extLst>
          </p:cNvPr>
          <p:cNvSpPr txBox="1">
            <a:spLocks noChangeArrowheads="1"/>
          </p:cNvSpPr>
          <p:nvPr/>
        </p:nvSpPr>
        <p:spPr bwMode="auto">
          <a:xfrm>
            <a:off x="1775520" y="2276873"/>
            <a:ext cx="6780882" cy="410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200"/>
              </a:spcBef>
              <a:buFontTx/>
              <a:buBlip>
                <a:blip r:embed="rId5"/>
              </a:buBlip>
            </a:pPr>
            <a:r>
              <a:rPr lang="nb-NO" altLang="nb-NO" sz="2800" kern="0" dirty="0">
                <a:ea typeface="ＭＳ Ｐゴシック" panose="020B0600070205080204" pitchFamily="34" charset="-128"/>
              </a:rPr>
              <a:t>Midt i det blå</a:t>
            </a:r>
          </a:p>
          <a:p>
            <a:pPr>
              <a:spcBef>
                <a:spcPts val="1200"/>
              </a:spcBef>
              <a:buFontTx/>
              <a:buBlip>
                <a:blip r:embed="rId5"/>
              </a:buBlip>
            </a:pPr>
            <a:r>
              <a:rPr lang="nb-NO" altLang="nb-NO" sz="2800" kern="0" dirty="0">
                <a:ea typeface="ＭＳ Ｐゴシック" panose="020B0600070205080204" pitchFamily="34" charset="-128"/>
              </a:rPr>
              <a:t>Å feire Guds makt</a:t>
            </a:r>
          </a:p>
          <a:p>
            <a:pPr>
              <a:spcBef>
                <a:spcPts val="1200"/>
              </a:spcBef>
              <a:buBlip>
                <a:blip r:embed="rId5"/>
              </a:buBlip>
            </a:pPr>
            <a:r>
              <a:rPr lang="nb-NO" altLang="nb-NO" sz="2800" kern="0" dirty="0">
                <a:ea typeface="ＭＳ Ｐゴシック" panose="020B0600070205080204" pitchFamily="34" charset="-128"/>
              </a:rPr>
              <a:t>Utadvendt</a:t>
            </a:r>
          </a:p>
          <a:p>
            <a:pPr>
              <a:spcBef>
                <a:spcPts val="1200"/>
              </a:spcBef>
              <a:buBlip>
                <a:blip r:embed="rId5"/>
              </a:buBlip>
            </a:pPr>
            <a:r>
              <a:rPr lang="nb-NO" altLang="nb-NO" sz="2800" kern="0" dirty="0">
                <a:ea typeface="ＭＳ Ｐゴシック" panose="020B0600070205080204" pitchFamily="34" charset="-128"/>
              </a:rPr>
              <a:t>Tar på alvor at Guds rike er kommet nær</a:t>
            </a:r>
          </a:p>
          <a:p>
            <a:pPr>
              <a:spcBef>
                <a:spcPts val="1200"/>
              </a:spcBef>
              <a:buFontTx/>
              <a:buBlip>
                <a:blip r:embed="rId5"/>
              </a:buBlip>
            </a:pPr>
            <a:r>
              <a:rPr lang="nb-NO" altLang="nb-NO" sz="2800" kern="0" dirty="0">
                <a:ea typeface="ＭＳ Ｐゴシック" panose="020B0600070205080204" pitchFamily="34" charset="-128"/>
              </a:rPr>
              <a:t>Fokus på Guds kraft, det overnaturlige</a:t>
            </a:r>
          </a:p>
          <a:p>
            <a:pPr>
              <a:spcBef>
                <a:spcPts val="1200"/>
              </a:spcBef>
              <a:buFontTx/>
              <a:buBlip>
                <a:blip r:embed="rId5"/>
              </a:buBlip>
            </a:pPr>
            <a:r>
              <a:rPr lang="nb-NO" altLang="nb-NO" sz="2800" kern="0" dirty="0">
                <a:ea typeface="ＭＳ Ｐゴシック" panose="020B0600070205080204" pitchFamily="34" charset="-128"/>
              </a:rPr>
              <a:t>Vil alltid ha mer fordi Gud er handlende</a:t>
            </a:r>
          </a:p>
          <a:p>
            <a:pPr>
              <a:spcBef>
                <a:spcPts val="1200"/>
              </a:spcBef>
              <a:buFontTx/>
              <a:buBlip>
                <a:blip r:embed="rId5"/>
              </a:buBlip>
            </a:pPr>
            <a:r>
              <a:rPr lang="nb-NO" altLang="nb-NO" sz="2800" kern="0" dirty="0">
                <a:ea typeface="ＭＳ Ｐゴシック" panose="020B0600070205080204" pitchFamily="34" charset="-128"/>
              </a:rPr>
              <a:t>1. Kor. 4,20</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4">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0">
            <a:extLst>
              <a:ext uri="{FF2B5EF4-FFF2-40B4-BE49-F238E27FC236}">
                <a16:creationId xmlns:a16="http://schemas.microsoft.com/office/drawing/2014/main" id="{DFE83D42-AE3B-4D2D-86BB-DB61379C088C}"/>
              </a:ext>
            </a:extLst>
          </p:cNvPr>
          <p:cNvSpPr>
            <a:spLocks noChangeArrowheads="1"/>
          </p:cNvSpPr>
          <p:nvPr/>
        </p:nvSpPr>
        <p:spPr bwMode="auto">
          <a:xfrm>
            <a:off x="2279650" y="3068638"/>
            <a:ext cx="3095625"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n-NO" altLang="nb-NO" sz="1800">
              <a:latin typeface="Calibri" panose="020F0502020204030204" pitchFamily="34" charset="0"/>
            </a:endParaRPr>
          </a:p>
        </p:txBody>
      </p:sp>
      <p:sp>
        <p:nvSpPr>
          <p:cNvPr id="50180" name="Plassholder for innhold 3">
            <a:extLst>
              <a:ext uri="{FF2B5EF4-FFF2-40B4-BE49-F238E27FC236}">
                <a16:creationId xmlns:a16="http://schemas.microsoft.com/office/drawing/2014/main" id="{7DF6D211-F87A-4811-A712-F6C4338C02F9}"/>
              </a:ext>
            </a:extLst>
          </p:cNvPr>
          <p:cNvSpPr>
            <a:spLocks noGrp="1" noChangeArrowheads="1"/>
          </p:cNvSpPr>
          <p:nvPr>
            <p:ph type="body" idx="1"/>
          </p:nvPr>
        </p:nvSpPr>
        <p:spPr/>
        <p:txBody>
          <a:bodyPr/>
          <a:lstStyle/>
          <a:p>
            <a:endParaRPr lang="nn-NO" altLang="nb-NO">
              <a:ea typeface="ＭＳ Ｐゴシック" panose="020B0600070205080204" pitchFamily="34" charset="-128"/>
            </a:endParaRPr>
          </a:p>
          <a:p>
            <a:endParaRPr lang="nn-NO" altLang="nb-NO" i="1">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pPr>
              <a:buFontTx/>
              <a:buNone/>
            </a:pPr>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p:txBody>
      </p:sp>
      <p:sp>
        <p:nvSpPr>
          <p:cNvPr id="50181" name="Text Box 7">
            <a:extLst>
              <a:ext uri="{FF2B5EF4-FFF2-40B4-BE49-F238E27FC236}">
                <a16:creationId xmlns:a16="http://schemas.microsoft.com/office/drawing/2014/main" id="{0C21CC2F-AE9C-4B3F-AF9D-6180627A6DDF}"/>
              </a:ext>
            </a:extLst>
          </p:cNvPr>
          <p:cNvSpPr txBox="1">
            <a:spLocks noChangeArrowheads="1"/>
          </p:cNvSpPr>
          <p:nvPr/>
        </p:nvSpPr>
        <p:spPr bwMode="auto">
          <a:xfrm>
            <a:off x="3648075" y="1260475"/>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a:latin typeface="Calibri" panose="020F0502020204030204" pitchFamily="34" charset="0"/>
              </a:rPr>
              <a:t>trosspråk</a:t>
            </a:r>
          </a:p>
        </p:txBody>
      </p:sp>
      <p:pic>
        <p:nvPicPr>
          <p:cNvPr id="50182" name="Bilde 2">
            <a:extLst>
              <a:ext uri="{FF2B5EF4-FFF2-40B4-BE49-F238E27FC236}">
                <a16:creationId xmlns:a16="http://schemas.microsoft.com/office/drawing/2014/main" id="{ED2B285A-BA83-4A18-8EBC-7E37B0D1EA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9213" y="3789363"/>
            <a:ext cx="30607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kebent trekant 12">
            <a:extLst>
              <a:ext uri="{FF2B5EF4-FFF2-40B4-BE49-F238E27FC236}">
                <a16:creationId xmlns:a16="http://schemas.microsoft.com/office/drawing/2014/main" id="{CCF7F245-45A6-4C82-9383-EAA244AE81F9}"/>
              </a:ext>
            </a:extLst>
          </p:cNvPr>
          <p:cNvSpPr>
            <a:spLocks noChangeArrowheads="1"/>
          </p:cNvSpPr>
          <p:nvPr/>
        </p:nvSpPr>
        <p:spPr bwMode="auto">
          <a:xfrm rot="13231805">
            <a:off x="10293761" y="5045047"/>
            <a:ext cx="276225" cy="471488"/>
          </a:xfrm>
          <a:prstGeom prst="triangle">
            <a:avLst>
              <a:gd name="adj" fmla="val 50000"/>
            </a:avLst>
          </a:prstGeom>
          <a:solidFill>
            <a:srgbClr val="FFFF00"/>
          </a:solidFill>
          <a:ln>
            <a:noFill/>
          </a:ln>
          <a:effectLst>
            <a:outerShdw blurRad="101600" algn="ctr" rotWithShape="0">
              <a:schemeClr val="tx1"/>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defRPr/>
            </a:pPr>
            <a:endParaRPr lang="nb-NO">
              <a:solidFill>
                <a:schemeClr val="lt1"/>
              </a:solidFill>
              <a:latin typeface="+mn-lt"/>
              <a:ea typeface="+mn-ea"/>
            </a:endParaRPr>
          </a:p>
        </p:txBody>
      </p:sp>
      <p:pic>
        <p:nvPicPr>
          <p:cNvPr id="10" name="Bilde 9" descr="Et bilde som inneholder blå, småmanet&#10;&#10;Automatisk generert beskrivelse">
            <a:extLst>
              <a:ext uri="{FF2B5EF4-FFF2-40B4-BE49-F238E27FC236}">
                <a16:creationId xmlns:a16="http://schemas.microsoft.com/office/drawing/2014/main" id="{F4598CFB-3374-4389-AAB1-706C4E60B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466" y="360898"/>
            <a:ext cx="2736998" cy="3240604"/>
          </a:xfrm>
          <a:prstGeom prst="rect">
            <a:avLst/>
          </a:prstGeom>
        </p:spPr>
      </p:pic>
      <p:sp>
        <p:nvSpPr>
          <p:cNvPr id="12" name="Rectangle 7">
            <a:extLst>
              <a:ext uri="{FF2B5EF4-FFF2-40B4-BE49-F238E27FC236}">
                <a16:creationId xmlns:a16="http://schemas.microsoft.com/office/drawing/2014/main" id="{D65B6AF1-C554-49F7-8305-A6F229EE9D63}"/>
              </a:ext>
            </a:extLst>
          </p:cNvPr>
          <p:cNvSpPr txBox="1">
            <a:spLocks noChangeArrowheads="1"/>
          </p:cNvSpPr>
          <p:nvPr/>
        </p:nvSpPr>
        <p:spPr bwMode="auto">
          <a:xfrm>
            <a:off x="2711450" y="476250"/>
            <a:ext cx="3671888" cy="93662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a:lstStyle>
          <a:p>
            <a:pPr>
              <a:defRPr/>
            </a:pPr>
            <a:r>
              <a:rPr lang="nn-NO" altLang="nb-NO" kern="0">
                <a:latin typeface="Trebuchet MS" panose="020B0603020202020204" pitchFamily="34" charset="0"/>
                <a:ea typeface="ＭＳ Ｐゴシック" panose="020B0600070205080204" pitchFamily="34" charset="-128"/>
                <a:cs typeface="+mj-cs"/>
              </a:rPr>
              <a:t>Entusiastisk</a:t>
            </a:r>
            <a:endParaRPr lang="nn-NO" altLang="nb-NO" kern="0" dirty="0">
              <a:latin typeface="Trebuchet MS" panose="020B0603020202020204" pitchFamily="34" charset="0"/>
              <a:ea typeface="ＭＳ Ｐゴシック" panose="020B0600070205080204" pitchFamily="34" charset="-128"/>
              <a:cs typeface="+mj-cs"/>
            </a:endParaRPr>
          </a:p>
        </p:txBody>
      </p:sp>
      <p:sp>
        <p:nvSpPr>
          <p:cNvPr id="14" name="Plassholder for innhold 15">
            <a:extLst>
              <a:ext uri="{FF2B5EF4-FFF2-40B4-BE49-F238E27FC236}">
                <a16:creationId xmlns:a16="http://schemas.microsoft.com/office/drawing/2014/main" id="{4A51D1F5-3D0C-4F0A-811B-02D6DFC50209}"/>
              </a:ext>
            </a:extLst>
          </p:cNvPr>
          <p:cNvSpPr txBox="1">
            <a:spLocks noChangeArrowheads="1"/>
          </p:cNvSpPr>
          <p:nvPr/>
        </p:nvSpPr>
        <p:spPr bwMode="auto">
          <a:xfrm>
            <a:off x="1735895" y="3033177"/>
            <a:ext cx="5370487"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1200"/>
              </a:spcBef>
              <a:buNone/>
            </a:pPr>
            <a:r>
              <a:rPr lang="nb-NO" altLang="nb-NO" i="1" dirty="0">
                <a:latin typeface="+mj-lt"/>
                <a:ea typeface="ＭＳ Ｐゴシック" panose="020B0600070205080204" pitchFamily="34" charset="-128"/>
              </a:rPr>
              <a:t>«For Guds rike består ikke i ord, men i kraft.»</a:t>
            </a:r>
          </a:p>
          <a:p>
            <a:pPr marL="0" indent="0" algn="r">
              <a:spcBef>
                <a:spcPts val="1200"/>
              </a:spcBef>
              <a:buNone/>
            </a:pPr>
            <a:r>
              <a:rPr lang="nb-NO" altLang="nb-NO" sz="2000" kern="0" dirty="0">
                <a:ea typeface="ＭＳ Ｐゴシック" panose="020B0600070205080204" pitchFamily="34" charset="-128"/>
              </a:rPr>
              <a:t>1. Kor. 4,20</a:t>
            </a:r>
          </a:p>
        </p:txBody>
      </p:sp>
    </p:spTree>
    <p:extLst>
      <p:ext uri="{BB962C8B-B14F-4D97-AF65-F5344CB8AC3E}">
        <p14:creationId xmlns:p14="http://schemas.microsoft.com/office/powerpoint/2010/main" val="3564449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0">
            <a:extLst>
              <a:ext uri="{FF2B5EF4-FFF2-40B4-BE49-F238E27FC236}">
                <a16:creationId xmlns:a16="http://schemas.microsoft.com/office/drawing/2014/main" id="{DFE83D42-AE3B-4D2D-86BB-DB61379C088C}"/>
              </a:ext>
            </a:extLst>
          </p:cNvPr>
          <p:cNvSpPr>
            <a:spLocks noChangeArrowheads="1"/>
          </p:cNvSpPr>
          <p:nvPr/>
        </p:nvSpPr>
        <p:spPr bwMode="auto">
          <a:xfrm>
            <a:off x="2279650" y="3068638"/>
            <a:ext cx="3095625" cy="936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n-NO" altLang="nb-NO" sz="1800">
              <a:latin typeface="Calibri" panose="020F0502020204030204" pitchFamily="34" charset="0"/>
            </a:endParaRPr>
          </a:p>
        </p:txBody>
      </p:sp>
      <p:sp>
        <p:nvSpPr>
          <p:cNvPr id="50180" name="Plassholder for innhold 3">
            <a:extLst>
              <a:ext uri="{FF2B5EF4-FFF2-40B4-BE49-F238E27FC236}">
                <a16:creationId xmlns:a16="http://schemas.microsoft.com/office/drawing/2014/main" id="{7DF6D211-F87A-4811-A712-F6C4338C02F9}"/>
              </a:ext>
            </a:extLst>
          </p:cNvPr>
          <p:cNvSpPr>
            <a:spLocks noGrp="1" noChangeArrowheads="1"/>
          </p:cNvSpPr>
          <p:nvPr>
            <p:ph type="body" idx="1"/>
          </p:nvPr>
        </p:nvSpPr>
        <p:spPr/>
        <p:txBody>
          <a:bodyPr/>
          <a:lstStyle/>
          <a:p>
            <a:endParaRPr lang="nn-NO" altLang="nb-NO">
              <a:ea typeface="ＭＳ Ｐゴシック" panose="020B0600070205080204" pitchFamily="34" charset="-128"/>
            </a:endParaRPr>
          </a:p>
          <a:p>
            <a:endParaRPr lang="nn-NO" altLang="nb-NO" i="1">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pPr>
              <a:buFontTx/>
              <a:buNone/>
            </a:pPr>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a:p>
            <a:endParaRPr lang="nn-NO" altLang="nb-NO">
              <a:ea typeface="ＭＳ Ｐゴシック" panose="020B0600070205080204" pitchFamily="34" charset="-128"/>
            </a:endParaRPr>
          </a:p>
        </p:txBody>
      </p:sp>
      <p:sp>
        <p:nvSpPr>
          <p:cNvPr id="50181" name="Text Box 7">
            <a:extLst>
              <a:ext uri="{FF2B5EF4-FFF2-40B4-BE49-F238E27FC236}">
                <a16:creationId xmlns:a16="http://schemas.microsoft.com/office/drawing/2014/main" id="{0C21CC2F-AE9C-4B3F-AF9D-6180627A6DDF}"/>
              </a:ext>
            </a:extLst>
          </p:cNvPr>
          <p:cNvSpPr txBox="1">
            <a:spLocks noChangeArrowheads="1"/>
          </p:cNvSpPr>
          <p:nvPr/>
        </p:nvSpPr>
        <p:spPr bwMode="auto">
          <a:xfrm>
            <a:off x="3648075" y="1260475"/>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3200">
                <a:latin typeface="Calibri" panose="020F0502020204030204" pitchFamily="34" charset="0"/>
              </a:rPr>
              <a:t>trosspråk</a:t>
            </a:r>
          </a:p>
        </p:txBody>
      </p:sp>
      <p:pic>
        <p:nvPicPr>
          <p:cNvPr id="50182" name="Bilde 2">
            <a:extLst>
              <a:ext uri="{FF2B5EF4-FFF2-40B4-BE49-F238E27FC236}">
                <a16:creationId xmlns:a16="http://schemas.microsoft.com/office/drawing/2014/main" id="{ED2B285A-BA83-4A18-8EBC-7E37B0D1EA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9213" y="3789363"/>
            <a:ext cx="30607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kebent trekant 12">
            <a:extLst>
              <a:ext uri="{FF2B5EF4-FFF2-40B4-BE49-F238E27FC236}">
                <a16:creationId xmlns:a16="http://schemas.microsoft.com/office/drawing/2014/main" id="{CCF7F245-45A6-4C82-9383-EAA244AE81F9}"/>
              </a:ext>
            </a:extLst>
          </p:cNvPr>
          <p:cNvSpPr>
            <a:spLocks noChangeArrowheads="1"/>
          </p:cNvSpPr>
          <p:nvPr/>
        </p:nvSpPr>
        <p:spPr bwMode="auto">
          <a:xfrm rot="13231805">
            <a:off x="10293761" y="5045047"/>
            <a:ext cx="276225" cy="471488"/>
          </a:xfrm>
          <a:prstGeom prst="triangle">
            <a:avLst>
              <a:gd name="adj" fmla="val 50000"/>
            </a:avLst>
          </a:prstGeom>
          <a:solidFill>
            <a:srgbClr val="FFFF00"/>
          </a:solidFill>
          <a:ln>
            <a:noFill/>
          </a:ln>
          <a:effectLst>
            <a:outerShdw blurRad="101600" algn="ctr" rotWithShape="0">
              <a:schemeClr val="tx1"/>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defRPr/>
            </a:pPr>
            <a:endParaRPr lang="nb-NO">
              <a:solidFill>
                <a:schemeClr val="lt1"/>
              </a:solidFill>
              <a:latin typeface="+mn-lt"/>
              <a:ea typeface="+mn-ea"/>
            </a:endParaRPr>
          </a:p>
        </p:txBody>
      </p:sp>
      <p:pic>
        <p:nvPicPr>
          <p:cNvPr id="10" name="Bilde 9" descr="Et bilde som inneholder blå, småmanet&#10;&#10;Automatisk generert beskrivelse">
            <a:extLst>
              <a:ext uri="{FF2B5EF4-FFF2-40B4-BE49-F238E27FC236}">
                <a16:creationId xmlns:a16="http://schemas.microsoft.com/office/drawing/2014/main" id="{F4598CFB-3374-4389-AAB1-706C4E60B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466" y="360898"/>
            <a:ext cx="2736998" cy="3240604"/>
          </a:xfrm>
          <a:prstGeom prst="rect">
            <a:avLst/>
          </a:prstGeom>
        </p:spPr>
      </p:pic>
      <p:sp>
        <p:nvSpPr>
          <p:cNvPr id="12" name="Rectangle 7">
            <a:extLst>
              <a:ext uri="{FF2B5EF4-FFF2-40B4-BE49-F238E27FC236}">
                <a16:creationId xmlns:a16="http://schemas.microsoft.com/office/drawing/2014/main" id="{D65B6AF1-C554-49F7-8305-A6F229EE9D63}"/>
              </a:ext>
            </a:extLst>
          </p:cNvPr>
          <p:cNvSpPr txBox="1">
            <a:spLocks noChangeArrowheads="1"/>
          </p:cNvSpPr>
          <p:nvPr/>
        </p:nvSpPr>
        <p:spPr bwMode="auto">
          <a:xfrm>
            <a:off x="2711450" y="476250"/>
            <a:ext cx="3671888" cy="93662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222268"/>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222268"/>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alibri" pitchFamily="34" charset="0"/>
              </a:defRPr>
            </a:lvl6pPr>
            <a:lvl7pPr marL="914400" algn="ctr" rtl="0" fontAlgn="base">
              <a:spcBef>
                <a:spcPct val="0"/>
              </a:spcBef>
              <a:spcAft>
                <a:spcPct val="0"/>
              </a:spcAft>
              <a:defRPr sz="4400">
                <a:solidFill>
                  <a:schemeClr val="accent2"/>
                </a:solidFill>
                <a:latin typeface="Calibri" pitchFamily="34" charset="0"/>
              </a:defRPr>
            </a:lvl7pPr>
            <a:lvl8pPr marL="1371600" algn="ctr" rtl="0" fontAlgn="base">
              <a:spcBef>
                <a:spcPct val="0"/>
              </a:spcBef>
              <a:spcAft>
                <a:spcPct val="0"/>
              </a:spcAft>
              <a:defRPr sz="4400">
                <a:solidFill>
                  <a:schemeClr val="accent2"/>
                </a:solidFill>
                <a:latin typeface="Calibri" pitchFamily="34" charset="0"/>
              </a:defRPr>
            </a:lvl8pPr>
            <a:lvl9pPr marL="1828800" algn="ctr" rtl="0" fontAlgn="base">
              <a:spcBef>
                <a:spcPct val="0"/>
              </a:spcBef>
              <a:spcAft>
                <a:spcPct val="0"/>
              </a:spcAft>
              <a:defRPr sz="4400">
                <a:solidFill>
                  <a:schemeClr val="accent2"/>
                </a:solidFill>
                <a:latin typeface="Calibri" pitchFamily="34" charset="0"/>
              </a:defRPr>
            </a:lvl9pPr>
          </a:lstStyle>
          <a:p>
            <a:pPr>
              <a:defRPr/>
            </a:pPr>
            <a:r>
              <a:rPr lang="nn-NO" altLang="nb-NO" kern="0">
                <a:latin typeface="Trebuchet MS" panose="020B0603020202020204" pitchFamily="34" charset="0"/>
                <a:ea typeface="ＭＳ Ｐゴシック" panose="020B0600070205080204" pitchFamily="34" charset="-128"/>
                <a:cs typeface="+mj-cs"/>
              </a:rPr>
              <a:t>Entusiastisk</a:t>
            </a:r>
            <a:endParaRPr lang="nn-NO" altLang="nb-NO" kern="0" dirty="0">
              <a:latin typeface="Trebuchet MS" panose="020B0603020202020204" pitchFamily="34" charset="0"/>
              <a:ea typeface="ＭＳ Ｐゴシック" panose="020B0600070205080204" pitchFamily="34" charset="-128"/>
              <a:cs typeface="+mj-cs"/>
            </a:endParaRPr>
          </a:p>
        </p:txBody>
      </p:sp>
      <p:sp>
        <p:nvSpPr>
          <p:cNvPr id="11" name="Plassholder for innhold 15">
            <a:extLst>
              <a:ext uri="{FF2B5EF4-FFF2-40B4-BE49-F238E27FC236}">
                <a16:creationId xmlns:a16="http://schemas.microsoft.com/office/drawing/2014/main" id="{662BDCDA-806C-4BE1-A119-C7F91A49F232}"/>
              </a:ext>
            </a:extLst>
          </p:cNvPr>
          <p:cNvSpPr txBox="1">
            <a:spLocks noChangeArrowheads="1"/>
          </p:cNvSpPr>
          <p:nvPr/>
        </p:nvSpPr>
        <p:spPr bwMode="auto">
          <a:xfrm>
            <a:off x="1385149" y="1916832"/>
            <a:ext cx="7375148" cy="4652427"/>
          </a:xfrm>
          <a:prstGeom prst="rect">
            <a:avLst/>
          </a:prstGeom>
          <a:noFill/>
          <a:ln>
            <a:noFill/>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1200"/>
              </a:spcBef>
            </a:pPr>
            <a:r>
              <a:rPr lang="nb-NO" altLang="nb-NO" sz="3200" dirty="0">
                <a:solidFill>
                  <a:srgbClr val="222268"/>
                </a:solidFill>
                <a:effectLst>
                  <a:outerShdw blurRad="38100" dist="38100" dir="2700000" algn="tl">
                    <a:srgbClr val="C0C0C0"/>
                  </a:outerShdw>
                </a:effectLst>
                <a:latin typeface="Calibri" panose="020F0502020204030204" pitchFamily="34" charset="0"/>
              </a:rPr>
              <a:t>Styrkene</a:t>
            </a:r>
          </a:p>
          <a:p>
            <a:pPr marL="354013" indent="-354013">
              <a:spcBef>
                <a:spcPts val="600"/>
              </a:spcBef>
              <a:buFontTx/>
              <a:buBlip>
                <a:blip r:embed="rId5"/>
              </a:buBlip>
            </a:pPr>
            <a:r>
              <a:rPr lang="nb-NO" altLang="nb-NO" dirty="0">
                <a:latin typeface="Calibri" panose="020F0502020204030204" pitchFamily="34" charset="0"/>
              </a:rPr>
              <a:t>Åpenheten for det overnaturlige</a:t>
            </a:r>
          </a:p>
          <a:p>
            <a:pPr marL="354013" indent="-354013">
              <a:spcBef>
                <a:spcPts val="600"/>
              </a:spcBef>
              <a:buBlip>
                <a:blip r:embed="rId5"/>
              </a:buBlip>
            </a:pPr>
            <a:r>
              <a:rPr lang="nb-NO" altLang="nb-NO" dirty="0">
                <a:latin typeface="Calibri" panose="020F0502020204030204" pitchFamily="34" charset="0"/>
              </a:rPr>
              <a:t>Tillit til Bibelens ord om at Guds rike er nær</a:t>
            </a:r>
          </a:p>
          <a:p>
            <a:pPr marL="354013" indent="-354013">
              <a:spcBef>
                <a:spcPts val="600"/>
              </a:spcBef>
              <a:buFontTx/>
              <a:buBlip>
                <a:blip r:embed="rId5"/>
              </a:buBlip>
            </a:pPr>
            <a:r>
              <a:rPr lang="nb-NO" altLang="nb-NO" dirty="0">
                <a:latin typeface="Calibri" panose="020F0502020204030204" pitchFamily="34" charset="0"/>
              </a:rPr>
              <a:t>Troen på en levende og mektig Gud som handler i dag</a:t>
            </a:r>
          </a:p>
          <a:p>
            <a:pPr marL="354013" indent="-354013">
              <a:spcBef>
                <a:spcPts val="1800"/>
              </a:spcBef>
            </a:pPr>
            <a:r>
              <a:rPr lang="nb-NO" altLang="nb-NO" sz="3200" dirty="0">
                <a:solidFill>
                  <a:srgbClr val="222268"/>
                </a:solidFill>
                <a:effectLst>
                  <a:outerShdw blurRad="38100" dist="38100" dir="2700000" algn="tl">
                    <a:srgbClr val="C0C0C0"/>
                  </a:outerShdw>
                </a:effectLst>
                <a:latin typeface="Calibri" panose="020F0502020204030204" pitchFamily="34" charset="0"/>
              </a:rPr>
              <a:t>Farene</a:t>
            </a:r>
          </a:p>
          <a:p>
            <a:pPr marL="354013" indent="-354013">
              <a:spcBef>
                <a:spcPts val="600"/>
              </a:spcBef>
              <a:buFontTx/>
              <a:buBlip>
                <a:blip r:embed="rId5"/>
              </a:buBlip>
            </a:pPr>
            <a:r>
              <a:rPr lang="nb-NO" altLang="nb-NO" dirty="0">
                <a:latin typeface="Calibri" panose="020F0502020204030204" pitchFamily="34" charset="0"/>
              </a:rPr>
              <a:t>Kan forveksle det overnaturlige med det ufornuftige</a:t>
            </a:r>
          </a:p>
          <a:p>
            <a:pPr marL="354013" indent="-354013">
              <a:spcBef>
                <a:spcPts val="600"/>
              </a:spcBef>
              <a:buFontTx/>
              <a:buBlip>
                <a:blip r:embed="rId5"/>
              </a:buBlip>
            </a:pPr>
            <a:r>
              <a:rPr lang="nb-NO" altLang="nb-NO" dirty="0">
                <a:latin typeface="Calibri" panose="020F0502020204030204" pitchFamily="34" charset="0"/>
              </a:rPr>
              <a:t>For lite kritisk refleksjon og dermed en naiv åpenhet for ubibelsk praksis eller forkynnelse</a:t>
            </a:r>
          </a:p>
          <a:p>
            <a:pPr marL="354013" indent="-354013">
              <a:spcBef>
                <a:spcPts val="600"/>
              </a:spcBef>
              <a:buFontTx/>
              <a:buBlip>
                <a:blip r:embed="rId5"/>
              </a:buBlip>
            </a:pPr>
            <a:r>
              <a:rPr lang="nb-NO" altLang="nb-NO" dirty="0">
                <a:latin typeface="Calibri" panose="020F0502020204030204" pitchFamily="34" charset="0"/>
              </a:rPr>
              <a:t>Nedvurderer det grønne områdets betydning for det åndelige livet (f. eks. fornuft = uåndelighet)</a:t>
            </a:r>
          </a:p>
          <a:p>
            <a:pPr>
              <a:spcBef>
                <a:spcPct val="20000"/>
              </a:spcBef>
              <a:buFontTx/>
              <a:buBlip>
                <a:blip r:embed="rId5"/>
              </a:buBlip>
            </a:pPr>
            <a:endParaRPr lang="nb-NO" altLang="nb-NO" sz="2800" dirty="0">
              <a:latin typeface="Calibri" panose="020F0502020204030204" pitchFamily="34" charset="0"/>
            </a:endParaRPr>
          </a:p>
        </p:txBody>
      </p:sp>
    </p:spTree>
    <p:extLst>
      <p:ext uri="{BB962C8B-B14F-4D97-AF65-F5344CB8AC3E}">
        <p14:creationId xmlns:p14="http://schemas.microsoft.com/office/powerpoint/2010/main" val="2369987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fade">
                                      <p:cBhvr>
                                        <p:cTn id="29" dur="500"/>
                                        <p:tgtEl>
                                          <p:spTgt spid="11">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fade">
                                      <p:cBhvr>
                                        <p:cTn id="34" dur="5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fade">
                                      <p:cBhvr>
                                        <p:cTn id="39"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utoUpdateAnimBg="0"/>
    </p:bldLst>
  </p:timing>
</p:sld>
</file>

<file path=ppt/theme/theme1.xml><?xml version="1.0" encoding="utf-8"?>
<a:theme xmlns:a="http://schemas.openxmlformats.org/drawingml/2006/main" name="1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14760</TotalTime>
  <Words>1390</Words>
  <Application>Microsoft Office PowerPoint</Application>
  <PresentationFormat>Widescreen</PresentationFormat>
  <Paragraphs>868</Paragraphs>
  <Slides>23</Slides>
  <Notes>17</Notes>
  <HiddenSlides>0</HiddenSlides>
  <MMClips>0</MMClips>
  <ScaleCrop>false</ScaleCrop>
  <HeadingPairs>
    <vt:vector size="6" baseType="variant">
      <vt:variant>
        <vt:lpstr>Brukte skrifter</vt:lpstr>
      </vt:variant>
      <vt:variant>
        <vt:i4>3</vt:i4>
      </vt:variant>
      <vt:variant>
        <vt:lpstr>Tema</vt:lpstr>
      </vt:variant>
      <vt:variant>
        <vt:i4>3</vt:i4>
      </vt:variant>
      <vt:variant>
        <vt:lpstr>Lysbildetitler</vt:lpstr>
      </vt:variant>
      <vt:variant>
        <vt:i4>23</vt:i4>
      </vt:variant>
    </vt:vector>
  </HeadingPairs>
  <TitlesOfParts>
    <vt:vector size="29" baseType="lpstr">
      <vt:lpstr>Arial</vt:lpstr>
      <vt:lpstr>Calibri</vt:lpstr>
      <vt:lpstr>Trebuchet MS</vt:lpstr>
      <vt:lpstr>1_Standard utforming</vt:lpstr>
      <vt:lpstr>2_Standard utforming</vt:lpstr>
      <vt:lpstr>3_Standard utforming</vt:lpstr>
      <vt:lpstr>PowerPoint-presentasjon</vt:lpstr>
      <vt:lpstr>PowerPoint-presentasjon</vt:lpstr>
      <vt:lpstr>PowerPoint-presentasjon</vt:lpstr>
      <vt:lpstr>PowerPoint-presentasjon</vt:lpstr>
      <vt:lpstr>PowerPoint-presentasjon</vt:lpstr>
      <vt:lpstr>Entusiastisk</vt:lpstr>
      <vt:lpstr>PowerPoint-presentasjon</vt:lpstr>
      <vt:lpstr>PowerPoint-presentasjon</vt:lpstr>
      <vt:lpstr>PowerPoint-presentasjon</vt:lpstr>
      <vt:lpstr>PowerPoint-presentasjon</vt:lpstr>
      <vt:lpstr>PowerPoint-presentasjon</vt:lpstr>
      <vt:lpstr>Mystisk</vt:lpstr>
      <vt:lpstr>Mystisk</vt:lpstr>
      <vt:lpstr>Mystisk</vt:lpstr>
      <vt:lpstr>Mystisk</vt:lpstr>
      <vt:lpstr>PowerPoint-presentasjon</vt:lpstr>
      <vt:lpstr>PowerPoint-presentasjon</vt:lpstr>
      <vt:lpstr>Symbolsk</vt:lpstr>
      <vt:lpstr>Symbolsk</vt:lpstr>
      <vt:lpstr>Symbolsk</vt:lpstr>
      <vt:lpstr>Symbolsk</vt:lpstr>
      <vt:lpstr>PowerPoint-presentasjon</vt:lpstr>
      <vt:lpstr>PowerPoint-presentasjon</vt:lpstr>
    </vt:vector>
  </TitlesOfParts>
  <Company>Molde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Kjetil Sigerseth</dc:creator>
  <cp:lastModifiedBy>Kjetil Sigerseth</cp:lastModifiedBy>
  <cp:revision>409</cp:revision>
  <cp:lastPrinted>2021-03-19T15:14:13Z</cp:lastPrinted>
  <dcterms:created xsi:type="dcterms:W3CDTF">2021-03-18T08:58:07Z</dcterms:created>
  <dcterms:modified xsi:type="dcterms:W3CDTF">2021-03-19T15:14:18Z</dcterms:modified>
</cp:coreProperties>
</file>